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0" r:id="rId4"/>
    <p:sldId id="259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4EB"/>
    <a:srgbClr val="A0C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6EB75-9013-4F10-BAFC-4E3377D0456A}" v="20" dt="2024-12-08T11:09:49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1328B7-24F6-4DB4-C6A3-E47720817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2EC39-1537-114F-EF87-509EAB0C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413A1-3129-4391-A899-1EF0DEA5A16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D7ABB-FDAE-8B60-FDC8-1DF649D9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E8B4B-42C3-CC20-6FD1-4908C9982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0DA57-66D2-41AE-A595-7DB430F3AE8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8CAF8F4-5BE7-92FF-80C2-3504EFD5F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125" t="7489" r="18114" b="264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00819C-D266-7285-2A1A-AA5774FAA9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57800" y="-20154900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BA349D-09E5-8E17-7867-3720BAC88E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0" y="-20418879"/>
            <a:ext cx="2487663" cy="2552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D3035F-B355-4F81-56C8-2E7FCBEFAD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57800" y="21485679"/>
            <a:ext cx="2487663" cy="2552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9CC3E5-5B8B-A107-5D94-AE9FB06BEA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0" y="21221700"/>
            <a:ext cx="2487663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2908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3B2B-DD70-517F-972E-8E83B250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53159-4BE3-3EA1-0EAC-1C26FFBC8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EC7D9-606A-10F5-4599-5112601F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413A1-3129-4391-A899-1EF0DEA5A16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B1603-7C3F-E340-940C-883223BE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65839-5951-B7B2-0A66-AFF90D67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0DA57-66D2-41AE-A595-7DB430F3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5082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79D5F3-8834-757A-6A3D-55E2FF5F7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88BC3-9C50-2C1C-7BBF-08E7D01AD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27074-4AD1-1A26-5144-CAD2B087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413A1-3129-4391-A899-1EF0DEA5A16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59EF1-AA3D-038D-F6FE-31818B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D9B84-7FE7-B977-8E8F-FA5764C2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0DA57-66D2-41AE-A595-7DB430F3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6468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764DC-737E-B19C-1784-5493B572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09A36-9500-F4C5-8C94-8655674C8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46DDC-7DB8-18B3-0608-A1639258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413A1-3129-4391-A899-1EF0DEA5A16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4FC24-A793-BAF9-7E3B-BB7E6932D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6ACFD-75CE-9023-A5CC-C0068320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0DA57-66D2-41AE-A595-7DB430F3AE8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AF3B67-10DD-B343-C0F3-E7E5B15C8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8574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D28C-12FF-BA21-7FDD-39353003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49E9C-6FBA-A436-379E-330FF1BF1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7D0F9-045E-6918-0ABA-2687413A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413A1-3129-4391-A899-1EF0DEA5A16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D2F2B-B863-FE2D-0C0A-CE05DED3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6AA37-990E-7159-C3FB-D9BAF120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0DA57-66D2-41AE-A595-7DB430F3AE8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620C4D-7C5F-CFDC-C9A7-B0F85708F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83" t="7474" r="12552" b="288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077045-16C3-16CC-273C-75E125ADCE42}"/>
              </a:ext>
            </a:extLst>
          </p:cNvPr>
          <p:cNvSpPr/>
          <p:nvPr userDrawn="1"/>
        </p:nvSpPr>
        <p:spPr>
          <a:xfrm>
            <a:off x="256032" y="274320"/>
            <a:ext cx="11466576" cy="6272784"/>
          </a:xfrm>
          <a:prstGeom prst="roundRect">
            <a:avLst>
              <a:gd name="adj" fmla="val 9228"/>
            </a:avLst>
          </a:prstGeom>
          <a:solidFill>
            <a:schemeClr val="bg1"/>
          </a:solidFill>
          <a:ln w="38100">
            <a:solidFill>
              <a:srgbClr val="5E7515"/>
            </a:solidFill>
            <a:extLst>
              <a:ext uri="{C807C97D-BFC1-408E-A445-0C87EB9F89A2}">
                <ask:lineSketchStyleProps xmlns:ask="http://schemas.microsoft.com/office/drawing/2018/sketchyshapes" sd="1672987983">
                  <a:custGeom>
                    <a:avLst/>
                    <a:gdLst>
                      <a:gd name="connsiteX0" fmla="*/ 0 w 11466576"/>
                      <a:gd name="connsiteY0" fmla="*/ 1246653 h 6272784"/>
                      <a:gd name="connsiteX1" fmla="*/ 1246653 w 11466576"/>
                      <a:gd name="connsiteY1" fmla="*/ 0 h 6272784"/>
                      <a:gd name="connsiteX2" fmla="*/ 1755138 w 11466576"/>
                      <a:gd name="connsiteY2" fmla="*/ 0 h 6272784"/>
                      <a:gd name="connsiteX3" fmla="*/ 2532822 w 11466576"/>
                      <a:gd name="connsiteY3" fmla="*/ 0 h 6272784"/>
                      <a:gd name="connsiteX4" fmla="*/ 3220772 w 11466576"/>
                      <a:gd name="connsiteY4" fmla="*/ 0 h 6272784"/>
                      <a:gd name="connsiteX5" fmla="*/ 3998456 w 11466576"/>
                      <a:gd name="connsiteY5" fmla="*/ 0 h 6272784"/>
                      <a:gd name="connsiteX6" fmla="*/ 4506941 w 11466576"/>
                      <a:gd name="connsiteY6" fmla="*/ 0 h 6272784"/>
                      <a:gd name="connsiteX7" fmla="*/ 5194892 w 11466576"/>
                      <a:gd name="connsiteY7" fmla="*/ 0 h 6272784"/>
                      <a:gd name="connsiteX8" fmla="*/ 5703377 w 11466576"/>
                      <a:gd name="connsiteY8" fmla="*/ 0 h 6272784"/>
                      <a:gd name="connsiteX9" fmla="*/ 6481060 w 11466576"/>
                      <a:gd name="connsiteY9" fmla="*/ 0 h 6272784"/>
                      <a:gd name="connsiteX10" fmla="*/ 7079278 w 11466576"/>
                      <a:gd name="connsiteY10" fmla="*/ 0 h 6272784"/>
                      <a:gd name="connsiteX11" fmla="*/ 7677496 w 11466576"/>
                      <a:gd name="connsiteY11" fmla="*/ 0 h 6272784"/>
                      <a:gd name="connsiteX12" fmla="*/ 8455180 w 11466576"/>
                      <a:gd name="connsiteY12" fmla="*/ 0 h 6272784"/>
                      <a:gd name="connsiteX13" fmla="*/ 9232863 w 11466576"/>
                      <a:gd name="connsiteY13" fmla="*/ 0 h 6272784"/>
                      <a:gd name="connsiteX14" fmla="*/ 10219923 w 11466576"/>
                      <a:gd name="connsiteY14" fmla="*/ 0 h 6272784"/>
                      <a:gd name="connsiteX15" fmla="*/ 11466576 w 11466576"/>
                      <a:gd name="connsiteY15" fmla="*/ 1246653 h 6272784"/>
                      <a:gd name="connsiteX16" fmla="*/ 11466576 w 11466576"/>
                      <a:gd name="connsiteY16" fmla="*/ 1748784 h 6272784"/>
                      <a:gd name="connsiteX17" fmla="*/ 11466576 w 11466576"/>
                      <a:gd name="connsiteY17" fmla="*/ 2326504 h 6272784"/>
                      <a:gd name="connsiteX18" fmla="*/ 11466576 w 11466576"/>
                      <a:gd name="connsiteY18" fmla="*/ 2790840 h 6272784"/>
                      <a:gd name="connsiteX19" fmla="*/ 11466576 w 11466576"/>
                      <a:gd name="connsiteY19" fmla="*/ 3255176 h 6272784"/>
                      <a:gd name="connsiteX20" fmla="*/ 11466576 w 11466576"/>
                      <a:gd name="connsiteY20" fmla="*/ 3757306 h 6272784"/>
                      <a:gd name="connsiteX21" fmla="*/ 11466576 w 11466576"/>
                      <a:gd name="connsiteY21" fmla="*/ 4335026 h 6272784"/>
                      <a:gd name="connsiteX22" fmla="*/ 11466576 w 11466576"/>
                      <a:gd name="connsiteY22" fmla="*/ 5026131 h 6272784"/>
                      <a:gd name="connsiteX23" fmla="*/ 10219923 w 11466576"/>
                      <a:gd name="connsiteY23" fmla="*/ 6272784 h 6272784"/>
                      <a:gd name="connsiteX24" fmla="*/ 9442240 w 11466576"/>
                      <a:gd name="connsiteY24" fmla="*/ 6272784 h 6272784"/>
                      <a:gd name="connsiteX25" fmla="*/ 9023487 w 11466576"/>
                      <a:gd name="connsiteY25" fmla="*/ 6272784 h 6272784"/>
                      <a:gd name="connsiteX26" fmla="*/ 8425269 w 11466576"/>
                      <a:gd name="connsiteY26" fmla="*/ 6272784 h 6272784"/>
                      <a:gd name="connsiteX27" fmla="*/ 7737318 w 11466576"/>
                      <a:gd name="connsiteY27" fmla="*/ 6272784 h 6272784"/>
                      <a:gd name="connsiteX28" fmla="*/ 7408298 w 11466576"/>
                      <a:gd name="connsiteY28" fmla="*/ 6272784 h 6272784"/>
                      <a:gd name="connsiteX29" fmla="*/ 6720348 w 11466576"/>
                      <a:gd name="connsiteY29" fmla="*/ 6272784 h 6272784"/>
                      <a:gd name="connsiteX30" fmla="*/ 6391328 w 11466576"/>
                      <a:gd name="connsiteY30" fmla="*/ 6272784 h 6272784"/>
                      <a:gd name="connsiteX31" fmla="*/ 5793110 w 11466576"/>
                      <a:gd name="connsiteY31" fmla="*/ 6272784 h 6272784"/>
                      <a:gd name="connsiteX32" fmla="*/ 5284625 w 11466576"/>
                      <a:gd name="connsiteY32" fmla="*/ 6272784 h 6272784"/>
                      <a:gd name="connsiteX33" fmla="*/ 4506941 w 11466576"/>
                      <a:gd name="connsiteY33" fmla="*/ 6272784 h 6272784"/>
                      <a:gd name="connsiteX34" fmla="*/ 4088189 w 11466576"/>
                      <a:gd name="connsiteY34" fmla="*/ 6272784 h 6272784"/>
                      <a:gd name="connsiteX35" fmla="*/ 3400238 w 11466576"/>
                      <a:gd name="connsiteY35" fmla="*/ 6272784 h 6272784"/>
                      <a:gd name="connsiteX36" fmla="*/ 2802020 w 11466576"/>
                      <a:gd name="connsiteY36" fmla="*/ 6272784 h 6272784"/>
                      <a:gd name="connsiteX37" fmla="*/ 2473000 w 11466576"/>
                      <a:gd name="connsiteY37" fmla="*/ 6272784 h 6272784"/>
                      <a:gd name="connsiteX38" fmla="*/ 1246653 w 11466576"/>
                      <a:gd name="connsiteY38" fmla="*/ 6272784 h 6272784"/>
                      <a:gd name="connsiteX39" fmla="*/ 0 w 11466576"/>
                      <a:gd name="connsiteY39" fmla="*/ 5026131 h 6272784"/>
                      <a:gd name="connsiteX40" fmla="*/ 0 w 11466576"/>
                      <a:gd name="connsiteY40" fmla="*/ 4410616 h 6272784"/>
                      <a:gd name="connsiteX41" fmla="*/ 0 w 11466576"/>
                      <a:gd name="connsiteY41" fmla="*/ 3832896 h 6272784"/>
                      <a:gd name="connsiteX42" fmla="*/ 0 w 11466576"/>
                      <a:gd name="connsiteY42" fmla="*/ 3406355 h 6272784"/>
                      <a:gd name="connsiteX43" fmla="*/ 0 w 11466576"/>
                      <a:gd name="connsiteY43" fmla="*/ 2942019 h 6272784"/>
                      <a:gd name="connsiteX44" fmla="*/ 0 w 11466576"/>
                      <a:gd name="connsiteY44" fmla="*/ 2477683 h 6272784"/>
                      <a:gd name="connsiteX45" fmla="*/ 0 w 11466576"/>
                      <a:gd name="connsiteY45" fmla="*/ 1975552 h 6272784"/>
                      <a:gd name="connsiteX46" fmla="*/ 0 w 11466576"/>
                      <a:gd name="connsiteY46" fmla="*/ 1246653 h 627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1466576" h="6272784" fill="none" extrusionOk="0">
                        <a:moveTo>
                          <a:pt x="0" y="1246653"/>
                        </a:moveTo>
                        <a:cubicBezTo>
                          <a:pt x="-1087" y="588002"/>
                          <a:pt x="595777" y="-37309"/>
                          <a:pt x="1246653" y="0"/>
                        </a:cubicBezTo>
                        <a:cubicBezTo>
                          <a:pt x="1472029" y="-33885"/>
                          <a:pt x="1601563" y="45093"/>
                          <a:pt x="1755138" y="0"/>
                        </a:cubicBezTo>
                        <a:cubicBezTo>
                          <a:pt x="1908714" y="-45093"/>
                          <a:pt x="2347900" y="32338"/>
                          <a:pt x="2532822" y="0"/>
                        </a:cubicBezTo>
                        <a:cubicBezTo>
                          <a:pt x="2717744" y="-32338"/>
                          <a:pt x="3076672" y="68789"/>
                          <a:pt x="3220772" y="0"/>
                        </a:cubicBezTo>
                        <a:cubicBezTo>
                          <a:pt x="3364872" y="-68789"/>
                          <a:pt x="3681095" y="49080"/>
                          <a:pt x="3998456" y="0"/>
                        </a:cubicBezTo>
                        <a:cubicBezTo>
                          <a:pt x="4315817" y="-49080"/>
                          <a:pt x="4308498" y="4393"/>
                          <a:pt x="4506941" y="0"/>
                        </a:cubicBezTo>
                        <a:cubicBezTo>
                          <a:pt x="4705385" y="-4393"/>
                          <a:pt x="5014584" y="60145"/>
                          <a:pt x="5194892" y="0"/>
                        </a:cubicBezTo>
                        <a:cubicBezTo>
                          <a:pt x="5375200" y="-60145"/>
                          <a:pt x="5475507" y="19953"/>
                          <a:pt x="5703377" y="0"/>
                        </a:cubicBezTo>
                        <a:cubicBezTo>
                          <a:pt x="5931248" y="-19953"/>
                          <a:pt x="6204863" y="63644"/>
                          <a:pt x="6481060" y="0"/>
                        </a:cubicBezTo>
                        <a:cubicBezTo>
                          <a:pt x="6757257" y="-63644"/>
                          <a:pt x="6893903" y="58624"/>
                          <a:pt x="7079278" y="0"/>
                        </a:cubicBezTo>
                        <a:cubicBezTo>
                          <a:pt x="7264653" y="-58624"/>
                          <a:pt x="7404763" y="60782"/>
                          <a:pt x="7677496" y="0"/>
                        </a:cubicBezTo>
                        <a:cubicBezTo>
                          <a:pt x="7950229" y="-60782"/>
                          <a:pt x="8169618" y="70047"/>
                          <a:pt x="8455180" y="0"/>
                        </a:cubicBezTo>
                        <a:cubicBezTo>
                          <a:pt x="8740742" y="-70047"/>
                          <a:pt x="8878758" y="80003"/>
                          <a:pt x="9232863" y="0"/>
                        </a:cubicBezTo>
                        <a:cubicBezTo>
                          <a:pt x="9586968" y="-80003"/>
                          <a:pt x="9804580" y="41507"/>
                          <a:pt x="10219923" y="0"/>
                        </a:cubicBezTo>
                        <a:cubicBezTo>
                          <a:pt x="10875377" y="58506"/>
                          <a:pt x="11507898" y="571821"/>
                          <a:pt x="11466576" y="1246653"/>
                        </a:cubicBezTo>
                        <a:cubicBezTo>
                          <a:pt x="11491557" y="1427502"/>
                          <a:pt x="11437872" y="1534119"/>
                          <a:pt x="11466576" y="1748784"/>
                        </a:cubicBezTo>
                        <a:cubicBezTo>
                          <a:pt x="11495280" y="1963449"/>
                          <a:pt x="11420969" y="2103414"/>
                          <a:pt x="11466576" y="2326504"/>
                        </a:cubicBezTo>
                        <a:cubicBezTo>
                          <a:pt x="11512183" y="2549594"/>
                          <a:pt x="11412921" y="2576929"/>
                          <a:pt x="11466576" y="2790840"/>
                        </a:cubicBezTo>
                        <a:cubicBezTo>
                          <a:pt x="11520231" y="3004751"/>
                          <a:pt x="11460703" y="3099422"/>
                          <a:pt x="11466576" y="3255176"/>
                        </a:cubicBezTo>
                        <a:cubicBezTo>
                          <a:pt x="11472449" y="3410930"/>
                          <a:pt x="11421997" y="3579410"/>
                          <a:pt x="11466576" y="3757306"/>
                        </a:cubicBezTo>
                        <a:cubicBezTo>
                          <a:pt x="11511155" y="3935202"/>
                          <a:pt x="11445340" y="4102254"/>
                          <a:pt x="11466576" y="4335026"/>
                        </a:cubicBezTo>
                        <a:cubicBezTo>
                          <a:pt x="11487812" y="4567798"/>
                          <a:pt x="11409788" y="4714435"/>
                          <a:pt x="11466576" y="5026131"/>
                        </a:cubicBezTo>
                        <a:cubicBezTo>
                          <a:pt x="11456537" y="5603269"/>
                          <a:pt x="11079085" y="6178163"/>
                          <a:pt x="10219923" y="6272784"/>
                        </a:cubicBezTo>
                        <a:cubicBezTo>
                          <a:pt x="9945257" y="6300280"/>
                          <a:pt x="9623816" y="6194900"/>
                          <a:pt x="9442240" y="6272784"/>
                        </a:cubicBezTo>
                        <a:cubicBezTo>
                          <a:pt x="9260664" y="6350668"/>
                          <a:pt x="9158235" y="6263852"/>
                          <a:pt x="9023487" y="6272784"/>
                        </a:cubicBezTo>
                        <a:cubicBezTo>
                          <a:pt x="8888739" y="6281716"/>
                          <a:pt x="8692176" y="6226030"/>
                          <a:pt x="8425269" y="6272784"/>
                        </a:cubicBezTo>
                        <a:cubicBezTo>
                          <a:pt x="8158362" y="6319538"/>
                          <a:pt x="8044871" y="6237821"/>
                          <a:pt x="7737318" y="6272784"/>
                        </a:cubicBezTo>
                        <a:cubicBezTo>
                          <a:pt x="7429765" y="6307747"/>
                          <a:pt x="7565373" y="6238700"/>
                          <a:pt x="7408298" y="6272784"/>
                        </a:cubicBezTo>
                        <a:cubicBezTo>
                          <a:pt x="7251223" y="6306868"/>
                          <a:pt x="7021540" y="6232965"/>
                          <a:pt x="6720348" y="6272784"/>
                        </a:cubicBezTo>
                        <a:cubicBezTo>
                          <a:pt x="6419156" y="6312603"/>
                          <a:pt x="6510787" y="6243211"/>
                          <a:pt x="6391328" y="6272784"/>
                        </a:cubicBezTo>
                        <a:cubicBezTo>
                          <a:pt x="6271869" y="6302357"/>
                          <a:pt x="6019962" y="6256371"/>
                          <a:pt x="5793110" y="6272784"/>
                        </a:cubicBezTo>
                        <a:cubicBezTo>
                          <a:pt x="5566258" y="6289197"/>
                          <a:pt x="5474784" y="6233562"/>
                          <a:pt x="5284625" y="6272784"/>
                        </a:cubicBezTo>
                        <a:cubicBezTo>
                          <a:pt x="5094467" y="6312006"/>
                          <a:pt x="4788248" y="6199260"/>
                          <a:pt x="4506941" y="6272784"/>
                        </a:cubicBezTo>
                        <a:cubicBezTo>
                          <a:pt x="4225634" y="6346308"/>
                          <a:pt x="4265924" y="6266504"/>
                          <a:pt x="4088189" y="6272784"/>
                        </a:cubicBezTo>
                        <a:cubicBezTo>
                          <a:pt x="3910454" y="6279064"/>
                          <a:pt x="3600460" y="6200712"/>
                          <a:pt x="3400238" y="6272784"/>
                        </a:cubicBezTo>
                        <a:cubicBezTo>
                          <a:pt x="3200016" y="6344856"/>
                          <a:pt x="2928257" y="6258238"/>
                          <a:pt x="2802020" y="6272784"/>
                        </a:cubicBezTo>
                        <a:cubicBezTo>
                          <a:pt x="2675783" y="6287330"/>
                          <a:pt x="2616451" y="6260793"/>
                          <a:pt x="2473000" y="6272784"/>
                        </a:cubicBezTo>
                        <a:cubicBezTo>
                          <a:pt x="2329549" y="6284775"/>
                          <a:pt x="1711300" y="6186486"/>
                          <a:pt x="1246653" y="6272784"/>
                        </a:cubicBezTo>
                        <a:cubicBezTo>
                          <a:pt x="532832" y="6438053"/>
                          <a:pt x="-183389" y="5734718"/>
                          <a:pt x="0" y="5026131"/>
                        </a:cubicBezTo>
                        <a:cubicBezTo>
                          <a:pt x="-17989" y="4830884"/>
                          <a:pt x="60335" y="4566673"/>
                          <a:pt x="0" y="4410616"/>
                        </a:cubicBezTo>
                        <a:cubicBezTo>
                          <a:pt x="-60335" y="4254560"/>
                          <a:pt x="48691" y="4052462"/>
                          <a:pt x="0" y="3832896"/>
                        </a:cubicBezTo>
                        <a:cubicBezTo>
                          <a:pt x="-48691" y="3613330"/>
                          <a:pt x="36433" y="3573328"/>
                          <a:pt x="0" y="3406355"/>
                        </a:cubicBezTo>
                        <a:cubicBezTo>
                          <a:pt x="-36433" y="3239382"/>
                          <a:pt x="8997" y="3093908"/>
                          <a:pt x="0" y="2942019"/>
                        </a:cubicBezTo>
                        <a:cubicBezTo>
                          <a:pt x="-8997" y="2790130"/>
                          <a:pt x="41846" y="2675735"/>
                          <a:pt x="0" y="2477683"/>
                        </a:cubicBezTo>
                        <a:cubicBezTo>
                          <a:pt x="-41846" y="2279631"/>
                          <a:pt x="43608" y="2129739"/>
                          <a:pt x="0" y="1975552"/>
                        </a:cubicBezTo>
                        <a:cubicBezTo>
                          <a:pt x="-43608" y="1821365"/>
                          <a:pt x="12414" y="1593680"/>
                          <a:pt x="0" y="1246653"/>
                        </a:cubicBezTo>
                        <a:close/>
                      </a:path>
                      <a:path w="11466576" h="6272784" stroke="0" extrusionOk="0">
                        <a:moveTo>
                          <a:pt x="0" y="1246653"/>
                        </a:moveTo>
                        <a:cubicBezTo>
                          <a:pt x="-100504" y="663225"/>
                          <a:pt x="456447" y="106699"/>
                          <a:pt x="1246653" y="0"/>
                        </a:cubicBezTo>
                        <a:cubicBezTo>
                          <a:pt x="1410280" y="-8292"/>
                          <a:pt x="1575982" y="33546"/>
                          <a:pt x="1665406" y="0"/>
                        </a:cubicBezTo>
                        <a:cubicBezTo>
                          <a:pt x="1754830" y="-33546"/>
                          <a:pt x="2052169" y="14378"/>
                          <a:pt x="2173891" y="0"/>
                        </a:cubicBezTo>
                        <a:cubicBezTo>
                          <a:pt x="2295613" y="-14378"/>
                          <a:pt x="2554742" y="29293"/>
                          <a:pt x="2682376" y="0"/>
                        </a:cubicBezTo>
                        <a:cubicBezTo>
                          <a:pt x="2810011" y="-29293"/>
                          <a:pt x="2961475" y="57949"/>
                          <a:pt x="3190862" y="0"/>
                        </a:cubicBezTo>
                        <a:cubicBezTo>
                          <a:pt x="3420249" y="-57949"/>
                          <a:pt x="3377701" y="22187"/>
                          <a:pt x="3519881" y="0"/>
                        </a:cubicBezTo>
                        <a:cubicBezTo>
                          <a:pt x="3662061" y="-22187"/>
                          <a:pt x="3719199" y="15437"/>
                          <a:pt x="3848901" y="0"/>
                        </a:cubicBezTo>
                        <a:cubicBezTo>
                          <a:pt x="3978603" y="-15437"/>
                          <a:pt x="4396826" y="32141"/>
                          <a:pt x="4626585" y="0"/>
                        </a:cubicBezTo>
                        <a:cubicBezTo>
                          <a:pt x="4856344" y="-32141"/>
                          <a:pt x="4912992" y="34576"/>
                          <a:pt x="5135070" y="0"/>
                        </a:cubicBezTo>
                        <a:cubicBezTo>
                          <a:pt x="5357149" y="-34576"/>
                          <a:pt x="5351698" y="4939"/>
                          <a:pt x="5553823" y="0"/>
                        </a:cubicBezTo>
                        <a:cubicBezTo>
                          <a:pt x="5755948" y="-4939"/>
                          <a:pt x="5858741" y="52868"/>
                          <a:pt x="6062308" y="0"/>
                        </a:cubicBezTo>
                        <a:cubicBezTo>
                          <a:pt x="6265875" y="-52868"/>
                          <a:pt x="6403900" y="3196"/>
                          <a:pt x="6660526" y="0"/>
                        </a:cubicBezTo>
                        <a:cubicBezTo>
                          <a:pt x="6917152" y="-3196"/>
                          <a:pt x="6848933" y="37505"/>
                          <a:pt x="6989546" y="0"/>
                        </a:cubicBezTo>
                        <a:cubicBezTo>
                          <a:pt x="7130159" y="-37505"/>
                          <a:pt x="7394476" y="43648"/>
                          <a:pt x="7587764" y="0"/>
                        </a:cubicBezTo>
                        <a:cubicBezTo>
                          <a:pt x="7781052" y="-43648"/>
                          <a:pt x="7896728" y="43482"/>
                          <a:pt x="8185982" y="0"/>
                        </a:cubicBezTo>
                        <a:cubicBezTo>
                          <a:pt x="8475236" y="-43482"/>
                          <a:pt x="8626527" y="65488"/>
                          <a:pt x="8784200" y="0"/>
                        </a:cubicBezTo>
                        <a:cubicBezTo>
                          <a:pt x="8941873" y="-65488"/>
                          <a:pt x="9335081" y="71516"/>
                          <a:pt x="9561883" y="0"/>
                        </a:cubicBezTo>
                        <a:cubicBezTo>
                          <a:pt x="9788685" y="-71516"/>
                          <a:pt x="9925572" y="18730"/>
                          <a:pt x="10219923" y="0"/>
                        </a:cubicBezTo>
                        <a:cubicBezTo>
                          <a:pt x="10783926" y="-118508"/>
                          <a:pt x="11472504" y="376918"/>
                          <a:pt x="11466576" y="1246653"/>
                        </a:cubicBezTo>
                        <a:cubicBezTo>
                          <a:pt x="11477403" y="1480569"/>
                          <a:pt x="11421058" y="1667292"/>
                          <a:pt x="11466576" y="1862168"/>
                        </a:cubicBezTo>
                        <a:cubicBezTo>
                          <a:pt x="11512094" y="2057045"/>
                          <a:pt x="11454083" y="2229389"/>
                          <a:pt x="11466576" y="2439888"/>
                        </a:cubicBezTo>
                        <a:cubicBezTo>
                          <a:pt x="11479069" y="2650387"/>
                          <a:pt x="11458331" y="2806069"/>
                          <a:pt x="11466576" y="2942019"/>
                        </a:cubicBezTo>
                        <a:cubicBezTo>
                          <a:pt x="11474821" y="3077969"/>
                          <a:pt x="11399301" y="3375820"/>
                          <a:pt x="11466576" y="3557534"/>
                        </a:cubicBezTo>
                        <a:cubicBezTo>
                          <a:pt x="11533851" y="3739249"/>
                          <a:pt x="11420670" y="3832886"/>
                          <a:pt x="11466576" y="3984075"/>
                        </a:cubicBezTo>
                        <a:cubicBezTo>
                          <a:pt x="11512482" y="4135264"/>
                          <a:pt x="11449780" y="4319413"/>
                          <a:pt x="11466576" y="4486206"/>
                        </a:cubicBezTo>
                        <a:cubicBezTo>
                          <a:pt x="11483372" y="4652999"/>
                          <a:pt x="11404679" y="4886005"/>
                          <a:pt x="11466576" y="5026131"/>
                        </a:cubicBezTo>
                        <a:cubicBezTo>
                          <a:pt x="11562505" y="5784607"/>
                          <a:pt x="10877140" y="6284170"/>
                          <a:pt x="10219923" y="6272784"/>
                        </a:cubicBezTo>
                        <a:cubicBezTo>
                          <a:pt x="9886776" y="6339701"/>
                          <a:pt x="9673732" y="6193572"/>
                          <a:pt x="9531972" y="6272784"/>
                        </a:cubicBezTo>
                        <a:cubicBezTo>
                          <a:pt x="9390212" y="6351996"/>
                          <a:pt x="9167558" y="6241563"/>
                          <a:pt x="9023487" y="6272784"/>
                        </a:cubicBezTo>
                        <a:cubicBezTo>
                          <a:pt x="8879416" y="6304005"/>
                          <a:pt x="8836700" y="6247169"/>
                          <a:pt x="8694467" y="6272784"/>
                        </a:cubicBezTo>
                        <a:cubicBezTo>
                          <a:pt x="8552234" y="6298399"/>
                          <a:pt x="8475051" y="6253525"/>
                          <a:pt x="8365447" y="6272784"/>
                        </a:cubicBezTo>
                        <a:cubicBezTo>
                          <a:pt x="8255843" y="6292043"/>
                          <a:pt x="8140972" y="6266927"/>
                          <a:pt x="7946695" y="6272784"/>
                        </a:cubicBezTo>
                        <a:cubicBezTo>
                          <a:pt x="7752418" y="6278641"/>
                          <a:pt x="7498171" y="6208622"/>
                          <a:pt x="7258744" y="6272784"/>
                        </a:cubicBezTo>
                        <a:cubicBezTo>
                          <a:pt x="7019317" y="6336946"/>
                          <a:pt x="6943266" y="6272697"/>
                          <a:pt x="6839991" y="6272784"/>
                        </a:cubicBezTo>
                        <a:cubicBezTo>
                          <a:pt x="6736716" y="6272871"/>
                          <a:pt x="6604499" y="6234366"/>
                          <a:pt x="6510971" y="6272784"/>
                        </a:cubicBezTo>
                        <a:cubicBezTo>
                          <a:pt x="6417443" y="6311202"/>
                          <a:pt x="5924974" y="6211251"/>
                          <a:pt x="5733288" y="6272784"/>
                        </a:cubicBezTo>
                        <a:cubicBezTo>
                          <a:pt x="5541602" y="6334317"/>
                          <a:pt x="5349050" y="6205372"/>
                          <a:pt x="5045337" y="6272784"/>
                        </a:cubicBezTo>
                        <a:cubicBezTo>
                          <a:pt x="4741624" y="6340196"/>
                          <a:pt x="4706243" y="6256351"/>
                          <a:pt x="4536852" y="6272784"/>
                        </a:cubicBezTo>
                        <a:cubicBezTo>
                          <a:pt x="4367461" y="6289217"/>
                          <a:pt x="4069898" y="6193393"/>
                          <a:pt x="3848901" y="6272784"/>
                        </a:cubicBezTo>
                        <a:cubicBezTo>
                          <a:pt x="3627904" y="6352175"/>
                          <a:pt x="3431095" y="6247103"/>
                          <a:pt x="3250683" y="6272784"/>
                        </a:cubicBezTo>
                        <a:cubicBezTo>
                          <a:pt x="3070271" y="6298465"/>
                          <a:pt x="2822766" y="6216794"/>
                          <a:pt x="2562733" y="6272784"/>
                        </a:cubicBezTo>
                        <a:cubicBezTo>
                          <a:pt x="2302700" y="6328774"/>
                          <a:pt x="2200347" y="6259569"/>
                          <a:pt x="1964515" y="6272784"/>
                        </a:cubicBezTo>
                        <a:cubicBezTo>
                          <a:pt x="1728683" y="6285999"/>
                          <a:pt x="1562584" y="6269901"/>
                          <a:pt x="1246653" y="6272784"/>
                        </a:cubicBezTo>
                        <a:cubicBezTo>
                          <a:pt x="543440" y="6286835"/>
                          <a:pt x="-81447" y="5732951"/>
                          <a:pt x="0" y="5026131"/>
                        </a:cubicBezTo>
                        <a:cubicBezTo>
                          <a:pt x="-13969" y="4755189"/>
                          <a:pt x="3511" y="4649547"/>
                          <a:pt x="0" y="4410616"/>
                        </a:cubicBezTo>
                        <a:cubicBezTo>
                          <a:pt x="-3511" y="4171685"/>
                          <a:pt x="6858" y="4138955"/>
                          <a:pt x="0" y="3946280"/>
                        </a:cubicBezTo>
                        <a:cubicBezTo>
                          <a:pt x="-6858" y="3753605"/>
                          <a:pt x="54647" y="3515408"/>
                          <a:pt x="0" y="3368560"/>
                        </a:cubicBezTo>
                        <a:cubicBezTo>
                          <a:pt x="-54647" y="3221712"/>
                          <a:pt x="47724" y="2880289"/>
                          <a:pt x="0" y="2753045"/>
                        </a:cubicBezTo>
                        <a:cubicBezTo>
                          <a:pt x="-47724" y="2625801"/>
                          <a:pt x="25424" y="2447078"/>
                          <a:pt x="0" y="2288709"/>
                        </a:cubicBezTo>
                        <a:cubicBezTo>
                          <a:pt x="-25424" y="2130340"/>
                          <a:pt x="19065" y="1978677"/>
                          <a:pt x="0" y="1862168"/>
                        </a:cubicBezTo>
                        <a:cubicBezTo>
                          <a:pt x="-19065" y="1745659"/>
                          <a:pt x="19440" y="1485686"/>
                          <a:pt x="0" y="12466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8887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EDA9-509E-8C83-B71A-C5802D7E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747F3-4D56-7DA3-AF4E-853A558CC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0E059-7768-C26A-1DF7-E80C03A0A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2E3B9-3571-BAEC-E701-40A67FDE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413A1-3129-4391-A899-1EF0DEA5A16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51BB8-7611-6A99-4DA4-4B1D743C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1D667-6DF2-1572-C619-E18EE94B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0DA57-66D2-41AE-A595-7DB430F3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6873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202F0-44A8-D1B7-15C3-9D540737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21E47-AB5D-4DEC-E4EB-0A14D0ACF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17E4E-6748-1D89-C270-373B85D4A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E45EE-6EC6-B34D-19CC-133DD3FF7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E9ADA-543F-389C-EB24-65B2AB619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CDB463-89E8-B924-93D0-29290994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413A1-3129-4391-A899-1EF0DEA5A16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BFEAD-7B6D-5060-D80D-C865D8ED6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C48F4B-8FA1-01FC-0920-1BB4D61D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0DA57-66D2-41AE-A595-7DB430F3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6708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8529-8B8C-BD1B-F207-6BD96056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0F103-03B7-C4A0-4D34-194D26FC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413A1-3129-4391-A899-1EF0DEA5A16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D32EF-2735-9F6E-3B87-56F3B971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EA32F-AC99-2C6A-3C1D-4E71BD5D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0DA57-66D2-41AE-A595-7DB430F3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793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C4CE16-85A1-840C-0C5A-470D0C794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413A1-3129-4391-A899-1EF0DEA5A16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1EBA8B-82AE-BE26-4344-9ADA3DF5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FB116-5365-8847-75EA-BA87C0E0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0DA57-66D2-41AE-A595-7DB430F3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4156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7198-1A8F-3A78-E7FF-BD92BDB9B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5B7E4-48C4-DA8A-CD81-074734B7D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DE1D9-7B9B-D1E6-23F5-B51043118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34D25-7BD9-B22D-454B-535ECA993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413A1-3129-4391-A899-1EF0DEA5A16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91EAF-64DA-7090-EE98-47A3883F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9A43F-BB6A-9575-1C30-D386D4E3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0DA57-66D2-41AE-A595-7DB430F3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43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9A3B3-C059-CD4A-4E8A-FAF6E997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E9387-51B1-6F2B-29A6-7C3C6F0110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75906-82DF-7056-ED01-B2C3E4B1D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32F24-C7CB-82A4-B321-6CD4EE00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413A1-3129-4391-A899-1EF0DEA5A16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84859-A15D-6CD2-2CA3-8E9B583D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8F7F1-DC21-8458-3B74-5D0C3511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0DA57-66D2-41AE-A595-7DB430F3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7449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DFD320-84DF-A8E7-AC2C-2552D6385F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57800" y="-201549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3A6191-0E0B-6B4B-6DF7-054603F43D8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0" y="-20418879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71DC07-0FC0-0C6A-33CA-4EAC9758C8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57800" y="21485679"/>
            <a:ext cx="2487663" cy="2552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C89295-1622-855F-D4F4-B8F561DDA3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0" y="21221700"/>
            <a:ext cx="2487663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2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D119F87-1C88-CE2E-CE7A-488952B65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668" y="2316789"/>
            <a:ext cx="2695004" cy="433794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F4A7FF9-B0C8-B64D-C818-6D6D2E002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0362" y="1883411"/>
            <a:ext cx="3205970" cy="47713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734051-5785-72ED-173F-2728150E1D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8865" y="388878"/>
            <a:ext cx="6413548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02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188EBF-BE8D-4166-9787-A989460B9CE9}"/>
              </a:ext>
            </a:extLst>
          </p:cNvPr>
          <p:cNvSpPr/>
          <p:nvPr/>
        </p:nvSpPr>
        <p:spPr>
          <a:xfrm>
            <a:off x="4846948" y="233679"/>
            <a:ext cx="2153292" cy="78787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rgbClr val="A0C623"/>
                </a:solidFill>
                <a:latin typeface="#9Slide03 AllRoundGothic" panose="020B0703020202020104" pitchFamily="34" charset="-93"/>
              </a:rPr>
              <a:t>Viết</a:t>
            </a:r>
            <a:endParaRPr lang="vi-VN" sz="4800" dirty="0">
              <a:solidFill>
                <a:srgbClr val="A0C623"/>
              </a:solidFill>
              <a:latin typeface="#9Slide03 AllRoundGothic" panose="020B0703020202020104" pitchFamily="34" charset="-93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5DB3DA-714E-E0CB-E036-4280BF637676}"/>
              </a:ext>
            </a:extLst>
          </p:cNvPr>
          <p:cNvGrpSpPr/>
          <p:nvPr/>
        </p:nvGrpSpPr>
        <p:grpSpPr>
          <a:xfrm>
            <a:off x="1990749" y="1120676"/>
            <a:ext cx="7655056" cy="2308324"/>
            <a:chOff x="1990749" y="1120676"/>
            <a:chExt cx="7655056" cy="23083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EC638-F4CD-2B4C-5D2F-9E9E3327963D}"/>
                </a:ext>
              </a:extLst>
            </p:cNvPr>
            <p:cNvSpPr txBox="1"/>
            <p:nvPr/>
          </p:nvSpPr>
          <p:spPr>
            <a:xfrm>
              <a:off x="1990749" y="1120676"/>
              <a:ext cx="7655056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>
                  <a:ln w="317500">
                    <a:solidFill>
                      <a:schemeClr val="bg1"/>
                    </a:solidFill>
                  </a:ln>
                  <a:effectLst>
                    <a:outerShdw dist="38100" dir="5400000" algn="t" rotWithShape="0">
                      <a:prstClr val="black"/>
                    </a:outerShdw>
                  </a:effectLst>
                  <a:latin typeface="#9Slide03 AllRoundGothic" panose="020B0703020202020104" pitchFamily="34" charset="-93"/>
                </a:rPr>
                <a:t>Trả bài viết đoạn văn nêu ý kiến về một hiện tượng xã hội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9CB846-4631-C089-3F24-120E3D357BC4}"/>
                </a:ext>
              </a:extLst>
            </p:cNvPr>
            <p:cNvSpPr txBox="1"/>
            <p:nvPr/>
          </p:nvSpPr>
          <p:spPr>
            <a:xfrm>
              <a:off x="1990749" y="1120676"/>
              <a:ext cx="7655056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>
                  <a:ln>
                    <a:solidFill>
                      <a:schemeClr val="bg1"/>
                    </a:solidFill>
                  </a:ln>
                  <a:gradFill>
                    <a:gsLst>
                      <a:gs pos="58000">
                        <a:srgbClr val="A0C623"/>
                      </a:gs>
                      <a:gs pos="59000">
                        <a:srgbClr val="57D4EB"/>
                      </a:gs>
                    </a:gsLst>
                    <a:lin ang="5400000" scaled="1"/>
                  </a:gradFill>
                  <a:latin typeface="#9Slide03 AllRoundGothic" panose="020B0703020202020104" pitchFamily="34" charset="-93"/>
                </a:rPr>
                <a:t>Trả bài viết đoạn văn nêu ý kiến về một hiện tượng xã hội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9768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D119F87-1C88-CE2E-CE7A-488952B65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668" y="2316789"/>
            <a:ext cx="2695004" cy="433794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F4A7FF9-B0C8-B64D-C818-6D6D2E002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0362" y="1883411"/>
            <a:ext cx="3205970" cy="4771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481808-CEEC-61A0-E36E-6DD4A19DD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0032" y="176205"/>
            <a:ext cx="6881128" cy="5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15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A5FF2F-4EBA-602C-02D0-DE164652278F}"/>
              </a:ext>
            </a:extLst>
          </p:cNvPr>
          <p:cNvSpPr/>
          <p:nvPr/>
        </p:nvSpPr>
        <p:spPr>
          <a:xfrm>
            <a:off x="668144" y="1876073"/>
            <a:ext cx="10855712" cy="2743552"/>
          </a:xfrm>
          <a:custGeom>
            <a:avLst/>
            <a:gdLst>
              <a:gd name="connsiteX0" fmla="*/ 0 w 10855712"/>
              <a:gd name="connsiteY0" fmla="*/ 457268 h 2743552"/>
              <a:gd name="connsiteX1" fmla="*/ 457268 w 10855712"/>
              <a:gd name="connsiteY1" fmla="*/ 0 h 2743552"/>
              <a:gd name="connsiteX2" fmla="*/ 1042043 w 10855712"/>
              <a:gd name="connsiteY2" fmla="*/ 0 h 2743552"/>
              <a:gd name="connsiteX3" fmla="*/ 1427995 w 10855712"/>
              <a:gd name="connsiteY3" fmla="*/ 0 h 2743552"/>
              <a:gd name="connsiteX4" fmla="*/ 1913358 w 10855712"/>
              <a:gd name="connsiteY4" fmla="*/ 0 h 2743552"/>
              <a:gd name="connsiteX5" fmla="*/ 2398721 w 10855712"/>
              <a:gd name="connsiteY5" fmla="*/ 0 h 2743552"/>
              <a:gd name="connsiteX6" fmla="*/ 2983496 w 10855712"/>
              <a:gd name="connsiteY6" fmla="*/ 0 h 2743552"/>
              <a:gd name="connsiteX7" fmla="*/ 3568271 w 10855712"/>
              <a:gd name="connsiteY7" fmla="*/ 0 h 2743552"/>
              <a:gd name="connsiteX8" fmla="*/ 4153046 w 10855712"/>
              <a:gd name="connsiteY8" fmla="*/ 0 h 2743552"/>
              <a:gd name="connsiteX9" fmla="*/ 4837233 w 10855712"/>
              <a:gd name="connsiteY9" fmla="*/ 0 h 2743552"/>
              <a:gd name="connsiteX10" fmla="*/ 5620832 w 10855712"/>
              <a:gd name="connsiteY10" fmla="*/ 0 h 2743552"/>
              <a:gd name="connsiteX11" fmla="*/ 6305019 w 10855712"/>
              <a:gd name="connsiteY11" fmla="*/ 0 h 2743552"/>
              <a:gd name="connsiteX12" fmla="*/ 7088617 w 10855712"/>
              <a:gd name="connsiteY12" fmla="*/ 0 h 2743552"/>
              <a:gd name="connsiteX13" fmla="*/ 7772804 w 10855712"/>
              <a:gd name="connsiteY13" fmla="*/ 0 h 2743552"/>
              <a:gd name="connsiteX14" fmla="*/ 8158756 w 10855712"/>
              <a:gd name="connsiteY14" fmla="*/ 0 h 2743552"/>
              <a:gd name="connsiteX15" fmla="*/ 8942354 w 10855712"/>
              <a:gd name="connsiteY15" fmla="*/ 0 h 2743552"/>
              <a:gd name="connsiteX16" fmla="*/ 9427717 w 10855712"/>
              <a:gd name="connsiteY16" fmla="*/ 0 h 2743552"/>
              <a:gd name="connsiteX17" fmla="*/ 9813669 w 10855712"/>
              <a:gd name="connsiteY17" fmla="*/ 0 h 2743552"/>
              <a:gd name="connsiteX18" fmla="*/ 10398444 w 10855712"/>
              <a:gd name="connsiteY18" fmla="*/ 0 h 2743552"/>
              <a:gd name="connsiteX19" fmla="*/ 10855712 w 10855712"/>
              <a:gd name="connsiteY19" fmla="*/ 457268 h 2743552"/>
              <a:gd name="connsiteX20" fmla="*/ 10855712 w 10855712"/>
              <a:gd name="connsiteY20" fmla="*/ 896232 h 2743552"/>
              <a:gd name="connsiteX21" fmla="*/ 10855712 w 10855712"/>
              <a:gd name="connsiteY21" fmla="*/ 1316906 h 2743552"/>
              <a:gd name="connsiteX22" fmla="*/ 10855712 w 10855712"/>
              <a:gd name="connsiteY22" fmla="*/ 1719289 h 2743552"/>
              <a:gd name="connsiteX23" fmla="*/ 10855712 w 10855712"/>
              <a:gd name="connsiteY23" fmla="*/ 2286284 h 2743552"/>
              <a:gd name="connsiteX24" fmla="*/ 10398444 w 10855712"/>
              <a:gd name="connsiteY24" fmla="*/ 2743552 h 2743552"/>
              <a:gd name="connsiteX25" fmla="*/ 10012492 w 10855712"/>
              <a:gd name="connsiteY25" fmla="*/ 2743552 h 2743552"/>
              <a:gd name="connsiteX26" fmla="*/ 9626541 w 10855712"/>
              <a:gd name="connsiteY26" fmla="*/ 2743552 h 2743552"/>
              <a:gd name="connsiteX27" fmla="*/ 8942354 w 10855712"/>
              <a:gd name="connsiteY27" fmla="*/ 2743552 h 2743552"/>
              <a:gd name="connsiteX28" fmla="*/ 8456991 w 10855712"/>
              <a:gd name="connsiteY28" fmla="*/ 2743552 h 2743552"/>
              <a:gd name="connsiteX29" fmla="*/ 7872216 w 10855712"/>
              <a:gd name="connsiteY29" fmla="*/ 2743552 h 2743552"/>
              <a:gd name="connsiteX30" fmla="*/ 7188029 w 10855712"/>
              <a:gd name="connsiteY30" fmla="*/ 2743552 h 2743552"/>
              <a:gd name="connsiteX31" fmla="*/ 6901489 w 10855712"/>
              <a:gd name="connsiteY31" fmla="*/ 2743552 h 2743552"/>
              <a:gd name="connsiteX32" fmla="*/ 6316714 w 10855712"/>
              <a:gd name="connsiteY32" fmla="*/ 2743552 h 2743552"/>
              <a:gd name="connsiteX33" fmla="*/ 5731939 w 10855712"/>
              <a:gd name="connsiteY33" fmla="*/ 2743552 h 2743552"/>
              <a:gd name="connsiteX34" fmla="*/ 5246576 w 10855712"/>
              <a:gd name="connsiteY34" fmla="*/ 2743552 h 2743552"/>
              <a:gd name="connsiteX35" fmla="*/ 4661801 w 10855712"/>
              <a:gd name="connsiteY35" fmla="*/ 2743552 h 2743552"/>
              <a:gd name="connsiteX36" fmla="*/ 4375261 w 10855712"/>
              <a:gd name="connsiteY36" fmla="*/ 2743552 h 2743552"/>
              <a:gd name="connsiteX37" fmla="*/ 3989309 w 10855712"/>
              <a:gd name="connsiteY37" fmla="*/ 2743552 h 2743552"/>
              <a:gd name="connsiteX38" fmla="*/ 3305123 w 10855712"/>
              <a:gd name="connsiteY38" fmla="*/ 2743552 h 2743552"/>
              <a:gd name="connsiteX39" fmla="*/ 3018583 w 10855712"/>
              <a:gd name="connsiteY39" fmla="*/ 2743552 h 2743552"/>
              <a:gd name="connsiteX40" fmla="*/ 2234984 w 10855712"/>
              <a:gd name="connsiteY40" fmla="*/ 2743552 h 2743552"/>
              <a:gd name="connsiteX41" fmla="*/ 1749621 w 10855712"/>
              <a:gd name="connsiteY41" fmla="*/ 2743552 h 2743552"/>
              <a:gd name="connsiteX42" fmla="*/ 1065434 w 10855712"/>
              <a:gd name="connsiteY42" fmla="*/ 2743552 h 2743552"/>
              <a:gd name="connsiteX43" fmla="*/ 457268 w 10855712"/>
              <a:gd name="connsiteY43" fmla="*/ 2743552 h 2743552"/>
              <a:gd name="connsiteX44" fmla="*/ 0 w 10855712"/>
              <a:gd name="connsiteY44" fmla="*/ 2286284 h 2743552"/>
              <a:gd name="connsiteX45" fmla="*/ 0 w 10855712"/>
              <a:gd name="connsiteY45" fmla="*/ 1792450 h 2743552"/>
              <a:gd name="connsiteX46" fmla="*/ 0 w 10855712"/>
              <a:gd name="connsiteY46" fmla="*/ 1316906 h 2743552"/>
              <a:gd name="connsiteX47" fmla="*/ 0 w 10855712"/>
              <a:gd name="connsiteY47" fmla="*/ 877942 h 2743552"/>
              <a:gd name="connsiteX48" fmla="*/ 0 w 10855712"/>
              <a:gd name="connsiteY48" fmla="*/ 457268 h 274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855712" h="2743552" fill="none" extrusionOk="0">
                <a:moveTo>
                  <a:pt x="0" y="457268"/>
                </a:moveTo>
                <a:cubicBezTo>
                  <a:pt x="66462" y="189625"/>
                  <a:pt x="252909" y="-26947"/>
                  <a:pt x="457268" y="0"/>
                </a:cubicBezTo>
                <a:cubicBezTo>
                  <a:pt x="647940" y="-43146"/>
                  <a:pt x="756857" y="65858"/>
                  <a:pt x="1042043" y="0"/>
                </a:cubicBezTo>
                <a:cubicBezTo>
                  <a:pt x="1327229" y="-65858"/>
                  <a:pt x="1291082" y="37057"/>
                  <a:pt x="1427995" y="0"/>
                </a:cubicBezTo>
                <a:cubicBezTo>
                  <a:pt x="1564908" y="-37057"/>
                  <a:pt x="1735374" y="57482"/>
                  <a:pt x="1913358" y="0"/>
                </a:cubicBezTo>
                <a:cubicBezTo>
                  <a:pt x="2091342" y="-57482"/>
                  <a:pt x="2278123" y="33461"/>
                  <a:pt x="2398721" y="0"/>
                </a:cubicBezTo>
                <a:cubicBezTo>
                  <a:pt x="2519319" y="-33461"/>
                  <a:pt x="2767288" y="50119"/>
                  <a:pt x="2983496" y="0"/>
                </a:cubicBezTo>
                <a:cubicBezTo>
                  <a:pt x="3199705" y="-50119"/>
                  <a:pt x="3400161" y="4012"/>
                  <a:pt x="3568271" y="0"/>
                </a:cubicBezTo>
                <a:cubicBezTo>
                  <a:pt x="3736382" y="-4012"/>
                  <a:pt x="3880540" y="31661"/>
                  <a:pt x="4153046" y="0"/>
                </a:cubicBezTo>
                <a:cubicBezTo>
                  <a:pt x="4425552" y="-31661"/>
                  <a:pt x="4496170" y="62659"/>
                  <a:pt x="4837233" y="0"/>
                </a:cubicBezTo>
                <a:cubicBezTo>
                  <a:pt x="5178296" y="-62659"/>
                  <a:pt x="5398943" y="93354"/>
                  <a:pt x="5620832" y="0"/>
                </a:cubicBezTo>
                <a:cubicBezTo>
                  <a:pt x="5842721" y="-93354"/>
                  <a:pt x="6005373" y="9524"/>
                  <a:pt x="6305019" y="0"/>
                </a:cubicBezTo>
                <a:cubicBezTo>
                  <a:pt x="6604665" y="-9524"/>
                  <a:pt x="6872100" y="47504"/>
                  <a:pt x="7088617" y="0"/>
                </a:cubicBezTo>
                <a:cubicBezTo>
                  <a:pt x="7305134" y="-47504"/>
                  <a:pt x="7588953" y="58037"/>
                  <a:pt x="7772804" y="0"/>
                </a:cubicBezTo>
                <a:cubicBezTo>
                  <a:pt x="7956655" y="-58037"/>
                  <a:pt x="8055645" y="22572"/>
                  <a:pt x="8158756" y="0"/>
                </a:cubicBezTo>
                <a:cubicBezTo>
                  <a:pt x="8261867" y="-22572"/>
                  <a:pt x="8779893" y="81004"/>
                  <a:pt x="8942354" y="0"/>
                </a:cubicBezTo>
                <a:cubicBezTo>
                  <a:pt x="9104815" y="-81004"/>
                  <a:pt x="9292968" y="31972"/>
                  <a:pt x="9427717" y="0"/>
                </a:cubicBezTo>
                <a:cubicBezTo>
                  <a:pt x="9562466" y="-31972"/>
                  <a:pt x="9634193" y="27327"/>
                  <a:pt x="9813669" y="0"/>
                </a:cubicBezTo>
                <a:cubicBezTo>
                  <a:pt x="9993145" y="-27327"/>
                  <a:pt x="10159629" y="51987"/>
                  <a:pt x="10398444" y="0"/>
                </a:cubicBezTo>
                <a:cubicBezTo>
                  <a:pt x="10594065" y="-11935"/>
                  <a:pt x="10885109" y="271075"/>
                  <a:pt x="10855712" y="457268"/>
                </a:cubicBezTo>
                <a:cubicBezTo>
                  <a:pt x="10862401" y="588606"/>
                  <a:pt x="10837714" y="766636"/>
                  <a:pt x="10855712" y="896232"/>
                </a:cubicBezTo>
                <a:cubicBezTo>
                  <a:pt x="10873710" y="1025828"/>
                  <a:pt x="10809729" y="1221010"/>
                  <a:pt x="10855712" y="1316906"/>
                </a:cubicBezTo>
                <a:cubicBezTo>
                  <a:pt x="10901695" y="1412802"/>
                  <a:pt x="10819391" y="1599746"/>
                  <a:pt x="10855712" y="1719289"/>
                </a:cubicBezTo>
                <a:cubicBezTo>
                  <a:pt x="10892033" y="1838832"/>
                  <a:pt x="10800250" y="2061596"/>
                  <a:pt x="10855712" y="2286284"/>
                </a:cubicBezTo>
                <a:cubicBezTo>
                  <a:pt x="10885586" y="2552769"/>
                  <a:pt x="10581205" y="2772394"/>
                  <a:pt x="10398444" y="2743552"/>
                </a:cubicBezTo>
                <a:cubicBezTo>
                  <a:pt x="10270722" y="2785797"/>
                  <a:pt x="10125080" y="2735488"/>
                  <a:pt x="10012492" y="2743552"/>
                </a:cubicBezTo>
                <a:cubicBezTo>
                  <a:pt x="9899904" y="2751616"/>
                  <a:pt x="9772591" y="2724928"/>
                  <a:pt x="9626541" y="2743552"/>
                </a:cubicBezTo>
                <a:cubicBezTo>
                  <a:pt x="9480491" y="2762176"/>
                  <a:pt x="9173086" y="2710905"/>
                  <a:pt x="8942354" y="2743552"/>
                </a:cubicBezTo>
                <a:cubicBezTo>
                  <a:pt x="8711622" y="2776199"/>
                  <a:pt x="8649300" y="2691606"/>
                  <a:pt x="8456991" y="2743552"/>
                </a:cubicBezTo>
                <a:cubicBezTo>
                  <a:pt x="8264682" y="2795498"/>
                  <a:pt x="8007828" y="2710181"/>
                  <a:pt x="7872216" y="2743552"/>
                </a:cubicBezTo>
                <a:cubicBezTo>
                  <a:pt x="7736605" y="2776923"/>
                  <a:pt x="7383131" y="2733515"/>
                  <a:pt x="7188029" y="2743552"/>
                </a:cubicBezTo>
                <a:cubicBezTo>
                  <a:pt x="6992927" y="2753589"/>
                  <a:pt x="6976724" y="2719185"/>
                  <a:pt x="6901489" y="2743552"/>
                </a:cubicBezTo>
                <a:cubicBezTo>
                  <a:pt x="6826254" y="2767919"/>
                  <a:pt x="6542391" y="2684552"/>
                  <a:pt x="6316714" y="2743552"/>
                </a:cubicBezTo>
                <a:cubicBezTo>
                  <a:pt x="6091037" y="2802552"/>
                  <a:pt x="5949425" y="2738369"/>
                  <a:pt x="5731939" y="2743552"/>
                </a:cubicBezTo>
                <a:cubicBezTo>
                  <a:pt x="5514454" y="2748735"/>
                  <a:pt x="5414409" y="2732192"/>
                  <a:pt x="5246576" y="2743552"/>
                </a:cubicBezTo>
                <a:cubicBezTo>
                  <a:pt x="5078743" y="2754912"/>
                  <a:pt x="4944506" y="2694381"/>
                  <a:pt x="4661801" y="2743552"/>
                </a:cubicBezTo>
                <a:cubicBezTo>
                  <a:pt x="4379096" y="2792723"/>
                  <a:pt x="4480861" y="2738640"/>
                  <a:pt x="4375261" y="2743552"/>
                </a:cubicBezTo>
                <a:cubicBezTo>
                  <a:pt x="4269661" y="2748464"/>
                  <a:pt x="4078015" y="2731518"/>
                  <a:pt x="3989309" y="2743552"/>
                </a:cubicBezTo>
                <a:cubicBezTo>
                  <a:pt x="3900603" y="2755586"/>
                  <a:pt x="3543859" y="2686425"/>
                  <a:pt x="3305123" y="2743552"/>
                </a:cubicBezTo>
                <a:cubicBezTo>
                  <a:pt x="3066387" y="2800679"/>
                  <a:pt x="3161306" y="2720957"/>
                  <a:pt x="3018583" y="2743552"/>
                </a:cubicBezTo>
                <a:cubicBezTo>
                  <a:pt x="2875860" y="2766147"/>
                  <a:pt x="2464235" y="2660532"/>
                  <a:pt x="2234984" y="2743552"/>
                </a:cubicBezTo>
                <a:cubicBezTo>
                  <a:pt x="2005733" y="2826572"/>
                  <a:pt x="1897653" y="2739296"/>
                  <a:pt x="1749621" y="2743552"/>
                </a:cubicBezTo>
                <a:cubicBezTo>
                  <a:pt x="1601589" y="2747808"/>
                  <a:pt x="1340902" y="2689603"/>
                  <a:pt x="1065434" y="2743552"/>
                </a:cubicBezTo>
                <a:cubicBezTo>
                  <a:pt x="789966" y="2797501"/>
                  <a:pt x="580387" y="2716101"/>
                  <a:pt x="457268" y="2743552"/>
                </a:cubicBezTo>
                <a:cubicBezTo>
                  <a:pt x="224245" y="2746214"/>
                  <a:pt x="-44112" y="2542337"/>
                  <a:pt x="0" y="2286284"/>
                </a:cubicBezTo>
                <a:cubicBezTo>
                  <a:pt x="-29964" y="2044790"/>
                  <a:pt x="31958" y="1929800"/>
                  <a:pt x="0" y="1792450"/>
                </a:cubicBezTo>
                <a:cubicBezTo>
                  <a:pt x="-31958" y="1655100"/>
                  <a:pt x="28736" y="1460116"/>
                  <a:pt x="0" y="1316906"/>
                </a:cubicBezTo>
                <a:cubicBezTo>
                  <a:pt x="-28736" y="1173696"/>
                  <a:pt x="18589" y="1020202"/>
                  <a:pt x="0" y="877942"/>
                </a:cubicBezTo>
                <a:cubicBezTo>
                  <a:pt x="-18589" y="735682"/>
                  <a:pt x="48080" y="584760"/>
                  <a:pt x="0" y="457268"/>
                </a:cubicBezTo>
                <a:close/>
              </a:path>
              <a:path w="10855712" h="2743552" stroke="0" extrusionOk="0">
                <a:moveTo>
                  <a:pt x="0" y="457268"/>
                </a:moveTo>
                <a:cubicBezTo>
                  <a:pt x="1475" y="139664"/>
                  <a:pt x="247941" y="51057"/>
                  <a:pt x="457268" y="0"/>
                </a:cubicBezTo>
                <a:cubicBezTo>
                  <a:pt x="652406" y="-46198"/>
                  <a:pt x="812570" y="28504"/>
                  <a:pt x="942631" y="0"/>
                </a:cubicBezTo>
                <a:cubicBezTo>
                  <a:pt x="1072692" y="-28504"/>
                  <a:pt x="1174583" y="952"/>
                  <a:pt x="1328583" y="0"/>
                </a:cubicBezTo>
                <a:cubicBezTo>
                  <a:pt x="1482583" y="-952"/>
                  <a:pt x="1545075" y="10022"/>
                  <a:pt x="1615123" y="0"/>
                </a:cubicBezTo>
                <a:cubicBezTo>
                  <a:pt x="1685171" y="-10022"/>
                  <a:pt x="2128241" y="76761"/>
                  <a:pt x="2299309" y="0"/>
                </a:cubicBezTo>
                <a:cubicBezTo>
                  <a:pt x="2470377" y="-76761"/>
                  <a:pt x="2641301" y="51425"/>
                  <a:pt x="2784673" y="0"/>
                </a:cubicBezTo>
                <a:cubicBezTo>
                  <a:pt x="2928045" y="-51425"/>
                  <a:pt x="3372797" y="8783"/>
                  <a:pt x="3568271" y="0"/>
                </a:cubicBezTo>
                <a:cubicBezTo>
                  <a:pt x="3763745" y="-8783"/>
                  <a:pt x="3788655" y="29519"/>
                  <a:pt x="3854811" y="0"/>
                </a:cubicBezTo>
                <a:cubicBezTo>
                  <a:pt x="3920967" y="-29519"/>
                  <a:pt x="4272955" y="40028"/>
                  <a:pt x="4638410" y="0"/>
                </a:cubicBezTo>
                <a:cubicBezTo>
                  <a:pt x="5003865" y="-40028"/>
                  <a:pt x="5201687" y="70838"/>
                  <a:pt x="5422008" y="0"/>
                </a:cubicBezTo>
                <a:cubicBezTo>
                  <a:pt x="5642329" y="-70838"/>
                  <a:pt x="5877765" y="92254"/>
                  <a:pt x="6205607" y="0"/>
                </a:cubicBezTo>
                <a:cubicBezTo>
                  <a:pt x="6533449" y="-92254"/>
                  <a:pt x="6590304" y="45043"/>
                  <a:pt x="6889794" y="0"/>
                </a:cubicBezTo>
                <a:cubicBezTo>
                  <a:pt x="7189284" y="-45043"/>
                  <a:pt x="7157721" y="43126"/>
                  <a:pt x="7275745" y="0"/>
                </a:cubicBezTo>
                <a:cubicBezTo>
                  <a:pt x="7393769" y="-43126"/>
                  <a:pt x="7796823" y="48405"/>
                  <a:pt x="8059344" y="0"/>
                </a:cubicBezTo>
                <a:cubicBezTo>
                  <a:pt x="8321865" y="-48405"/>
                  <a:pt x="8211108" y="10312"/>
                  <a:pt x="8345884" y="0"/>
                </a:cubicBezTo>
                <a:cubicBezTo>
                  <a:pt x="8480660" y="-10312"/>
                  <a:pt x="8499512" y="11243"/>
                  <a:pt x="8632423" y="0"/>
                </a:cubicBezTo>
                <a:cubicBezTo>
                  <a:pt x="8765334" y="-11243"/>
                  <a:pt x="8776078" y="831"/>
                  <a:pt x="8918963" y="0"/>
                </a:cubicBezTo>
                <a:cubicBezTo>
                  <a:pt x="9061848" y="-831"/>
                  <a:pt x="9183203" y="38138"/>
                  <a:pt x="9304915" y="0"/>
                </a:cubicBezTo>
                <a:cubicBezTo>
                  <a:pt x="9426627" y="-38138"/>
                  <a:pt x="9473902" y="14521"/>
                  <a:pt x="9591454" y="0"/>
                </a:cubicBezTo>
                <a:cubicBezTo>
                  <a:pt x="9709006" y="-14521"/>
                  <a:pt x="10171264" y="17991"/>
                  <a:pt x="10398444" y="0"/>
                </a:cubicBezTo>
                <a:cubicBezTo>
                  <a:pt x="10660639" y="7540"/>
                  <a:pt x="10868867" y="174430"/>
                  <a:pt x="10855712" y="457268"/>
                </a:cubicBezTo>
                <a:cubicBezTo>
                  <a:pt x="10908346" y="619754"/>
                  <a:pt x="10831355" y="707155"/>
                  <a:pt x="10855712" y="932812"/>
                </a:cubicBezTo>
                <a:cubicBezTo>
                  <a:pt x="10880069" y="1158469"/>
                  <a:pt x="10831463" y="1251810"/>
                  <a:pt x="10855712" y="1390066"/>
                </a:cubicBezTo>
                <a:cubicBezTo>
                  <a:pt x="10879961" y="1528322"/>
                  <a:pt x="10829151" y="1618928"/>
                  <a:pt x="10855712" y="1829030"/>
                </a:cubicBezTo>
                <a:cubicBezTo>
                  <a:pt x="10882273" y="2039132"/>
                  <a:pt x="10833285" y="2066804"/>
                  <a:pt x="10855712" y="2286284"/>
                </a:cubicBezTo>
                <a:cubicBezTo>
                  <a:pt x="10905690" y="2494217"/>
                  <a:pt x="10689946" y="2704410"/>
                  <a:pt x="10398444" y="2743552"/>
                </a:cubicBezTo>
                <a:cubicBezTo>
                  <a:pt x="10079126" y="2783772"/>
                  <a:pt x="9886113" y="2725589"/>
                  <a:pt x="9714257" y="2743552"/>
                </a:cubicBezTo>
                <a:cubicBezTo>
                  <a:pt x="9542401" y="2761515"/>
                  <a:pt x="9254871" y="2699988"/>
                  <a:pt x="9030070" y="2743552"/>
                </a:cubicBezTo>
                <a:cubicBezTo>
                  <a:pt x="8805269" y="2787116"/>
                  <a:pt x="8419808" y="2684420"/>
                  <a:pt x="8246472" y="2743552"/>
                </a:cubicBezTo>
                <a:cubicBezTo>
                  <a:pt x="8073136" y="2802684"/>
                  <a:pt x="8049179" y="2732931"/>
                  <a:pt x="7959932" y="2743552"/>
                </a:cubicBezTo>
                <a:cubicBezTo>
                  <a:pt x="7870685" y="2754173"/>
                  <a:pt x="7542823" y="2674976"/>
                  <a:pt x="7275745" y="2743552"/>
                </a:cubicBezTo>
                <a:cubicBezTo>
                  <a:pt x="7008667" y="2812128"/>
                  <a:pt x="7077688" y="2733961"/>
                  <a:pt x="6889794" y="2743552"/>
                </a:cubicBezTo>
                <a:cubicBezTo>
                  <a:pt x="6701900" y="2753143"/>
                  <a:pt x="6608072" y="2721670"/>
                  <a:pt x="6503842" y="2743552"/>
                </a:cubicBezTo>
                <a:cubicBezTo>
                  <a:pt x="6399612" y="2765434"/>
                  <a:pt x="6313632" y="2711524"/>
                  <a:pt x="6217302" y="2743552"/>
                </a:cubicBezTo>
                <a:cubicBezTo>
                  <a:pt x="6120972" y="2775580"/>
                  <a:pt x="6011238" y="2729780"/>
                  <a:pt x="5831351" y="2743552"/>
                </a:cubicBezTo>
                <a:cubicBezTo>
                  <a:pt x="5651464" y="2757324"/>
                  <a:pt x="5360467" y="2659811"/>
                  <a:pt x="5047752" y="2743552"/>
                </a:cubicBezTo>
                <a:cubicBezTo>
                  <a:pt x="4735037" y="2827293"/>
                  <a:pt x="4833222" y="2719572"/>
                  <a:pt x="4761212" y="2743552"/>
                </a:cubicBezTo>
                <a:cubicBezTo>
                  <a:pt x="4689202" y="2767532"/>
                  <a:pt x="4468799" y="2736620"/>
                  <a:pt x="4375261" y="2743552"/>
                </a:cubicBezTo>
                <a:cubicBezTo>
                  <a:pt x="4281723" y="2750484"/>
                  <a:pt x="4038400" y="2742245"/>
                  <a:pt x="3889898" y="2743552"/>
                </a:cubicBezTo>
                <a:cubicBezTo>
                  <a:pt x="3741396" y="2744859"/>
                  <a:pt x="3667992" y="2709485"/>
                  <a:pt x="3603358" y="2743552"/>
                </a:cubicBezTo>
                <a:cubicBezTo>
                  <a:pt x="3538724" y="2777619"/>
                  <a:pt x="3364781" y="2709714"/>
                  <a:pt x="3217406" y="2743552"/>
                </a:cubicBezTo>
                <a:cubicBezTo>
                  <a:pt x="3070031" y="2777390"/>
                  <a:pt x="3043817" y="2729856"/>
                  <a:pt x="2930866" y="2743552"/>
                </a:cubicBezTo>
                <a:cubicBezTo>
                  <a:pt x="2817915" y="2757248"/>
                  <a:pt x="2416642" y="2710750"/>
                  <a:pt x="2246680" y="2743552"/>
                </a:cubicBezTo>
                <a:cubicBezTo>
                  <a:pt x="2076718" y="2776354"/>
                  <a:pt x="1661242" y="2707733"/>
                  <a:pt x="1463081" y="2743552"/>
                </a:cubicBezTo>
                <a:cubicBezTo>
                  <a:pt x="1264920" y="2779371"/>
                  <a:pt x="1274464" y="2713008"/>
                  <a:pt x="1176541" y="2743552"/>
                </a:cubicBezTo>
                <a:cubicBezTo>
                  <a:pt x="1078618" y="2774096"/>
                  <a:pt x="764190" y="2720516"/>
                  <a:pt x="457268" y="2743552"/>
                </a:cubicBezTo>
                <a:cubicBezTo>
                  <a:pt x="203482" y="2692446"/>
                  <a:pt x="9955" y="2552048"/>
                  <a:pt x="0" y="2286284"/>
                </a:cubicBezTo>
                <a:cubicBezTo>
                  <a:pt x="-11684" y="2200657"/>
                  <a:pt x="13660" y="1959410"/>
                  <a:pt x="0" y="1865610"/>
                </a:cubicBezTo>
                <a:cubicBezTo>
                  <a:pt x="-13660" y="1771810"/>
                  <a:pt x="7564" y="1557009"/>
                  <a:pt x="0" y="1463227"/>
                </a:cubicBezTo>
                <a:cubicBezTo>
                  <a:pt x="-7564" y="1369445"/>
                  <a:pt x="38620" y="1091765"/>
                  <a:pt x="0" y="987683"/>
                </a:cubicBezTo>
                <a:cubicBezTo>
                  <a:pt x="-38620" y="883601"/>
                  <a:pt x="52365" y="610885"/>
                  <a:pt x="0" y="457268"/>
                </a:cubicBezTo>
                <a:close/>
              </a:path>
            </a:pathLst>
          </a:custGeom>
          <a:solidFill>
            <a:srgbClr val="E9F4C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640967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Nghe cô giáo (thầy giáo) nhận xét chung về bài viết của cả lớp.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066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D3EA3F62-46C5-2CA4-58C4-93C868CC4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807C05-205B-33A4-5400-B08384C114B7}"/>
              </a:ext>
            </a:extLst>
          </p:cNvPr>
          <p:cNvSpPr/>
          <p:nvPr/>
        </p:nvSpPr>
        <p:spPr>
          <a:xfrm>
            <a:off x="428114" y="435893"/>
            <a:ext cx="11127616" cy="1312897"/>
          </a:xfrm>
          <a:custGeom>
            <a:avLst/>
            <a:gdLst>
              <a:gd name="connsiteX0" fmla="*/ 0 w 11127616"/>
              <a:gd name="connsiteY0" fmla="*/ 218821 h 1312897"/>
              <a:gd name="connsiteX1" fmla="*/ 218821 w 11127616"/>
              <a:gd name="connsiteY1" fmla="*/ 0 h 1312897"/>
              <a:gd name="connsiteX2" fmla="*/ 492009 w 11127616"/>
              <a:gd name="connsiteY2" fmla="*/ 0 h 1312897"/>
              <a:gd name="connsiteX3" fmla="*/ 1085897 w 11127616"/>
              <a:gd name="connsiteY3" fmla="*/ 0 h 1312897"/>
              <a:gd name="connsiteX4" fmla="*/ 1465985 w 11127616"/>
              <a:gd name="connsiteY4" fmla="*/ 0 h 1312897"/>
              <a:gd name="connsiteX5" fmla="*/ 1952972 w 11127616"/>
              <a:gd name="connsiteY5" fmla="*/ 0 h 1312897"/>
              <a:gd name="connsiteX6" fmla="*/ 2439960 w 11127616"/>
              <a:gd name="connsiteY6" fmla="*/ 0 h 1312897"/>
              <a:gd name="connsiteX7" fmla="*/ 3033847 w 11127616"/>
              <a:gd name="connsiteY7" fmla="*/ 0 h 1312897"/>
              <a:gd name="connsiteX8" fmla="*/ 3627735 w 11127616"/>
              <a:gd name="connsiteY8" fmla="*/ 0 h 1312897"/>
              <a:gd name="connsiteX9" fmla="*/ 4221622 w 11127616"/>
              <a:gd name="connsiteY9" fmla="*/ 0 h 1312897"/>
              <a:gd name="connsiteX10" fmla="*/ 4922410 w 11127616"/>
              <a:gd name="connsiteY10" fmla="*/ 0 h 1312897"/>
              <a:gd name="connsiteX11" fmla="*/ 5730096 w 11127616"/>
              <a:gd name="connsiteY11" fmla="*/ 0 h 1312897"/>
              <a:gd name="connsiteX12" fmla="*/ 6430884 w 11127616"/>
              <a:gd name="connsiteY12" fmla="*/ 0 h 1312897"/>
              <a:gd name="connsiteX13" fmla="*/ 7238571 w 11127616"/>
              <a:gd name="connsiteY13" fmla="*/ 0 h 1312897"/>
              <a:gd name="connsiteX14" fmla="*/ 7939358 w 11127616"/>
              <a:gd name="connsiteY14" fmla="*/ 0 h 1312897"/>
              <a:gd name="connsiteX15" fmla="*/ 8319446 w 11127616"/>
              <a:gd name="connsiteY15" fmla="*/ 0 h 1312897"/>
              <a:gd name="connsiteX16" fmla="*/ 9127133 w 11127616"/>
              <a:gd name="connsiteY16" fmla="*/ 0 h 1312897"/>
              <a:gd name="connsiteX17" fmla="*/ 9614120 w 11127616"/>
              <a:gd name="connsiteY17" fmla="*/ 0 h 1312897"/>
              <a:gd name="connsiteX18" fmla="*/ 9994208 w 11127616"/>
              <a:gd name="connsiteY18" fmla="*/ 0 h 1312897"/>
              <a:gd name="connsiteX19" fmla="*/ 10908795 w 11127616"/>
              <a:gd name="connsiteY19" fmla="*/ 0 h 1312897"/>
              <a:gd name="connsiteX20" fmla="*/ 11127616 w 11127616"/>
              <a:gd name="connsiteY20" fmla="*/ 218821 h 1312897"/>
              <a:gd name="connsiteX21" fmla="*/ 11127616 w 11127616"/>
              <a:gd name="connsiteY21" fmla="*/ 647696 h 1312897"/>
              <a:gd name="connsiteX22" fmla="*/ 11127616 w 11127616"/>
              <a:gd name="connsiteY22" fmla="*/ 1094076 h 1312897"/>
              <a:gd name="connsiteX23" fmla="*/ 10908795 w 11127616"/>
              <a:gd name="connsiteY23" fmla="*/ 1312897 h 1312897"/>
              <a:gd name="connsiteX24" fmla="*/ 10208008 w 11127616"/>
              <a:gd name="connsiteY24" fmla="*/ 1312897 h 1312897"/>
              <a:gd name="connsiteX25" fmla="*/ 9934820 w 11127616"/>
              <a:gd name="connsiteY25" fmla="*/ 1312897 h 1312897"/>
              <a:gd name="connsiteX26" fmla="*/ 9661631 w 11127616"/>
              <a:gd name="connsiteY26" fmla="*/ 1312897 h 1312897"/>
              <a:gd name="connsiteX27" fmla="*/ 9281543 w 11127616"/>
              <a:gd name="connsiteY27" fmla="*/ 1312897 h 1312897"/>
              <a:gd name="connsiteX28" fmla="*/ 8580756 w 11127616"/>
              <a:gd name="connsiteY28" fmla="*/ 1312897 h 1312897"/>
              <a:gd name="connsiteX29" fmla="*/ 8093769 w 11127616"/>
              <a:gd name="connsiteY29" fmla="*/ 1312897 h 1312897"/>
              <a:gd name="connsiteX30" fmla="*/ 7499881 w 11127616"/>
              <a:gd name="connsiteY30" fmla="*/ 1312897 h 1312897"/>
              <a:gd name="connsiteX31" fmla="*/ 6799094 w 11127616"/>
              <a:gd name="connsiteY31" fmla="*/ 1312897 h 1312897"/>
              <a:gd name="connsiteX32" fmla="*/ 6525906 w 11127616"/>
              <a:gd name="connsiteY32" fmla="*/ 1312897 h 1312897"/>
              <a:gd name="connsiteX33" fmla="*/ 5932018 w 11127616"/>
              <a:gd name="connsiteY33" fmla="*/ 1312897 h 1312897"/>
              <a:gd name="connsiteX34" fmla="*/ 5338131 w 11127616"/>
              <a:gd name="connsiteY34" fmla="*/ 1312897 h 1312897"/>
              <a:gd name="connsiteX35" fmla="*/ 4851143 w 11127616"/>
              <a:gd name="connsiteY35" fmla="*/ 1312897 h 1312897"/>
              <a:gd name="connsiteX36" fmla="*/ 4257256 w 11127616"/>
              <a:gd name="connsiteY36" fmla="*/ 1312897 h 1312897"/>
              <a:gd name="connsiteX37" fmla="*/ 3984067 w 11127616"/>
              <a:gd name="connsiteY37" fmla="*/ 1312897 h 1312897"/>
              <a:gd name="connsiteX38" fmla="*/ 3603979 w 11127616"/>
              <a:gd name="connsiteY38" fmla="*/ 1312897 h 1312897"/>
              <a:gd name="connsiteX39" fmla="*/ 2903192 w 11127616"/>
              <a:gd name="connsiteY39" fmla="*/ 1312897 h 1312897"/>
              <a:gd name="connsiteX40" fmla="*/ 2630004 w 11127616"/>
              <a:gd name="connsiteY40" fmla="*/ 1312897 h 1312897"/>
              <a:gd name="connsiteX41" fmla="*/ 1822317 w 11127616"/>
              <a:gd name="connsiteY41" fmla="*/ 1312897 h 1312897"/>
              <a:gd name="connsiteX42" fmla="*/ 1335329 w 11127616"/>
              <a:gd name="connsiteY42" fmla="*/ 1312897 h 1312897"/>
              <a:gd name="connsiteX43" fmla="*/ 218821 w 11127616"/>
              <a:gd name="connsiteY43" fmla="*/ 1312897 h 1312897"/>
              <a:gd name="connsiteX44" fmla="*/ 0 w 11127616"/>
              <a:gd name="connsiteY44" fmla="*/ 1094076 h 1312897"/>
              <a:gd name="connsiteX45" fmla="*/ 0 w 11127616"/>
              <a:gd name="connsiteY45" fmla="*/ 656449 h 1312897"/>
              <a:gd name="connsiteX46" fmla="*/ 0 w 11127616"/>
              <a:gd name="connsiteY46" fmla="*/ 218821 h 131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127616" h="1312897" fill="none" extrusionOk="0">
                <a:moveTo>
                  <a:pt x="0" y="218821"/>
                </a:moveTo>
                <a:cubicBezTo>
                  <a:pt x="-2187" y="103817"/>
                  <a:pt x="96817" y="20266"/>
                  <a:pt x="218821" y="0"/>
                </a:cubicBezTo>
                <a:cubicBezTo>
                  <a:pt x="339391" y="-9357"/>
                  <a:pt x="435132" y="14406"/>
                  <a:pt x="492009" y="0"/>
                </a:cubicBezTo>
                <a:cubicBezTo>
                  <a:pt x="548886" y="-14406"/>
                  <a:pt x="873156" y="65870"/>
                  <a:pt x="1085897" y="0"/>
                </a:cubicBezTo>
                <a:cubicBezTo>
                  <a:pt x="1298638" y="-65870"/>
                  <a:pt x="1286609" y="5991"/>
                  <a:pt x="1465985" y="0"/>
                </a:cubicBezTo>
                <a:cubicBezTo>
                  <a:pt x="1645361" y="-5991"/>
                  <a:pt x="1710777" y="46399"/>
                  <a:pt x="1952972" y="0"/>
                </a:cubicBezTo>
                <a:cubicBezTo>
                  <a:pt x="2195167" y="-46399"/>
                  <a:pt x="2271656" y="28941"/>
                  <a:pt x="2439960" y="0"/>
                </a:cubicBezTo>
                <a:cubicBezTo>
                  <a:pt x="2608264" y="-28941"/>
                  <a:pt x="2822275" y="57408"/>
                  <a:pt x="3033847" y="0"/>
                </a:cubicBezTo>
                <a:cubicBezTo>
                  <a:pt x="3245419" y="-57408"/>
                  <a:pt x="3369879" y="32291"/>
                  <a:pt x="3627735" y="0"/>
                </a:cubicBezTo>
                <a:cubicBezTo>
                  <a:pt x="3885591" y="-32291"/>
                  <a:pt x="4098268" y="65041"/>
                  <a:pt x="4221622" y="0"/>
                </a:cubicBezTo>
                <a:cubicBezTo>
                  <a:pt x="4344976" y="-65041"/>
                  <a:pt x="4579718" y="16474"/>
                  <a:pt x="4922410" y="0"/>
                </a:cubicBezTo>
                <a:cubicBezTo>
                  <a:pt x="5265102" y="-16474"/>
                  <a:pt x="5481424" y="72248"/>
                  <a:pt x="5730096" y="0"/>
                </a:cubicBezTo>
                <a:cubicBezTo>
                  <a:pt x="5978768" y="-72248"/>
                  <a:pt x="6122297" y="68421"/>
                  <a:pt x="6430884" y="0"/>
                </a:cubicBezTo>
                <a:cubicBezTo>
                  <a:pt x="6739471" y="-68421"/>
                  <a:pt x="7029611" y="30541"/>
                  <a:pt x="7238571" y="0"/>
                </a:cubicBezTo>
                <a:cubicBezTo>
                  <a:pt x="7447531" y="-30541"/>
                  <a:pt x="7669441" y="60813"/>
                  <a:pt x="7939358" y="0"/>
                </a:cubicBezTo>
                <a:cubicBezTo>
                  <a:pt x="8209275" y="-60813"/>
                  <a:pt x="8188950" y="21491"/>
                  <a:pt x="8319446" y="0"/>
                </a:cubicBezTo>
                <a:cubicBezTo>
                  <a:pt x="8449942" y="-21491"/>
                  <a:pt x="8840405" y="69502"/>
                  <a:pt x="9127133" y="0"/>
                </a:cubicBezTo>
                <a:cubicBezTo>
                  <a:pt x="9413861" y="-69502"/>
                  <a:pt x="9392873" y="16218"/>
                  <a:pt x="9614120" y="0"/>
                </a:cubicBezTo>
                <a:cubicBezTo>
                  <a:pt x="9835367" y="-16218"/>
                  <a:pt x="9816661" y="2230"/>
                  <a:pt x="9994208" y="0"/>
                </a:cubicBezTo>
                <a:cubicBezTo>
                  <a:pt x="10171755" y="-2230"/>
                  <a:pt x="10632647" y="77968"/>
                  <a:pt x="10908795" y="0"/>
                </a:cubicBezTo>
                <a:cubicBezTo>
                  <a:pt x="11004904" y="-5188"/>
                  <a:pt x="11136402" y="117799"/>
                  <a:pt x="11127616" y="218821"/>
                </a:cubicBezTo>
                <a:cubicBezTo>
                  <a:pt x="11172697" y="380955"/>
                  <a:pt x="11108227" y="527369"/>
                  <a:pt x="11127616" y="647696"/>
                </a:cubicBezTo>
                <a:cubicBezTo>
                  <a:pt x="11147005" y="768024"/>
                  <a:pt x="11101325" y="952768"/>
                  <a:pt x="11127616" y="1094076"/>
                </a:cubicBezTo>
                <a:cubicBezTo>
                  <a:pt x="11136183" y="1212281"/>
                  <a:pt x="11039502" y="1291343"/>
                  <a:pt x="10908795" y="1312897"/>
                </a:cubicBezTo>
                <a:cubicBezTo>
                  <a:pt x="10731028" y="1341850"/>
                  <a:pt x="10363507" y="1251832"/>
                  <a:pt x="10208008" y="1312897"/>
                </a:cubicBezTo>
                <a:cubicBezTo>
                  <a:pt x="10052509" y="1373962"/>
                  <a:pt x="10031963" y="1290563"/>
                  <a:pt x="9934820" y="1312897"/>
                </a:cubicBezTo>
                <a:cubicBezTo>
                  <a:pt x="9837677" y="1335231"/>
                  <a:pt x="9719651" y="1299379"/>
                  <a:pt x="9661631" y="1312897"/>
                </a:cubicBezTo>
                <a:cubicBezTo>
                  <a:pt x="9603611" y="1326415"/>
                  <a:pt x="9451516" y="1305842"/>
                  <a:pt x="9281543" y="1312897"/>
                </a:cubicBezTo>
                <a:cubicBezTo>
                  <a:pt x="9111570" y="1319952"/>
                  <a:pt x="8898226" y="1269868"/>
                  <a:pt x="8580756" y="1312897"/>
                </a:cubicBezTo>
                <a:cubicBezTo>
                  <a:pt x="8263286" y="1355926"/>
                  <a:pt x="8298853" y="1301771"/>
                  <a:pt x="8093769" y="1312897"/>
                </a:cubicBezTo>
                <a:cubicBezTo>
                  <a:pt x="7888685" y="1324023"/>
                  <a:pt x="7713115" y="1282554"/>
                  <a:pt x="7499881" y="1312897"/>
                </a:cubicBezTo>
                <a:cubicBezTo>
                  <a:pt x="7286647" y="1343240"/>
                  <a:pt x="7034061" y="1260006"/>
                  <a:pt x="6799094" y="1312897"/>
                </a:cubicBezTo>
                <a:cubicBezTo>
                  <a:pt x="6564127" y="1365788"/>
                  <a:pt x="6617448" y="1286200"/>
                  <a:pt x="6525906" y="1312897"/>
                </a:cubicBezTo>
                <a:cubicBezTo>
                  <a:pt x="6434364" y="1339594"/>
                  <a:pt x="6198849" y="1242619"/>
                  <a:pt x="5932018" y="1312897"/>
                </a:cubicBezTo>
                <a:cubicBezTo>
                  <a:pt x="5665187" y="1383175"/>
                  <a:pt x="5586542" y="1273333"/>
                  <a:pt x="5338131" y="1312897"/>
                </a:cubicBezTo>
                <a:cubicBezTo>
                  <a:pt x="5089720" y="1352461"/>
                  <a:pt x="4987804" y="1268550"/>
                  <a:pt x="4851143" y="1312897"/>
                </a:cubicBezTo>
                <a:cubicBezTo>
                  <a:pt x="4714482" y="1357244"/>
                  <a:pt x="4488654" y="1290374"/>
                  <a:pt x="4257256" y="1312897"/>
                </a:cubicBezTo>
                <a:cubicBezTo>
                  <a:pt x="4025858" y="1335420"/>
                  <a:pt x="4094123" y="1285266"/>
                  <a:pt x="3984067" y="1312897"/>
                </a:cubicBezTo>
                <a:cubicBezTo>
                  <a:pt x="3874011" y="1340528"/>
                  <a:pt x="3708949" y="1274021"/>
                  <a:pt x="3603979" y="1312897"/>
                </a:cubicBezTo>
                <a:cubicBezTo>
                  <a:pt x="3499009" y="1351773"/>
                  <a:pt x="3219991" y="1229053"/>
                  <a:pt x="2903192" y="1312897"/>
                </a:cubicBezTo>
                <a:cubicBezTo>
                  <a:pt x="2586393" y="1396741"/>
                  <a:pt x="2737784" y="1293202"/>
                  <a:pt x="2630004" y="1312897"/>
                </a:cubicBezTo>
                <a:cubicBezTo>
                  <a:pt x="2522224" y="1332592"/>
                  <a:pt x="2153819" y="1296758"/>
                  <a:pt x="1822317" y="1312897"/>
                </a:cubicBezTo>
                <a:cubicBezTo>
                  <a:pt x="1490815" y="1329036"/>
                  <a:pt x="1530074" y="1294996"/>
                  <a:pt x="1335329" y="1312897"/>
                </a:cubicBezTo>
                <a:cubicBezTo>
                  <a:pt x="1140584" y="1330798"/>
                  <a:pt x="466753" y="1228994"/>
                  <a:pt x="218821" y="1312897"/>
                </a:cubicBezTo>
                <a:cubicBezTo>
                  <a:pt x="82780" y="1299908"/>
                  <a:pt x="-1539" y="1218092"/>
                  <a:pt x="0" y="1094076"/>
                </a:cubicBezTo>
                <a:cubicBezTo>
                  <a:pt x="-9307" y="947473"/>
                  <a:pt x="38588" y="807556"/>
                  <a:pt x="0" y="656449"/>
                </a:cubicBezTo>
                <a:cubicBezTo>
                  <a:pt x="-38588" y="505342"/>
                  <a:pt x="32667" y="306568"/>
                  <a:pt x="0" y="218821"/>
                </a:cubicBezTo>
                <a:close/>
              </a:path>
              <a:path w="11127616" h="1312897" stroke="0" extrusionOk="0">
                <a:moveTo>
                  <a:pt x="0" y="218821"/>
                </a:moveTo>
                <a:cubicBezTo>
                  <a:pt x="369" y="81684"/>
                  <a:pt x="119262" y="25157"/>
                  <a:pt x="218821" y="0"/>
                </a:cubicBezTo>
                <a:cubicBezTo>
                  <a:pt x="383987" y="-28327"/>
                  <a:pt x="541197" y="32695"/>
                  <a:pt x="705809" y="0"/>
                </a:cubicBezTo>
                <a:cubicBezTo>
                  <a:pt x="870421" y="-32695"/>
                  <a:pt x="1009619" y="42312"/>
                  <a:pt x="1085897" y="0"/>
                </a:cubicBezTo>
                <a:cubicBezTo>
                  <a:pt x="1162175" y="-42312"/>
                  <a:pt x="1261668" y="21320"/>
                  <a:pt x="1359085" y="0"/>
                </a:cubicBezTo>
                <a:cubicBezTo>
                  <a:pt x="1456502" y="-21320"/>
                  <a:pt x="1858646" y="13926"/>
                  <a:pt x="2059872" y="0"/>
                </a:cubicBezTo>
                <a:cubicBezTo>
                  <a:pt x="2261098" y="-13926"/>
                  <a:pt x="2405651" y="31027"/>
                  <a:pt x="2546860" y="0"/>
                </a:cubicBezTo>
                <a:cubicBezTo>
                  <a:pt x="2688069" y="-31027"/>
                  <a:pt x="3136839" y="29377"/>
                  <a:pt x="3354547" y="0"/>
                </a:cubicBezTo>
                <a:cubicBezTo>
                  <a:pt x="3572255" y="-29377"/>
                  <a:pt x="3564171" y="10018"/>
                  <a:pt x="3627735" y="0"/>
                </a:cubicBezTo>
                <a:cubicBezTo>
                  <a:pt x="3691299" y="-10018"/>
                  <a:pt x="4212731" y="18560"/>
                  <a:pt x="4435422" y="0"/>
                </a:cubicBezTo>
                <a:cubicBezTo>
                  <a:pt x="4658113" y="-18560"/>
                  <a:pt x="4959330" y="77900"/>
                  <a:pt x="5243109" y="0"/>
                </a:cubicBezTo>
                <a:cubicBezTo>
                  <a:pt x="5526888" y="-77900"/>
                  <a:pt x="5710856" y="69856"/>
                  <a:pt x="6050796" y="0"/>
                </a:cubicBezTo>
                <a:cubicBezTo>
                  <a:pt x="6390736" y="-69856"/>
                  <a:pt x="6491743" y="74958"/>
                  <a:pt x="6751583" y="0"/>
                </a:cubicBezTo>
                <a:cubicBezTo>
                  <a:pt x="7011423" y="-74958"/>
                  <a:pt x="7054908" y="37505"/>
                  <a:pt x="7131671" y="0"/>
                </a:cubicBezTo>
                <a:cubicBezTo>
                  <a:pt x="7208434" y="-37505"/>
                  <a:pt x="7671956" y="89319"/>
                  <a:pt x="7939358" y="0"/>
                </a:cubicBezTo>
                <a:cubicBezTo>
                  <a:pt x="8206760" y="-89319"/>
                  <a:pt x="8140317" y="29678"/>
                  <a:pt x="8212546" y="0"/>
                </a:cubicBezTo>
                <a:cubicBezTo>
                  <a:pt x="8284775" y="-29678"/>
                  <a:pt x="8354003" y="6860"/>
                  <a:pt x="8485734" y="0"/>
                </a:cubicBezTo>
                <a:cubicBezTo>
                  <a:pt x="8617465" y="-6860"/>
                  <a:pt x="8691163" y="1803"/>
                  <a:pt x="8758922" y="0"/>
                </a:cubicBezTo>
                <a:cubicBezTo>
                  <a:pt x="8826681" y="-1803"/>
                  <a:pt x="8960787" y="14533"/>
                  <a:pt x="9139010" y="0"/>
                </a:cubicBezTo>
                <a:cubicBezTo>
                  <a:pt x="9317233" y="-14533"/>
                  <a:pt x="9327201" y="7542"/>
                  <a:pt x="9412199" y="0"/>
                </a:cubicBezTo>
                <a:cubicBezTo>
                  <a:pt x="9497197" y="-7542"/>
                  <a:pt x="9714619" y="47256"/>
                  <a:pt x="9899186" y="0"/>
                </a:cubicBezTo>
                <a:cubicBezTo>
                  <a:pt x="10083753" y="-47256"/>
                  <a:pt x="10278324" y="42703"/>
                  <a:pt x="10386174" y="0"/>
                </a:cubicBezTo>
                <a:cubicBezTo>
                  <a:pt x="10494024" y="-42703"/>
                  <a:pt x="10675818" y="29387"/>
                  <a:pt x="10908795" y="0"/>
                </a:cubicBezTo>
                <a:cubicBezTo>
                  <a:pt x="11026307" y="2489"/>
                  <a:pt x="11131744" y="99028"/>
                  <a:pt x="11127616" y="218821"/>
                </a:cubicBezTo>
                <a:cubicBezTo>
                  <a:pt x="11150529" y="354239"/>
                  <a:pt x="11120583" y="478859"/>
                  <a:pt x="11127616" y="630191"/>
                </a:cubicBezTo>
                <a:cubicBezTo>
                  <a:pt x="11134649" y="781523"/>
                  <a:pt x="11123714" y="907874"/>
                  <a:pt x="11127616" y="1094076"/>
                </a:cubicBezTo>
                <a:cubicBezTo>
                  <a:pt x="11141015" y="1202969"/>
                  <a:pt x="11041137" y="1301353"/>
                  <a:pt x="10908795" y="1312897"/>
                </a:cubicBezTo>
                <a:cubicBezTo>
                  <a:pt x="10617126" y="1316840"/>
                  <a:pt x="10505099" y="1281189"/>
                  <a:pt x="10208008" y="1312897"/>
                </a:cubicBezTo>
                <a:cubicBezTo>
                  <a:pt x="9910917" y="1344605"/>
                  <a:pt x="9701825" y="1292262"/>
                  <a:pt x="9507221" y="1312897"/>
                </a:cubicBezTo>
                <a:cubicBezTo>
                  <a:pt x="9312617" y="1333532"/>
                  <a:pt x="9017939" y="1245014"/>
                  <a:pt x="8699534" y="1312897"/>
                </a:cubicBezTo>
                <a:cubicBezTo>
                  <a:pt x="8381129" y="1380780"/>
                  <a:pt x="8515908" y="1280172"/>
                  <a:pt x="8426345" y="1312897"/>
                </a:cubicBezTo>
                <a:cubicBezTo>
                  <a:pt x="8336782" y="1345622"/>
                  <a:pt x="7903997" y="1234500"/>
                  <a:pt x="7725558" y="1312897"/>
                </a:cubicBezTo>
                <a:cubicBezTo>
                  <a:pt x="7547119" y="1391294"/>
                  <a:pt x="7429153" y="1299007"/>
                  <a:pt x="7345470" y="1312897"/>
                </a:cubicBezTo>
                <a:cubicBezTo>
                  <a:pt x="7261787" y="1326787"/>
                  <a:pt x="7148565" y="1273800"/>
                  <a:pt x="6965382" y="1312897"/>
                </a:cubicBezTo>
                <a:cubicBezTo>
                  <a:pt x="6782199" y="1351994"/>
                  <a:pt x="6799207" y="1287578"/>
                  <a:pt x="6692194" y="1312897"/>
                </a:cubicBezTo>
                <a:cubicBezTo>
                  <a:pt x="6585181" y="1338216"/>
                  <a:pt x="6445774" y="1285089"/>
                  <a:pt x="6312106" y="1312897"/>
                </a:cubicBezTo>
                <a:cubicBezTo>
                  <a:pt x="6178438" y="1340705"/>
                  <a:pt x="5834386" y="1277579"/>
                  <a:pt x="5504419" y="1312897"/>
                </a:cubicBezTo>
                <a:cubicBezTo>
                  <a:pt x="5174452" y="1348215"/>
                  <a:pt x="5286612" y="1284673"/>
                  <a:pt x="5231231" y="1312897"/>
                </a:cubicBezTo>
                <a:cubicBezTo>
                  <a:pt x="5175850" y="1341121"/>
                  <a:pt x="4943985" y="1272245"/>
                  <a:pt x="4851143" y="1312897"/>
                </a:cubicBezTo>
                <a:cubicBezTo>
                  <a:pt x="4758301" y="1353549"/>
                  <a:pt x="4604318" y="1265314"/>
                  <a:pt x="4364155" y="1312897"/>
                </a:cubicBezTo>
                <a:cubicBezTo>
                  <a:pt x="4123992" y="1360480"/>
                  <a:pt x="4207113" y="1306378"/>
                  <a:pt x="4090967" y="1312897"/>
                </a:cubicBezTo>
                <a:cubicBezTo>
                  <a:pt x="3974821" y="1319416"/>
                  <a:pt x="3865072" y="1306077"/>
                  <a:pt x="3710879" y="1312897"/>
                </a:cubicBezTo>
                <a:cubicBezTo>
                  <a:pt x="3556686" y="1319717"/>
                  <a:pt x="3549655" y="1300836"/>
                  <a:pt x="3437691" y="1312897"/>
                </a:cubicBezTo>
                <a:cubicBezTo>
                  <a:pt x="3325727" y="1324958"/>
                  <a:pt x="3009221" y="1244434"/>
                  <a:pt x="2736904" y="1312897"/>
                </a:cubicBezTo>
                <a:cubicBezTo>
                  <a:pt x="2464587" y="1381360"/>
                  <a:pt x="2308229" y="1272583"/>
                  <a:pt x="1929217" y="1312897"/>
                </a:cubicBezTo>
                <a:cubicBezTo>
                  <a:pt x="1550205" y="1353211"/>
                  <a:pt x="1746910" y="1306025"/>
                  <a:pt x="1656029" y="1312897"/>
                </a:cubicBezTo>
                <a:cubicBezTo>
                  <a:pt x="1565148" y="1319769"/>
                  <a:pt x="1366201" y="1277276"/>
                  <a:pt x="1275941" y="1312897"/>
                </a:cubicBezTo>
                <a:cubicBezTo>
                  <a:pt x="1185681" y="1348518"/>
                  <a:pt x="549863" y="1271582"/>
                  <a:pt x="218821" y="1312897"/>
                </a:cubicBezTo>
                <a:cubicBezTo>
                  <a:pt x="119213" y="1327846"/>
                  <a:pt x="30520" y="1229853"/>
                  <a:pt x="0" y="1094076"/>
                </a:cubicBezTo>
                <a:cubicBezTo>
                  <a:pt x="-3245" y="898714"/>
                  <a:pt x="40372" y="794346"/>
                  <a:pt x="0" y="682706"/>
                </a:cubicBezTo>
                <a:cubicBezTo>
                  <a:pt x="-40372" y="571066"/>
                  <a:pt x="38018" y="345159"/>
                  <a:pt x="0" y="218821"/>
                </a:cubicBezTo>
                <a:close/>
              </a:path>
            </a:pathLst>
          </a:custGeom>
          <a:solidFill>
            <a:srgbClr val="E9F4C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640967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Tham gia sửa bài cùng cả lớp: sửa các lỗi chung về cấu tạo và nội dung bài viết, lỗi dùng từ, đặt câu, chính tả,...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B4B2E-154F-139A-2B30-772E5BCA12B5}"/>
              </a:ext>
            </a:extLst>
          </p:cNvPr>
          <p:cNvSpPr txBox="1"/>
          <p:nvPr/>
        </p:nvSpPr>
        <p:spPr>
          <a:xfrm>
            <a:off x="970926" y="2051021"/>
            <a:ext cx="97552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Lưu ý các lỗi thường gặp khi viết đoạn văn nêu ý kiến về một hiện tượng xã hội: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Lỗi về cấu tạo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Đoạn văn chưa có đủ các phần (mở đoạn hoặc thân đoạn, kết đoạn).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Các câu trong đoạn văn không được sắp xếp theo trình tự hợp lí.</a:t>
            </a:r>
          </a:p>
        </p:txBody>
      </p:sp>
    </p:spTree>
    <p:extLst>
      <p:ext uri="{BB962C8B-B14F-4D97-AF65-F5344CB8AC3E}">
        <p14:creationId xmlns:p14="http://schemas.microsoft.com/office/powerpoint/2010/main" val="2253347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0756AC55-3816-6389-731F-D7122EEA6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2C83DF-FE0D-D11F-1BED-0778CFC95592}"/>
              </a:ext>
            </a:extLst>
          </p:cNvPr>
          <p:cNvSpPr/>
          <p:nvPr/>
        </p:nvSpPr>
        <p:spPr>
          <a:xfrm>
            <a:off x="428114" y="435893"/>
            <a:ext cx="11127616" cy="1312897"/>
          </a:xfrm>
          <a:custGeom>
            <a:avLst/>
            <a:gdLst>
              <a:gd name="connsiteX0" fmla="*/ 0 w 11127616"/>
              <a:gd name="connsiteY0" fmla="*/ 218821 h 1312897"/>
              <a:gd name="connsiteX1" fmla="*/ 218821 w 11127616"/>
              <a:gd name="connsiteY1" fmla="*/ 0 h 1312897"/>
              <a:gd name="connsiteX2" fmla="*/ 492009 w 11127616"/>
              <a:gd name="connsiteY2" fmla="*/ 0 h 1312897"/>
              <a:gd name="connsiteX3" fmla="*/ 1085897 w 11127616"/>
              <a:gd name="connsiteY3" fmla="*/ 0 h 1312897"/>
              <a:gd name="connsiteX4" fmla="*/ 1465985 w 11127616"/>
              <a:gd name="connsiteY4" fmla="*/ 0 h 1312897"/>
              <a:gd name="connsiteX5" fmla="*/ 1952972 w 11127616"/>
              <a:gd name="connsiteY5" fmla="*/ 0 h 1312897"/>
              <a:gd name="connsiteX6" fmla="*/ 2439960 w 11127616"/>
              <a:gd name="connsiteY6" fmla="*/ 0 h 1312897"/>
              <a:gd name="connsiteX7" fmla="*/ 3033847 w 11127616"/>
              <a:gd name="connsiteY7" fmla="*/ 0 h 1312897"/>
              <a:gd name="connsiteX8" fmla="*/ 3627735 w 11127616"/>
              <a:gd name="connsiteY8" fmla="*/ 0 h 1312897"/>
              <a:gd name="connsiteX9" fmla="*/ 4221622 w 11127616"/>
              <a:gd name="connsiteY9" fmla="*/ 0 h 1312897"/>
              <a:gd name="connsiteX10" fmla="*/ 4922410 w 11127616"/>
              <a:gd name="connsiteY10" fmla="*/ 0 h 1312897"/>
              <a:gd name="connsiteX11" fmla="*/ 5730096 w 11127616"/>
              <a:gd name="connsiteY11" fmla="*/ 0 h 1312897"/>
              <a:gd name="connsiteX12" fmla="*/ 6430884 w 11127616"/>
              <a:gd name="connsiteY12" fmla="*/ 0 h 1312897"/>
              <a:gd name="connsiteX13" fmla="*/ 7238571 w 11127616"/>
              <a:gd name="connsiteY13" fmla="*/ 0 h 1312897"/>
              <a:gd name="connsiteX14" fmla="*/ 7939358 w 11127616"/>
              <a:gd name="connsiteY14" fmla="*/ 0 h 1312897"/>
              <a:gd name="connsiteX15" fmla="*/ 8319446 w 11127616"/>
              <a:gd name="connsiteY15" fmla="*/ 0 h 1312897"/>
              <a:gd name="connsiteX16" fmla="*/ 9127133 w 11127616"/>
              <a:gd name="connsiteY16" fmla="*/ 0 h 1312897"/>
              <a:gd name="connsiteX17" fmla="*/ 9614120 w 11127616"/>
              <a:gd name="connsiteY17" fmla="*/ 0 h 1312897"/>
              <a:gd name="connsiteX18" fmla="*/ 9994208 w 11127616"/>
              <a:gd name="connsiteY18" fmla="*/ 0 h 1312897"/>
              <a:gd name="connsiteX19" fmla="*/ 10908795 w 11127616"/>
              <a:gd name="connsiteY19" fmla="*/ 0 h 1312897"/>
              <a:gd name="connsiteX20" fmla="*/ 11127616 w 11127616"/>
              <a:gd name="connsiteY20" fmla="*/ 218821 h 1312897"/>
              <a:gd name="connsiteX21" fmla="*/ 11127616 w 11127616"/>
              <a:gd name="connsiteY21" fmla="*/ 647696 h 1312897"/>
              <a:gd name="connsiteX22" fmla="*/ 11127616 w 11127616"/>
              <a:gd name="connsiteY22" fmla="*/ 1094076 h 1312897"/>
              <a:gd name="connsiteX23" fmla="*/ 10908795 w 11127616"/>
              <a:gd name="connsiteY23" fmla="*/ 1312897 h 1312897"/>
              <a:gd name="connsiteX24" fmla="*/ 10208008 w 11127616"/>
              <a:gd name="connsiteY24" fmla="*/ 1312897 h 1312897"/>
              <a:gd name="connsiteX25" fmla="*/ 9934820 w 11127616"/>
              <a:gd name="connsiteY25" fmla="*/ 1312897 h 1312897"/>
              <a:gd name="connsiteX26" fmla="*/ 9661631 w 11127616"/>
              <a:gd name="connsiteY26" fmla="*/ 1312897 h 1312897"/>
              <a:gd name="connsiteX27" fmla="*/ 9281543 w 11127616"/>
              <a:gd name="connsiteY27" fmla="*/ 1312897 h 1312897"/>
              <a:gd name="connsiteX28" fmla="*/ 8580756 w 11127616"/>
              <a:gd name="connsiteY28" fmla="*/ 1312897 h 1312897"/>
              <a:gd name="connsiteX29" fmla="*/ 8093769 w 11127616"/>
              <a:gd name="connsiteY29" fmla="*/ 1312897 h 1312897"/>
              <a:gd name="connsiteX30" fmla="*/ 7499881 w 11127616"/>
              <a:gd name="connsiteY30" fmla="*/ 1312897 h 1312897"/>
              <a:gd name="connsiteX31" fmla="*/ 6799094 w 11127616"/>
              <a:gd name="connsiteY31" fmla="*/ 1312897 h 1312897"/>
              <a:gd name="connsiteX32" fmla="*/ 6525906 w 11127616"/>
              <a:gd name="connsiteY32" fmla="*/ 1312897 h 1312897"/>
              <a:gd name="connsiteX33" fmla="*/ 5932018 w 11127616"/>
              <a:gd name="connsiteY33" fmla="*/ 1312897 h 1312897"/>
              <a:gd name="connsiteX34" fmla="*/ 5338131 w 11127616"/>
              <a:gd name="connsiteY34" fmla="*/ 1312897 h 1312897"/>
              <a:gd name="connsiteX35" fmla="*/ 4851143 w 11127616"/>
              <a:gd name="connsiteY35" fmla="*/ 1312897 h 1312897"/>
              <a:gd name="connsiteX36" fmla="*/ 4257256 w 11127616"/>
              <a:gd name="connsiteY36" fmla="*/ 1312897 h 1312897"/>
              <a:gd name="connsiteX37" fmla="*/ 3984067 w 11127616"/>
              <a:gd name="connsiteY37" fmla="*/ 1312897 h 1312897"/>
              <a:gd name="connsiteX38" fmla="*/ 3603979 w 11127616"/>
              <a:gd name="connsiteY38" fmla="*/ 1312897 h 1312897"/>
              <a:gd name="connsiteX39" fmla="*/ 2903192 w 11127616"/>
              <a:gd name="connsiteY39" fmla="*/ 1312897 h 1312897"/>
              <a:gd name="connsiteX40" fmla="*/ 2630004 w 11127616"/>
              <a:gd name="connsiteY40" fmla="*/ 1312897 h 1312897"/>
              <a:gd name="connsiteX41" fmla="*/ 1822317 w 11127616"/>
              <a:gd name="connsiteY41" fmla="*/ 1312897 h 1312897"/>
              <a:gd name="connsiteX42" fmla="*/ 1335329 w 11127616"/>
              <a:gd name="connsiteY42" fmla="*/ 1312897 h 1312897"/>
              <a:gd name="connsiteX43" fmla="*/ 218821 w 11127616"/>
              <a:gd name="connsiteY43" fmla="*/ 1312897 h 1312897"/>
              <a:gd name="connsiteX44" fmla="*/ 0 w 11127616"/>
              <a:gd name="connsiteY44" fmla="*/ 1094076 h 1312897"/>
              <a:gd name="connsiteX45" fmla="*/ 0 w 11127616"/>
              <a:gd name="connsiteY45" fmla="*/ 656449 h 1312897"/>
              <a:gd name="connsiteX46" fmla="*/ 0 w 11127616"/>
              <a:gd name="connsiteY46" fmla="*/ 218821 h 131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127616" h="1312897" fill="none" extrusionOk="0">
                <a:moveTo>
                  <a:pt x="0" y="218821"/>
                </a:moveTo>
                <a:cubicBezTo>
                  <a:pt x="-2187" y="103817"/>
                  <a:pt x="96817" y="20266"/>
                  <a:pt x="218821" y="0"/>
                </a:cubicBezTo>
                <a:cubicBezTo>
                  <a:pt x="339391" y="-9357"/>
                  <a:pt x="435132" y="14406"/>
                  <a:pt x="492009" y="0"/>
                </a:cubicBezTo>
                <a:cubicBezTo>
                  <a:pt x="548886" y="-14406"/>
                  <a:pt x="873156" y="65870"/>
                  <a:pt x="1085897" y="0"/>
                </a:cubicBezTo>
                <a:cubicBezTo>
                  <a:pt x="1298638" y="-65870"/>
                  <a:pt x="1286609" y="5991"/>
                  <a:pt x="1465985" y="0"/>
                </a:cubicBezTo>
                <a:cubicBezTo>
                  <a:pt x="1645361" y="-5991"/>
                  <a:pt x="1710777" y="46399"/>
                  <a:pt x="1952972" y="0"/>
                </a:cubicBezTo>
                <a:cubicBezTo>
                  <a:pt x="2195167" y="-46399"/>
                  <a:pt x="2271656" y="28941"/>
                  <a:pt x="2439960" y="0"/>
                </a:cubicBezTo>
                <a:cubicBezTo>
                  <a:pt x="2608264" y="-28941"/>
                  <a:pt x="2822275" y="57408"/>
                  <a:pt x="3033847" y="0"/>
                </a:cubicBezTo>
                <a:cubicBezTo>
                  <a:pt x="3245419" y="-57408"/>
                  <a:pt x="3369879" y="32291"/>
                  <a:pt x="3627735" y="0"/>
                </a:cubicBezTo>
                <a:cubicBezTo>
                  <a:pt x="3885591" y="-32291"/>
                  <a:pt x="4098268" y="65041"/>
                  <a:pt x="4221622" y="0"/>
                </a:cubicBezTo>
                <a:cubicBezTo>
                  <a:pt x="4344976" y="-65041"/>
                  <a:pt x="4579718" y="16474"/>
                  <a:pt x="4922410" y="0"/>
                </a:cubicBezTo>
                <a:cubicBezTo>
                  <a:pt x="5265102" y="-16474"/>
                  <a:pt x="5481424" y="72248"/>
                  <a:pt x="5730096" y="0"/>
                </a:cubicBezTo>
                <a:cubicBezTo>
                  <a:pt x="5978768" y="-72248"/>
                  <a:pt x="6122297" y="68421"/>
                  <a:pt x="6430884" y="0"/>
                </a:cubicBezTo>
                <a:cubicBezTo>
                  <a:pt x="6739471" y="-68421"/>
                  <a:pt x="7029611" y="30541"/>
                  <a:pt x="7238571" y="0"/>
                </a:cubicBezTo>
                <a:cubicBezTo>
                  <a:pt x="7447531" y="-30541"/>
                  <a:pt x="7669441" y="60813"/>
                  <a:pt x="7939358" y="0"/>
                </a:cubicBezTo>
                <a:cubicBezTo>
                  <a:pt x="8209275" y="-60813"/>
                  <a:pt x="8188950" y="21491"/>
                  <a:pt x="8319446" y="0"/>
                </a:cubicBezTo>
                <a:cubicBezTo>
                  <a:pt x="8449942" y="-21491"/>
                  <a:pt x="8840405" y="69502"/>
                  <a:pt x="9127133" y="0"/>
                </a:cubicBezTo>
                <a:cubicBezTo>
                  <a:pt x="9413861" y="-69502"/>
                  <a:pt x="9392873" y="16218"/>
                  <a:pt x="9614120" y="0"/>
                </a:cubicBezTo>
                <a:cubicBezTo>
                  <a:pt x="9835367" y="-16218"/>
                  <a:pt x="9816661" y="2230"/>
                  <a:pt x="9994208" y="0"/>
                </a:cubicBezTo>
                <a:cubicBezTo>
                  <a:pt x="10171755" y="-2230"/>
                  <a:pt x="10632647" y="77968"/>
                  <a:pt x="10908795" y="0"/>
                </a:cubicBezTo>
                <a:cubicBezTo>
                  <a:pt x="11004904" y="-5188"/>
                  <a:pt x="11136402" y="117799"/>
                  <a:pt x="11127616" y="218821"/>
                </a:cubicBezTo>
                <a:cubicBezTo>
                  <a:pt x="11172697" y="380955"/>
                  <a:pt x="11108227" y="527369"/>
                  <a:pt x="11127616" y="647696"/>
                </a:cubicBezTo>
                <a:cubicBezTo>
                  <a:pt x="11147005" y="768024"/>
                  <a:pt x="11101325" y="952768"/>
                  <a:pt x="11127616" y="1094076"/>
                </a:cubicBezTo>
                <a:cubicBezTo>
                  <a:pt x="11136183" y="1212281"/>
                  <a:pt x="11039502" y="1291343"/>
                  <a:pt x="10908795" y="1312897"/>
                </a:cubicBezTo>
                <a:cubicBezTo>
                  <a:pt x="10731028" y="1341850"/>
                  <a:pt x="10363507" y="1251832"/>
                  <a:pt x="10208008" y="1312897"/>
                </a:cubicBezTo>
                <a:cubicBezTo>
                  <a:pt x="10052509" y="1373962"/>
                  <a:pt x="10031963" y="1290563"/>
                  <a:pt x="9934820" y="1312897"/>
                </a:cubicBezTo>
                <a:cubicBezTo>
                  <a:pt x="9837677" y="1335231"/>
                  <a:pt x="9719651" y="1299379"/>
                  <a:pt x="9661631" y="1312897"/>
                </a:cubicBezTo>
                <a:cubicBezTo>
                  <a:pt x="9603611" y="1326415"/>
                  <a:pt x="9451516" y="1305842"/>
                  <a:pt x="9281543" y="1312897"/>
                </a:cubicBezTo>
                <a:cubicBezTo>
                  <a:pt x="9111570" y="1319952"/>
                  <a:pt x="8898226" y="1269868"/>
                  <a:pt x="8580756" y="1312897"/>
                </a:cubicBezTo>
                <a:cubicBezTo>
                  <a:pt x="8263286" y="1355926"/>
                  <a:pt x="8298853" y="1301771"/>
                  <a:pt x="8093769" y="1312897"/>
                </a:cubicBezTo>
                <a:cubicBezTo>
                  <a:pt x="7888685" y="1324023"/>
                  <a:pt x="7713115" y="1282554"/>
                  <a:pt x="7499881" y="1312897"/>
                </a:cubicBezTo>
                <a:cubicBezTo>
                  <a:pt x="7286647" y="1343240"/>
                  <a:pt x="7034061" y="1260006"/>
                  <a:pt x="6799094" y="1312897"/>
                </a:cubicBezTo>
                <a:cubicBezTo>
                  <a:pt x="6564127" y="1365788"/>
                  <a:pt x="6617448" y="1286200"/>
                  <a:pt x="6525906" y="1312897"/>
                </a:cubicBezTo>
                <a:cubicBezTo>
                  <a:pt x="6434364" y="1339594"/>
                  <a:pt x="6198849" y="1242619"/>
                  <a:pt x="5932018" y="1312897"/>
                </a:cubicBezTo>
                <a:cubicBezTo>
                  <a:pt x="5665187" y="1383175"/>
                  <a:pt x="5586542" y="1273333"/>
                  <a:pt x="5338131" y="1312897"/>
                </a:cubicBezTo>
                <a:cubicBezTo>
                  <a:pt x="5089720" y="1352461"/>
                  <a:pt x="4987804" y="1268550"/>
                  <a:pt x="4851143" y="1312897"/>
                </a:cubicBezTo>
                <a:cubicBezTo>
                  <a:pt x="4714482" y="1357244"/>
                  <a:pt x="4488654" y="1290374"/>
                  <a:pt x="4257256" y="1312897"/>
                </a:cubicBezTo>
                <a:cubicBezTo>
                  <a:pt x="4025858" y="1335420"/>
                  <a:pt x="4094123" y="1285266"/>
                  <a:pt x="3984067" y="1312897"/>
                </a:cubicBezTo>
                <a:cubicBezTo>
                  <a:pt x="3874011" y="1340528"/>
                  <a:pt x="3708949" y="1274021"/>
                  <a:pt x="3603979" y="1312897"/>
                </a:cubicBezTo>
                <a:cubicBezTo>
                  <a:pt x="3499009" y="1351773"/>
                  <a:pt x="3219991" y="1229053"/>
                  <a:pt x="2903192" y="1312897"/>
                </a:cubicBezTo>
                <a:cubicBezTo>
                  <a:pt x="2586393" y="1396741"/>
                  <a:pt x="2737784" y="1293202"/>
                  <a:pt x="2630004" y="1312897"/>
                </a:cubicBezTo>
                <a:cubicBezTo>
                  <a:pt x="2522224" y="1332592"/>
                  <a:pt x="2153819" y="1296758"/>
                  <a:pt x="1822317" y="1312897"/>
                </a:cubicBezTo>
                <a:cubicBezTo>
                  <a:pt x="1490815" y="1329036"/>
                  <a:pt x="1530074" y="1294996"/>
                  <a:pt x="1335329" y="1312897"/>
                </a:cubicBezTo>
                <a:cubicBezTo>
                  <a:pt x="1140584" y="1330798"/>
                  <a:pt x="466753" y="1228994"/>
                  <a:pt x="218821" y="1312897"/>
                </a:cubicBezTo>
                <a:cubicBezTo>
                  <a:pt x="82780" y="1299908"/>
                  <a:pt x="-1539" y="1218092"/>
                  <a:pt x="0" y="1094076"/>
                </a:cubicBezTo>
                <a:cubicBezTo>
                  <a:pt x="-9307" y="947473"/>
                  <a:pt x="38588" y="807556"/>
                  <a:pt x="0" y="656449"/>
                </a:cubicBezTo>
                <a:cubicBezTo>
                  <a:pt x="-38588" y="505342"/>
                  <a:pt x="32667" y="306568"/>
                  <a:pt x="0" y="218821"/>
                </a:cubicBezTo>
                <a:close/>
              </a:path>
              <a:path w="11127616" h="1312897" stroke="0" extrusionOk="0">
                <a:moveTo>
                  <a:pt x="0" y="218821"/>
                </a:moveTo>
                <a:cubicBezTo>
                  <a:pt x="369" y="81684"/>
                  <a:pt x="119262" y="25157"/>
                  <a:pt x="218821" y="0"/>
                </a:cubicBezTo>
                <a:cubicBezTo>
                  <a:pt x="383987" y="-28327"/>
                  <a:pt x="541197" y="32695"/>
                  <a:pt x="705809" y="0"/>
                </a:cubicBezTo>
                <a:cubicBezTo>
                  <a:pt x="870421" y="-32695"/>
                  <a:pt x="1009619" y="42312"/>
                  <a:pt x="1085897" y="0"/>
                </a:cubicBezTo>
                <a:cubicBezTo>
                  <a:pt x="1162175" y="-42312"/>
                  <a:pt x="1261668" y="21320"/>
                  <a:pt x="1359085" y="0"/>
                </a:cubicBezTo>
                <a:cubicBezTo>
                  <a:pt x="1456502" y="-21320"/>
                  <a:pt x="1858646" y="13926"/>
                  <a:pt x="2059872" y="0"/>
                </a:cubicBezTo>
                <a:cubicBezTo>
                  <a:pt x="2261098" y="-13926"/>
                  <a:pt x="2405651" y="31027"/>
                  <a:pt x="2546860" y="0"/>
                </a:cubicBezTo>
                <a:cubicBezTo>
                  <a:pt x="2688069" y="-31027"/>
                  <a:pt x="3136839" y="29377"/>
                  <a:pt x="3354547" y="0"/>
                </a:cubicBezTo>
                <a:cubicBezTo>
                  <a:pt x="3572255" y="-29377"/>
                  <a:pt x="3564171" y="10018"/>
                  <a:pt x="3627735" y="0"/>
                </a:cubicBezTo>
                <a:cubicBezTo>
                  <a:pt x="3691299" y="-10018"/>
                  <a:pt x="4212731" y="18560"/>
                  <a:pt x="4435422" y="0"/>
                </a:cubicBezTo>
                <a:cubicBezTo>
                  <a:pt x="4658113" y="-18560"/>
                  <a:pt x="4959330" y="77900"/>
                  <a:pt x="5243109" y="0"/>
                </a:cubicBezTo>
                <a:cubicBezTo>
                  <a:pt x="5526888" y="-77900"/>
                  <a:pt x="5710856" y="69856"/>
                  <a:pt x="6050796" y="0"/>
                </a:cubicBezTo>
                <a:cubicBezTo>
                  <a:pt x="6390736" y="-69856"/>
                  <a:pt x="6491743" y="74958"/>
                  <a:pt x="6751583" y="0"/>
                </a:cubicBezTo>
                <a:cubicBezTo>
                  <a:pt x="7011423" y="-74958"/>
                  <a:pt x="7054908" y="37505"/>
                  <a:pt x="7131671" y="0"/>
                </a:cubicBezTo>
                <a:cubicBezTo>
                  <a:pt x="7208434" y="-37505"/>
                  <a:pt x="7671956" y="89319"/>
                  <a:pt x="7939358" y="0"/>
                </a:cubicBezTo>
                <a:cubicBezTo>
                  <a:pt x="8206760" y="-89319"/>
                  <a:pt x="8140317" y="29678"/>
                  <a:pt x="8212546" y="0"/>
                </a:cubicBezTo>
                <a:cubicBezTo>
                  <a:pt x="8284775" y="-29678"/>
                  <a:pt x="8354003" y="6860"/>
                  <a:pt x="8485734" y="0"/>
                </a:cubicBezTo>
                <a:cubicBezTo>
                  <a:pt x="8617465" y="-6860"/>
                  <a:pt x="8691163" y="1803"/>
                  <a:pt x="8758922" y="0"/>
                </a:cubicBezTo>
                <a:cubicBezTo>
                  <a:pt x="8826681" y="-1803"/>
                  <a:pt x="8960787" y="14533"/>
                  <a:pt x="9139010" y="0"/>
                </a:cubicBezTo>
                <a:cubicBezTo>
                  <a:pt x="9317233" y="-14533"/>
                  <a:pt x="9327201" y="7542"/>
                  <a:pt x="9412199" y="0"/>
                </a:cubicBezTo>
                <a:cubicBezTo>
                  <a:pt x="9497197" y="-7542"/>
                  <a:pt x="9714619" y="47256"/>
                  <a:pt x="9899186" y="0"/>
                </a:cubicBezTo>
                <a:cubicBezTo>
                  <a:pt x="10083753" y="-47256"/>
                  <a:pt x="10278324" y="42703"/>
                  <a:pt x="10386174" y="0"/>
                </a:cubicBezTo>
                <a:cubicBezTo>
                  <a:pt x="10494024" y="-42703"/>
                  <a:pt x="10675818" y="29387"/>
                  <a:pt x="10908795" y="0"/>
                </a:cubicBezTo>
                <a:cubicBezTo>
                  <a:pt x="11026307" y="2489"/>
                  <a:pt x="11131744" y="99028"/>
                  <a:pt x="11127616" y="218821"/>
                </a:cubicBezTo>
                <a:cubicBezTo>
                  <a:pt x="11150529" y="354239"/>
                  <a:pt x="11120583" y="478859"/>
                  <a:pt x="11127616" y="630191"/>
                </a:cubicBezTo>
                <a:cubicBezTo>
                  <a:pt x="11134649" y="781523"/>
                  <a:pt x="11123714" y="907874"/>
                  <a:pt x="11127616" y="1094076"/>
                </a:cubicBezTo>
                <a:cubicBezTo>
                  <a:pt x="11141015" y="1202969"/>
                  <a:pt x="11041137" y="1301353"/>
                  <a:pt x="10908795" y="1312897"/>
                </a:cubicBezTo>
                <a:cubicBezTo>
                  <a:pt x="10617126" y="1316840"/>
                  <a:pt x="10505099" y="1281189"/>
                  <a:pt x="10208008" y="1312897"/>
                </a:cubicBezTo>
                <a:cubicBezTo>
                  <a:pt x="9910917" y="1344605"/>
                  <a:pt x="9701825" y="1292262"/>
                  <a:pt x="9507221" y="1312897"/>
                </a:cubicBezTo>
                <a:cubicBezTo>
                  <a:pt x="9312617" y="1333532"/>
                  <a:pt x="9017939" y="1245014"/>
                  <a:pt x="8699534" y="1312897"/>
                </a:cubicBezTo>
                <a:cubicBezTo>
                  <a:pt x="8381129" y="1380780"/>
                  <a:pt x="8515908" y="1280172"/>
                  <a:pt x="8426345" y="1312897"/>
                </a:cubicBezTo>
                <a:cubicBezTo>
                  <a:pt x="8336782" y="1345622"/>
                  <a:pt x="7903997" y="1234500"/>
                  <a:pt x="7725558" y="1312897"/>
                </a:cubicBezTo>
                <a:cubicBezTo>
                  <a:pt x="7547119" y="1391294"/>
                  <a:pt x="7429153" y="1299007"/>
                  <a:pt x="7345470" y="1312897"/>
                </a:cubicBezTo>
                <a:cubicBezTo>
                  <a:pt x="7261787" y="1326787"/>
                  <a:pt x="7148565" y="1273800"/>
                  <a:pt x="6965382" y="1312897"/>
                </a:cubicBezTo>
                <a:cubicBezTo>
                  <a:pt x="6782199" y="1351994"/>
                  <a:pt x="6799207" y="1287578"/>
                  <a:pt x="6692194" y="1312897"/>
                </a:cubicBezTo>
                <a:cubicBezTo>
                  <a:pt x="6585181" y="1338216"/>
                  <a:pt x="6445774" y="1285089"/>
                  <a:pt x="6312106" y="1312897"/>
                </a:cubicBezTo>
                <a:cubicBezTo>
                  <a:pt x="6178438" y="1340705"/>
                  <a:pt x="5834386" y="1277579"/>
                  <a:pt x="5504419" y="1312897"/>
                </a:cubicBezTo>
                <a:cubicBezTo>
                  <a:pt x="5174452" y="1348215"/>
                  <a:pt x="5286612" y="1284673"/>
                  <a:pt x="5231231" y="1312897"/>
                </a:cubicBezTo>
                <a:cubicBezTo>
                  <a:pt x="5175850" y="1341121"/>
                  <a:pt x="4943985" y="1272245"/>
                  <a:pt x="4851143" y="1312897"/>
                </a:cubicBezTo>
                <a:cubicBezTo>
                  <a:pt x="4758301" y="1353549"/>
                  <a:pt x="4604318" y="1265314"/>
                  <a:pt x="4364155" y="1312897"/>
                </a:cubicBezTo>
                <a:cubicBezTo>
                  <a:pt x="4123992" y="1360480"/>
                  <a:pt x="4207113" y="1306378"/>
                  <a:pt x="4090967" y="1312897"/>
                </a:cubicBezTo>
                <a:cubicBezTo>
                  <a:pt x="3974821" y="1319416"/>
                  <a:pt x="3865072" y="1306077"/>
                  <a:pt x="3710879" y="1312897"/>
                </a:cubicBezTo>
                <a:cubicBezTo>
                  <a:pt x="3556686" y="1319717"/>
                  <a:pt x="3549655" y="1300836"/>
                  <a:pt x="3437691" y="1312897"/>
                </a:cubicBezTo>
                <a:cubicBezTo>
                  <a:pt x="3325727" y="1324958"/>
                  <a:pt x="3009221" y="1244434"/>
                  <a:pt x="2736904" y="1312897"/>
                </a:cubicBezTo>
                <a:cubicBezTo>
                  <a:pt x="2464587" y="1381360"/>
                  <a:pt x="2308229" y="1272583"/>
                  <a:pt x="1929217" y="1312897"/>
                </a:cubicBezTo>
                <a:cubicBezTo>
                  <a:pt x="1550205" y="1353211"/>
                  <a:pt x="1746910" y="1306025"/>
                  <a:pt x="1656029" y="1312897"/>
                </a:cubicBezTo>
                <a:cubicBezTo>
                  <a:pt x="1565148" y="1319769"/>
                  <a:pt x="1366201" y="1277276"/>
                  <a:pt x="1275941" y="1312897"/>
                </a:cubicBezTo>
                <a:cubicBezTo>
                  <a:pt x="1185681" y="1348518"/>
                  <a:pt x="549863" y="1271582"/>
                  <a:pt x="218821" y="1312897"/>
                </a:cubicBezTo>
                <a:cubicBezTo>
                  <a:pt x="119213" y="1327846"/>
                  <a:pt x="30520" y="1229853"/>
                  <a:pt x="0" y="1094076"/>
                </a:cubicBezTo>
                <a:cubicBezTo>
                  <a:pt x="-3245" y="898714"/>
                  <a:pt x="40372" y="794346"/>
                  <a:pt x="0" y="682706"/>
                </a:cubicBezTo>
                <a:cubicBezTo>
                  <a:pt x="-40372" y="571066"/>
                  <a:pt x="38018" y="345159"/>
                  <a:pt x="0" y="218821"/>
                </a:cubicBezTo>
                <a:close/>
              </a:path>
            </a:pathLst>
          </a:custGeom>
          <a:solidFill>
            <a:srgbClr val="E9F4C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640967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Tham gia sửa bài cùng cả lớp: sửa các lỗi chung về cấu tạo và nội dung bài viết, lỗi dùng từ, đặt câu, chính tả,...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B8A30-E000-4DCE-B411-E8F63D61DE95}"/>
              </a:ext>
            </a:extLst>
          </p:cNvPr>
          <p:cNvSpPr txBox="1"/>
          <p:nvPr/>
        </p:nvSpPr>
        <p:spPr>
          <a:xfrm>
            <a:off x="970926" y="2051021"/>
            <a:ext cx="975529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Lỗi về nội dung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Câu mở đoạn không nêu hiện tượng cần trao đổi, ý kiến tán thành hoặc không tán thành của em.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Không giải thích vì sao em tán thành hoặc không tán thành mà chỉ kể lại hiện tượng.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Nội dung một số câu trong đoạn văn không phù hợp với chủ đề.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Có những lí do không thuyết phục.</a:t>
            </a:r>
          </a:p>
        </p:txBody>
      </p:sp>
    </p:spTree>
    <p:extLst>
      <p:ext uri="{BB962C8B-B14F-4D97-AF65-F5344CB8AC3E}">
        <p14:creationId xmlns:p14="http://schemas.microsoft.com/office/powerpoint/2010/main" val="1921745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3B9CE523-5CC4-B09C-B176-7A51AF474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41C927-39FD-4AB4-F6A6-A96A8221E911}"/>
              </a:ext>
            </a:extLst>
          </p:cNvPr>
          <p:cNvSpPr/>
          <p:nvPr/>
        </p:nvSpPr>
        <p:spPr>
          <a:xfrm>
            <a:off x="668144" y="2189224"/>
            <a:ext cx="10855712" cy="1906787"/>
          </a:xfrm>
          <a:custGeom>
            <a:avLst/>
            <a:gdLst>
              <a:gd name="connsiteX0" fmla="*/ 0 w 10855712"/>
              <a:gd name="connsiteY0" fmla="*/ 317804 h 1906787"/>
              <a:gd name="connsiteX1" fmla="*/ 317804 w 10855712"/>
              <a:gd name="connsiteY1" fmla="*/ 0 h 1906787"/>
              <a:gd name="connsiteX2" fmla="*/ 578984 w 10855712"/>
              <a:gd name="connsiteY2" fmla="*/ 0 h 1906787"/>
              <a:gd name="connsiteX3" fmla="*/ 1044567 w 10855712"/>
              <a:gd name="connsiteY3" fmla="*/ 0 h 1906787"/>
              <a:gd name="connsiteX4" fmla="*/ 1510149 w 10855712"/>
              <a:gd name="connsiteY4" fmla="*/ 0 h 1906787"/>
              <a:gd name="connsiteX5" fmla="*/ 2077933 w 10855712"/>
              <a:gd name="connsiteY5" fmla="*/ 0 h 1906787"/>
              <a:gd name="connsiteX6" fmla="*/ 2645717 w 10855712"/>
              <a:gd name="connsiteY6" fmla="*/ 0 h 1906787"/>
              <a:gd name="connsiteX7" fmla="*/ 3213500 w 10855712"/>
              <a:gd name="connsiteY7" fmla="*/ 0 h 1906787"/>
              <a:gd name="connsiteX8" fmla="*/ 3883485 w 10855712"/>
              <a:gd name="connsiteY8" fmla="*/ 0 h 1906787"/>
              <a:gd name="connsiteX9" fmla="*/ 4655670 w 10855712"/>
              <a:gd name="connsiteY9" fmla="*/ 0 h 1906787"/>
              <a:gd name="connsiteX10" fmla="*/ 5325655 w 10855712"/>
              <a:gd name="connsiteY10" fmla="*/ 0 h 1906787"/>
              <a:gd name="connsiteX11" fmla="*/ 6097841 w 10855712"/>
              <a:gd name="connsiteY11" fmla="*/ 0 h 1906787"/>
              <a:gd name="connsiteX12" fmla="*/ 6767825 w 10855712"/>
              <a:gd name="connsiteY12" fmla="*/ 0 h 1906787"/>
              <a:gd name="connsiteX13" fmla="*/ 7131207 w 10855712"/>
              <a:gd name="connsiteY13" fmla="*/ 0 h 1906787"/>
              <a:gd name="connsiteX14" fmla="*/ 7903392 w 10855712"/>
              <a:gd name="connsiteY14" fmla="*/ 0 h 1906787"/>
              <a:gd name="connsiteX15" fmla="*/ 8368975 w 10855712"/>
              <a:gd name="connsiteY15" fmla="*/ 0 h 1906787"/>
              <a:gd name="connsiteX16" fmla="*/ 8732356 w 10855712"/>
              <a:gd name="connsiteY16" fmla="*/ 0 h 1906787"/>
              <a:gd name="connsiteX17" fmla="*/ 9197939 w 10855712"/>
              <a:gd name="connsiteY17" fmla="*/ 0 h 1906787"/>
              <a:gd name="connsiteX18" fmla="*/ 9970124 w 10855712"/>
              <a:gd name="connsiteY18" fmla="*/ 0 h 1906787"/>
              <a:gd name="connsiteX19" fmla="*/ 10537908 w 10855712"/>
              <a:gd name="connsiteY19" fmla="*/ 0 h 1906787"/>
              <a:gd name="connsiteX20" fmla="*/ 10855712 w 10855712"/>
              <a:gd name="connsiteY20" fmla="*/ 317804 h 1906787"/>
              <a:gd name="connsiteX21" fmla="*/ 10855712 w 10855712"/>
              <a:gd name="connsiteY21" fmla="*/ 754242 h 1906787"/>
              <a:gd name="connsiteX22" fmla="*/ 10855712 w 10855712"/>
              <a:gd name="connsiteY22" fmla="*/ 1203392 h 1906787"/>
              <a:gd name="connsiteX23" fmla="*/ 10855712 w 10855712"/>
              <a:gd name="connsiteY23" fmla="*/ 1588983 h 1906787"/>
              <a:gd name="connsiteX24" fmla="*/ 10537908 w 10855712"/>
              <a:gd name="connsiteY24" fmla="*/ 1906787 h 1906787"/>
              <a:gd name="connsiteX25" fmla="*/ 9765722 w 10855712"/>
              <a:gd name="connsiteY25" fmla="*/ 1906787 h 1906787"/>
              <a:gd name="connsiteX26" fmla="*/ 9095738 w 10855712"/>
              <a:gd name="connsiteY26" fmla="*/ 1906787 h 1906787"/>
              <a:gd name="connsiteX27" fmla="*/ 8630155 w 10855712"/>
              <a:gd name="connsiteY27" fmla="*/ 1906787 h 1906787"/>
              <a:gd name="connsiteX28" fmla="*/ 8062372 w 10855712"/>
              <a:gd name="connsiteY28" fmla="*/ 1906787 h 1906787"/>
              <a:gd name="connsiteX29" fmla="*/ 7392387 w 10855712"/>
              <a:gd name="connsiteY29" fmla="*/ 1906787 h 1906787"/>
              <a:gd name="connsiteX30" fmla="*/ 7131207 w 10855712"/>
              <a:gd name="connsiteY30" fmla="*/ 1906787 h 1906787"/>
              <a:gd name="connsiteX31" fmla="*/ 6563423 w 10855712"/>
              <a:gd name="connsiteY31" fmla="*/ 1906787 h 1906787"/>
              <a:gd name="connsiteX32" fmla="*/ 5995640 w 10855712"/>
              <a:gd name="connsiteY32" fmla="*/ 1906787 h 1906787"/>
              <a:gd name="connsiteX33" fmla="*/ 5530057 w 10855712"/>
              <a:gd name="connsiteY33" fmla="*/ 1906787 h 1906787"/>
              <a:gd name="connsiteX34" fmla="*/ 4962273 w 10855712"/>
              <a:gd name="connsiteY34" fmla="*/ 1906787 h 1906787"/>
              <a:gd name="connsiteX35" fmla="*/ 4701093 w 10855712"/>
              <a:gd name="connsiteY35" fmla="*/ 1906787 h 1906787"/>
              <a:gd name="connsiteX36" fmla="*/ 4337712 w 10855712"/>
              <a:gd name="connsiteY36" fmla="*/ 1906787 h 1906787"/>
              <a:gd name="connsiteX37" fmla="*/ 3667727 w 10855712"/>
              <a:gd name="connsiteY37" fmla="*/ 1906787 h 1906787"/>
              <a:gd name="connsiteX38" fmla="*/ 3406547 w 10855712"/>
              <a:gd name="connsiteY38" fmla="*/ 1906787 h 1906787"/>
              <a:gd name="connsiteX39" fmla="*/ 2634361 w 10855712"/>
              <a:gd name="connsiteY39" fmla="*/ 1906787 h 1906787"/>
              <a:gd name="connsiteX40" fmla="*/ 2168778 w 10855712"/>
              <a:gd name="connsiteY40" fmla="*/ 1906787 h 1906787"/>
              <a:gd name="connsiteX41" fmla="*/ 1498794 w 10855712"/>
              <a:gd name="connsiteY41" fmla="*/ 1906787 h 1906787"/>
              <a:gd name="connsiteX42" fmla="*/ 828809 w 10855712"/>
              <a:gd name="connsiteY42" fmla="*/ 1906787 h 1906787"/>
              <a:gd name="connsiteX43" fmla="*/ 317804 w 10855712"/>
              <a:gd name="connsiteY43" fmla="*/ 1906787 h 1906787"/>
              <a:gd name="connsiteX44" fmla="*/ 0 w 10855712"/>
              <a:gd name="connsiteY44" fmla="*/ 1588983 h 1906787"/>
              <a:gd name="connsiteX45" fmla="*/ 0 w 10855712"/>
              <a:gd name="connsiteY45" fmla="*/ 1139833 h 1906787"/>
              <a:gd name="connsiteX46" fmla="*/ 0 w 10855712"/>
              <a:gd name="connsiteY46" fmla="*/ 728819 h 1906787"/>
              <a:gd name="connsiteX47" fmla="*/ 0 w 10855712"/>
              <a:gd name="connsiteY47" fmla="*/ 317804 h 190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855712" h="1906787" fill="none" extrusionOk="0">
                <a:moveTo>
                  <a:pt x="0" y="317804"/>
                </a:moveTo>
                <a:cubicBezTo>
                  <a:pt x="-11924" y="143927"/>
                  <a:pt x="112166" y="-38345"/>
                  <a:pt x="317804" y="0"/>
                </a:cubicBezTo>
                <a:cubicBezTo>
                  <a:pt x="383814" y="-30846"/>
                  <a:pt x="496420" y="21430"/>
                  <a:pt x="578984" y="0"/>
                </a:cubicBezTo>
                <a:cubicBezTo>
                  <a:pt x="661548" y="-21430"/>
                  <a:pt x="913926" y="53261"/>
                  <a:pt x="1044567" y="0"/>
                </a:cubicBezTo>
                <a:cubicBezTo>
                  <a:pt x="1175208" y="-53261"/>
                  <a:pt x="1289789" y="28468"/>
                  <a:pt x="1510149" y="0"/>
                </a:cubicBezTo>
                <a:cubicBezTo>
                  <a:pt x="1730509" y="-28468"/>
                  <a:pt x="1803635" y="43203"/>
                  <a:pt x="2077933" y="0"/>
                </a:cubicBezTo>
                <a:cubicBezTo>
                  <a:pt x="2352231" y="-43203"/>
                  <a:pt x="2456596" y="10191"/>
                  <a:pt x="2645717" y="0"/>
                </a:cubicBezTo>
                <a:cubicBezTo>
                  <a:pt x="2834838" y="-10191"/>
                  <a:pt x="2979370" y="38268"/>
                  <a:pt x="3213500" y="0"/>
                </a:cubicBezTo>
                <a:cubicBezTo>
                  <a:pt x="3447630" y="-38268"/>
                  <a:pt x="3673917" y="12438"/>
                  <a:pt x="3883485" y="0"/>
                </a:cubicBezTo>
                <a:cubicBezTo>
                  <a:pt x="4093054" y="-12438"/>
                  <a:pt x="4297355" y="61432"/>
                  <a:pt x="4655670" y="0"/>
                </a:cubicBezTo>
                <a:cubicBezTo>
                  <a:pt x="5013986" y="-61432"/>
                  <a:pt x="5038220" y="45267"/>
                  <a:pt x="5325655" y="0"/>
                </a:cubicBezTo>
                <a:cubicBezTo>
                  <a:pt x="5613090" y="-45267"/>
                  <a:pt x="5857789" y="71427"/>
                  <a:pt x="6097841" y="0"/>
                </a:cubicBezTo>
                <a:cubicBezTo>
                  <a:pt x="6337893" y="-71427"/>
                  <a:pt x="6613577" y="38364"/>
                  <a:pt x="6767825" y="0"/>
                </a:cubicBezTo>
                <a:cubicBezTo>
                  <a:pt x="6922073" y="-38364"/>
                  <a:pt x="6963975" y="1473"/>
                  <a:pt x="7131207" y="0"/>
                </a:cubicBezTo>
                <a:cubicBezTo>
                  <a:pt x="7298439" y="-1473"/>
                  <a:pt x="7650093" y="83915"/>
                  <a:pt x="7903392" y="0"/>
                </a:cubicBezTo>
                <a:cubicBezTo>
                  <a:pt x="8156691" y="-83915"/>
                  <a:pt x="8187647" y="34138"/>
                  <a:pt x="8368975" y="0"/>
                </a:cubicBezTo>
                <a:cubicBezTo>
                  <a:pt x="8550303" y="-34138"/>
                  <a:pt x="8567172" y="5158"/>
                  <a:pt x="8732356" y="0"/>
                </a:cubicBezTo>
                <a:cubicBezTo>
                  <a:pt x="8897540" y="-5158"/>
                  <a:pt x="9062871" y="25479"/>
                  <a:pt x="9197939" y="0"/>
                </a:cubicBezTo>
                <a:cubicBezTo>
                  <a:pt x="9333007" y="-25479"/>
                  <a:pt x="9661124" y="41112"/>
                  <a:pt x="9970124" y="0"/>
                </a:cubicBezTo>
                <a:cubicBezTo>
                  <a:pt x="10279125" y="-41112"/>
                  <a:pt x="10420464" y="30681"/>
                  <a:pt x="10537908" y="0"/>
                </a:cubicBezTo>
                <a:cubicBezTo>
                  <a:pt x="10734037" y="-14568"/>
                  <a:pt x="10837328" y="135939"/>
                  <a:pt x="10855712" y="317804"/>
                </a:cubicBezTo>
                <a:cubicBezTo>
                  <a:pt x="10865774" y="533584"/>
                  <a:pt x="10816604" y="544728"/>
                  <a:pt x="10855712" y="754242"/>
                </a:cubicBezTo>
                <a:cubicBezTo>
                  <a:pt x="10894820" y="963756"/>
                  <a:pt x="10846457" y="1051509"/>
                  <a:pt x="10855712" y="1203392"/>
                </a:cubicBezTo>
                <a:cubicBezTo>
                  <a:pt x="10864967" y="1355275"/>
                  <a:pt x="10828236" y="1408996"/>
                  <a:pt x="10855712" y="1588983"/>
                </a:cubicBezTo>
                <a:cubicBezTo>
                  <a:pt x="10877435" y="1752179"/>
                  <a:pt x="10742286" y="1943205"/>
                  <a:pt x="10537908" y="1906787"/>
                </a:cubicBezTo>
                <a:cubicBezTo>
                  <a:pt x="10288193" y="1949677"/>
                  <a:pt x="9967250" y="1831807"/>
                  <a:pt x="9765722" y="1906787"/>
                </a:cubicBezTo>
                <a:cubicBezTo>
                  <a:pt x="9564194" y="1981767"/>
                  <a:pt x="9322689" y="1874933"/>
                  <a:pt x="9095738" y="1906787"/>
                </a:cubicBezTo>
                <a:cubicBezTo>
                  <a:pt x="8868787" y="1938641"/>
                  <a:pt x="8842814" y="1900993"/>
                  <a:pt x="8630155" y="1906787"/>
                </a:cubicBezTo>
                <a:cubicBezTo>
                  <a:pt x="8417496" y="1912581"/>
                  <a:pt x="8263393" y="1880220"/>
                  <a:pt x="8062372" y="1906787"/>
                </a:cubicBezTo>
                <a:cubicBezTo>
                  <a:pt x="7861351" y="1933354"/>
                  <a:pt x="7706851" y="1831779"/>
                  <a:pt x="7392387" y="1906787"/>
                </a:cubicBezTo>
                <a:cubicBezTo>
                  <a:pt x="7077924" y="1981795"/>
                  <a:pt x="7216816" y="1881196"/>
                  <a:pt x="7131207" y="1906787"/>
                </a:cubicBezTo>
                <a:cubicBezTo>
                  <a:pt x="7045598" y="1932378"/>
                  <a:pt x="6776533" y="1839092"/>
                  <a:pt x="6563423" y="1906787"/>
                </a:cubicBezTo>
                <a:cubicBezTo>
                  <a:pt x="6350313" y="1974482"/>
                  <a:pt x="6172309" y="1886370"/>
                  <a:pt x="5995640" y="1906787"/>
                </a:cubicBezTo>
                <a:cubicBezTo>
                  <a:pt x="5818971" y="1927204"/>
                  <a:pt x="5664216" y="1904867"/>
                  <a:pt x="5530057" y="1906787"/>
                </a:cubicBezTo>
                <a:cubicBezTo>
                  <a:pt x="5395898" y="1908707"/>
                  <a:pt x="5104209" y="1859887"/>
                  <a:pt x="4962273" y="1906787"/>
                </a:cubicBezTo>
                <a:cubicBezTo>
                  <a:pt x="4820337" y="1953687"/>
                  <a:pt x="4822915" y="1896214"/>
                  <a:pt x="4701093" y="1906787"/>
                </a:cubicBezTo>
                <a:cubicBezTo>
                  <a:pt x="4579271" y="1917360"/>
                  <a:pt x="4487170" y="1893416"/>
                  <a:pt x="4337712" y="1906787"/>
                </a:cubicBezTo>
                <a:cubicBezTo>
                  <a:pt x="4188254" y="1920158"/>
                  <a:pt x="3934836" y="1850826"/>
                  <a:pt x="3667727" y="1906787"/>
                </a:cubicBezTo>
                <a:cubicBezTo>
                  <a:pt x="3400619" y="1962748"/>
                  <a:pt x="3529992" y="1897946"/>
                  <a:pt x="3406547" y="1906787"/>
                </a:cubicBezTo>
                <a:cubicBezTo>
                  <a:pt x="3283102" y="1915628"/>
                  <a:pt x="2964727" y="1869894"/>
                  <a:pt x="2634361" y="1906787"/>
                </a:cubicBezTo>
                <a:cubicBezTo>
                  <a:pt x="2303995" y="1943680"/>
                  <a:pt x="2383530" y="1866515"/>
                  <a:pt x="2168778" y="1906787"/>
                </a:cubicBezTo>
                <a:cubicBezTo>
                  <a:pt x="1954026" y="1947059"/>
                  <a:pt x="1813510" y="1892068"/>
                  <a:pt x="1498794" y="1906787"/>
                </a:cubicBezTo>
                <a:cubicBezTo>
                  <a:pt x="1184078" y="1921506"/>
                  <a:pt x="1163512" y="1866074"/>
                  <a:pt x="828809" y="1906787"/>
                </a:cubicBezTo>
                <a:cubicBezTo>
                  <a:pt x="494106" y="1947500"/>
                  <a:pt x="468836" y="1860411"/>
                  <a:pt x="317804" y="1906787"/>
                </a:cubicBezTo>
                <a:cubicBezTo>
                  <a:pt x="143182" y="1937134"/>
                  <a:pt x="-13692" y="1775803"/>
                  <a:pt x="0" y="1588983"/>
                </a:cubicBezTo>
                <a:cubicBezTo>
                  <a:pt x="-35468" y="1415384"/>
                  <a:pt x="7890" y="1345928"/>
                  <a:pt x="0" y="1139833"/>
                </a:cubicBezTo>
                <a:cubicBezTo>
                  <a:pt x="-7890" y="933738"/>
                  <a:pt x="6421" y="856329"/>
                  <a:pt x="0" y="728819"/>
                </a:cubicBezTo>
                <a:cubicBezTo>
                  <a:pt x="-6421" y="601309"/>
                  <a:pt x="21528" y="406589"/>
                  <a:pt x="0" y="317804"/>
                </a:cubicBezTo>
                <a:close/>
              </a:path>
              <a:path w="10855712" h="1906787" stroke="0" extrusionOk="0">
                <a:moveTo>
                  <a:pt x="0" y="317804"/>
                </a:moveTo>
                <a:cubicBezTo>
                  <a:pt x="238" y="131805"/>
                  <a:pt x="173078" y="36379"/>
                  <a:pt x="317804" y="0"/>
                </a:cubicBezTo>
                <a:cubicBezTo>
                  <a:pt x="422517" y="-15508"/>
                  <a:pt x="591304" y="44114"/>
                  <a:pt x="783387" y="0"/>
                </a:cubicBezTo>
                <a:cubicBezTo>
                  <a:pt x="975470" y="-44114"/>
                  <a:pt x="1035336" y="15053"/>
                  <a:pt x="1146768" y="0"/>
                </a:cubicBezTo>
                <a:cubicBezTo>
                  <a:pt x="1258200" y="-15053"/>
                  <a:pt x="1321078" y="19051"/>
                  <a:pt x="1407948" y="0"/>
                </a:cubicBezTo>
                <a:cubicBezTo>
                  <a:pt x="1494818" y="-19051"/>
                  <a:pt x="1775340" y="580"/>
                  <a:pt x="2077933" y="0"/>
                </a:cubicBezTo>
                <a:cubicBezTo>
                  <a:pt x="2380526" y="-580"/>
                  <a:pt x="2375358" y="13736"/>
                  <a:pt x="2543516" y="0"/>
                </a:cubicBezTo>
                <a:cubicBezTo>
                  <a:pt x="2711674" y="-13736"/>
                  <a:pt x="3005486" y="3304"/>
                  <a:pt x="3315701" y="0"/>
                </a:cubicBezTo>
                <a:cubicBezTo>
                  <a:pt x="3625916" y="-3304"/>
                  <a:pt x="3498389" y="10267"/>
                  <a:pt x="3576882" y="0"/>
                </a:cubicBezTo>
                <a:cubicBezTo>
                  <a:pt x="3655375" y="-10267"/>
                  <a:pt x="4137306" y="57487"/>
                  <a:pt x="4349067" y="0"/>
                </a:cubicBezTo>
                <a:cubicBezTo>
                  <a:pt x="4560829" y="-57487"/>
                  <a:pt x="4919980" y="68895"/>
                  <a:pt x="5121253" y="0"/>
                </a:cubicBezTo>
                <a:cubicBezTo>
                  <a:pt x="5322526" y="-68895"/>
                  <a:pt x="5637384" y="44623"/>
                  <a:pt x="5893439" y="0"/>
                </a:cubicBezTo>
                <a:cubicBezTo>
                  <a:pt x="6149494" y="-44623"/>
                  <a:pt x="6271213" y="22137"/>
                  <a:pt x="6563423" y="0"/>
                </a:cubicBezTo>
                <a:cubicBezTo>
                  <a:pt x="6855633" y="-22137"/>
                  <a:pt x="6789518" y="18123"/>
                  <a:pt x="6926805" y="0"/>
                </a:cubicBezTo>
                <a:cubicBezTo>
                  <a:pt x="7064092" y="-18123"/>
                  <a:pt x="7442636" y="53675"/>
                  <a:pt x="7698990" y="0"/>
                </a:cubicBezTo>
                <a:cubicBezTo>
                  <a:pt x="7955344" y="-53675"/>
                  <a:pt x="7878486" y="5723"/>
                  <a:pt x="7960171" y="0"/>
                </a:cubicBezTo>
                <a:cubicBezTo>
                  <a:pt x="8041856" y="-5723"/>
                  <a:pt x="8115781" y="11460"/>
                  <a:pt x="8221351" y="0"/>
                </a:cubicBezTo>
                <a:cubicBezTo>
                  <a:pt x="8326921" y="-11460"/>
                  <a:pt x="8410408" y="16761"/>
                  <a:pt x="8482532" y="0"/>
                </a:cubicBezTo>
                <a:cubicBezTo>
                  <a:pt x="8554656" y="-16761"/>
                  <a:pt x="8759447" y="24309"/>
                  <a:pt x="8845913" y="0"/>
                </a:cubicBezTo>
                <a:cubicBezTo>
                  <a:pt x="8932379" y="-24309"/>
                  <a:pt x="8998332" y="22940"/>
                  <a:pt x="9107093" y="0"/>
                </a:cubicBezTo>
                <a:cubicBezTo>
                  <a:pt x="9215854" y="-22940"/>
                  <a:pt x="9472318" y="5464"/>
                  <a:pt x="9572676" y="0"/>
                </a:cubicBezTo>
                <a:cubicBezTo>
                  <a:pt x="9673034" y="-5464"/>
                  <a:pt x="9816199" y="31022"/>
                  <a:pt x="10038258" y="0"/>
                </a:cubicBezTo>
                <a:cubicBezTo>
                  <a:pt x="10260317" y="-31022"/>
                  <a:pt x="10417669" y="35455"/>
                  <a:pt x="10537908" y="0"/>
                </a:cubicBezTo>
                <a:cubicBezTo>
                  <a:pt x="10693447" y="14892"/>
                  <a:pt x="10875540" y="147373"/>
                  <a:pt x="10855712" y="317804"/>
                </a:cubicBezTo>
                <a:cubicBezTo>
                  <a:pt x="10873060" y="397121"/>
                  <a:pt x="10819653" y="604127"/>
                  <a:pt x="10855712" y="703395"/>
                </a:cubicBezTo>
                <a:cubicBezTo>
                  <a:pt x="10891771" y="802663"/>
                  <a:pt x="10809111" y="923672"/>
                  <a:pt x="10855712" y="1114410"/>
                </a:cubicBezTo>
                <a:cubicBezTo>
                  <a:pt x="10902313" y="1305149"/>
                  <a:pt x="10822092" y="1354713"/>
                  <a:pt x="10855712" y="1588983"/>
                </a:cubicBezTo>
                <a:cubicBezTo>
                  <a:pt x="10848685" y="1776029"/>
                  <a:pt x="10708195" y="1913914"/>
                  <a:pt x="10537908" y="1906787"/>
                </a:cubicBezTo>
                <a:cubicBezTo>
                  <a:pt x="10338376" y="1996794"/>
                  <a:pt x="10109535" y="1843884"/>
                  <a:pt x="9765722" y="1906787"/>
                </a:cubicBezTo>
                <a:cubicBezTo>
                  <a:pt x="9421909" y="1969690"/>
                  <a:pt x="9299609" y="1879723"/>
                  <a:pt x="8993537" y="1906787"/>
                </a:cubicBezTo>
                <a:cubicBezTo>
                  <a:pt x="8687465" y="1933851"/>
                  <a:pt x="8790988" y="1888556"/>
                  <a:pt x="8732356" y="1906787"/>
                </a:cubicBezTo>
                <a:cubicBezTo>
                  <a:pt x="8673724" y="1925018"/>
                  <a:pt x="8295842" y="1895438"/>
                  <a:pt x="8062372" y="1906787"/>
                </a:cubicBezTo>
                <a:cubicBezTo>
                  <a:pt x="7828902" y="1918136"/>
                  <a:pt x="7785328" y="1897319"/>
                  <a:pt x="7698990" y="1906787"/>
                </a:cubicBezTo>
                <a:cubicBezTo>
                  <a:pt x="7612652" y="1916255"/>
                  <a:pt x="7471694" y="1899527"/>
                  <a:pt x="7335609" y="1906787"/>
                </a:cubicBezTo>
                <a:cubicBezTo>
                  <a:pt x="7199524" y="1914047"/>
                  <a:pt x="7128941" y="1892132"/>
                  <a:pt x="7074428" y="1906787"/>
                </a:cubicBezTo>
                <a:cubicBezTo>
                  <a:pt x="7019915" y="1921442"/>
                  <a:pt x="6885493" y="1863397"/>
                  <a:pt x="6711047" y="1906787"/>
                </a:cubicBezTo>
                <a:cubicBezTo>
                  <a:pt x="6536601" y="1950177"/>
                  <a:pt x="6154225" y="1899542"/>
                  <a:pt x="5938861" y="1906787"/>
                </a:cubicBezTo>
                <a:cubicBezTo>
                  <a:pt x="5723497" y="1914032"/>
                  <a:pt x="5795567" y="1886743"/>
                  <a:pt x="5677681" y="1906787"/>
                </a:cubicBezTo>
                <a:cubicBezTo>
                  <a:pt x="5559795" y="1926831"/>
                  <a:pt x="5408132" y="1875745"/>
                  <a:pt x="5314299" y="1906787"/>
                </a:cubicBezTo>
                <a:cubicBezTo>
                  <a:pt x="5220466" y="1937829"/>
                  <a:pt x="4951365" y="1870658"/>
                  <a:pt x="4848717" y="1906787"/>
                </a:cubicBezTo>
                <a:cubicBezTo>
                  <a:pt x="4746069" y="1942916"/>
                  <a:pt x="4646817" y="1878508"/>
                  <a:pt x="4587536" y="1906787"/>
                </a:cubicBezTo>
                <a:cubicBezTo>
                  <a:pt x="4528255" y="1935066"/>
                  <a:pt x="4312529" y="1892654"/>
                  <a:pt x="4224155" y="1906787"/>
                </a:cubicBezTo>
                <a:cubicBezTo>
                  <a:pt x="4135781" y="1920920"/>
                  <a:pt x="4062979" y="1888913"/>
                  <a:pt x="3962974" y="1906787"/>
                </a:cubicBezTo>
                <a:cubicBezTo>
                  <a:pt x="3862969" y="1924661"/>
                  <a:pt x="3626138" y="1828606"/>
                  <a:pt x="3292990" y="1906787"/>
                </a:cubicBezTo>
                <a:cubicBezTo>
                  <a:pt x="2959842" y="1984968"/>
                  <a:pt x="2786928" y="1869063"/>
                  <a:pt x="2520804" y="1906787"/>
                </a:cubicBezTo>
                <a:cubicBezTo>
                  <a:pt x="2254680" y="1944511"/>
                  <a:pt x="2314269" y="1895568"/>
                  <a:pt x="2259624" y="1906787"/>
                </a:cubicBezTo>
                <a:cubicBezTo>
                  <a:pt x="2204979" y="1918006"/>
                  <a:pt x="1980807" y="1882003"/>
                  <a:pt x="1896242" y="1906787"/>
                </a:cubicBezTo>
                <a:cubicBezTo>
                  <a:pt x="1811677" y="1931571"/>
                  <a:pt x="1612290" y="1903098"/>
                  <a:pt x="1328459" y="1906787"/>
                </a:cubicBezTo>
                <a:cubicBezTo>
                  <a:pt x="1044628" y="1910476"/>
                  <a:pt x="567730" y="1788076"/>
                  <a:pt x="317804" y="1906787"/>
                </a:cubicBezTo>
                <a:cubicBezTo>
                  <a:pt x="159950" y="1903722"/>
                  <a:pt x="-29910" y="1799950"/>
                  <a:pt x="0" y="1588983"/>
                </a:cubicBezTo>
                <a:cubicBezTo>
                  <a:pt x="-31123" y="1391972"/>
                  <a:pt x="41214" y="1317920"/>
                  <a:pt x="0" y="1165257"/>
                </a:cubicBezTo>
                <a:cubicBezTo>
                  <a:pt x="-41214" y="1012594"/>
                  <a:pt x="13954" y="845202"/>
                  <a:pt x="0" y="716107"/>
                </a:cubicBezTo>
                <a:cubicBezTo>
                  <a:pt x="-13954" y="587012"/>
                  <a:pt x="13699" y="446379"/>
                  <a:pt x="0" y="317804"/>
                </a:cubicBezTo>
                <a:close/>
              </a:path>
            </a:pathLst>
          </a:custGeom>
          <a:solidFill>
            <a:srgbClr val="E9F4C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640967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1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2562A09C-CF9D-EE22-5138-B37CD8A17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3E07E1-5468-5677-8975-F4BE812A655E}"/>
              </a:ext>
            </a:extLst>
          </p:cNvPr>
          <p:cNvSpPr/>
          <p:nvPr/>
        </p:nvSpPr>
        <p:spPr>
          <a:xfrm>
            <a:off x="981294" y="2114068"/>
            <a:ext cx="9916349" cy="1906787"/>
          </a:xfrm>
          <a:custGeom>
            <a:avLst/>
            <a:gdLst>
              <a:gd name="connsiteX0" fmla="*/ 0 w 9916349"/>
              <a:gd name="connsiteY0" fmla="*/ 317804 h 1906787"/>
              <a:gd name="connsiteX1" fmla="*/ 317804 w 9916349"/>
              <a:gd name="connsiteY1" fmla="*/ 0 h 1906787"/>
              <a:gd name="connsiteX2" fmla="*/ 897850 w 9916349"/>
              <a:gd name="connsiteY2" fmla="*/ 0 h 1906787"/>
              <a:gd name="connsiteX3" fmla="*/ 1663511 w 9916349"/>
              <a:gd name="connsiteY3" fmla="*/ 0 h 1906787"/>
              <a:gd name="connsiteX4" fmla="*/ 2243558 w 9916349"/>
              <a:gd name="connsiteY4" fmla="*/ 0 h 1906787"/>
              <a:gd name="connsiteX5" fmla="*/ 2637989 w 9916349"/>
              <a:gd name="connsiteY5" fmla="*/ 0 h 1906787"/>
              <a:gd name="connsiteX6" fmla="*/ 3218036 w 9916349"/>
              <a:gd name="connsiteY6" fmla="*/ 0 h 1906787"/>
              <a:gd name="connsiteX7" fmla="*/ 3612467 w 9916349"/>
              <a:gd name="connsiteY7" fmla="*/ 0 h 1906787"/>
              <a:gd name="connsiteX8" fmla="*/ 4099706 w 9916349"/>
              <a:gd name="connsiteY8" fmla="*/ 0 h 1906787"/>
              <a:gd name="connsiteX9" fmla="*/ 4586945 w 9916349"/>
              <a:gd name="connsiteY9" fmla="*/ 0 h 1906787"/>
              <a:gd name="connsiteX10" fmla="*/ 5166991 w 9916349"/>
              <a:gd name="connsiteY10" fmla="*/ 0 h 1906787"/>
              <a:gd name="connsiteX11" fmla="*/ 5747037 w 9916349"/>
              <a:gd name="connsiteY11" fmla="*/ 0 h 1906787"/>
              <a:gd name="connsiteX12" fmla="*/ 6327084 w 9916349"/>
              <a:gd name="connsiteY12" fmla="*/ 0 h 1906787"/>
              <a:gd name="connsiteX13" fmla="*/ 6999938 w 9916349"/>
              <a:gd name="connsiteY13" fmla="*/ 0 h 1906787"/>
              <a:gd name="connsiteX14" fmla="*/ 7765599 w 9916349"/>
              <a:gd name="connsiteY14" fmla="*/ 0 h 1906787"/>
              <a:gd name="connsiteX15" fmla="*/ 8438452 w 9916349"/>
              <a:gd name="connsiteY15" fmla="*/ 0 h 1906787"/>
              <a:gd name="connsiteX16" fmla="*/ 9598545 w 9916349"/>
              <a:gd name="connsiteY16" fmla="*/ 0 h 1906787"/>
              <a:gd name="connsiteX17" fmla="*/ 9916349 w 9916349"/>
              <a:gd name="connsiteY17" fmla="*/ 317804 h 1906787"/>
              <a:gd name="connsiteX18" fmla="*/ 9916349 w 9916349"/>
              <a:gd name="connsiteY18" fmla="*/ 716107 h 1906787"/>
              <a:gd name="connsiteX19" fmla="*/ 9916349 w 9916349"/>
              <a:gd name="connsiteY19" fmla="*/ 1127121 h 1906787"/>
              <a:gd name="connsiteX20" fmla="*/ 9916349 w 9916349"/>
              <a:gd name="connsiteY20" fmla="*/ 1588983 h 1906787"/>
              <a:gd name="connsiteX21" fmla="*/ 9598545 w 9916349"/>
              <a:gd name="connsiteY21" fmla="*/ 1906787 h 1906787"/>
              <a:gd name="connsiteX22" fmla="*/ 9204114 w 9916349"/>
              <a:gd name="connsiteY22" fmla="*/ 1906787 h 1906787"/>
              <a:gd name="connsiteX23" fmla="*/ 8902489 w 9916349"/>
              <a:gd name="connsiteY23" fmla="*/ 1906787 h 1906787"/>
              <a:gd name="connsiteX24" fmla="*/ 8508058 w 9916349"/>
              <a:gd name="connsiteY24" fmla="*/ 1906787 h 1906787"/>
              <a:gd name="connsiteX25" fmla="*/ 8206434 w 9916349"/>
              <a:gd name="connsiteY25" fmla="*/ 1906787 h 1906787"/>
              <a:gd name="connsiteX26" fmla="*/ 7440773 w 9916349"/>
              <a:gd name="connsiteY26" fmla="*/ 1906787 h 1906787"/>
              <a:gd name="connsiteX27" fmla="*/ 6767919 w 9916349"/>
              <a:gd name="connsiteY27" fmla="*/ 1906787 h 1906787"/>
              <a:gd name="connsiteX28" fmla="*/ 6466295 w 9916349"/>
              <a:gd name="connsiteY28" fmla="*/ 1906787 h 1906787"/>
              <a:gd name="connsiteX29" fmla="*/ 6164671 w 9916349"/>
              <a:gd name="connsiteY29" fmla="*/ 1906787 h 1906787"/>
              <a:gd name="connsiteX30" fmla="*/ 5770239 w 9916349"/>
              <a:gd name="connsiteY30" fmla="*/ 1906787 h 1906787"/>
              <a:gd name="connsiteX31" fmla="*/ 5097386 w 9916349"/>
              <a:gd name="connsiteY31" fmla="*/ 1906787 h 1906787"/>
              <a:gd name="connsiteX32" fmla="*/ 4610147 w 9916349"/>
              <a:gd name="connsiteY32" fmla="*/ 1906787 h 1906787"/>
              <a:gd name="connsiteX33" fmla="*/ 4030100 w 9916349"/>
              <a:gd name="connsiteY33" fmla="*/ 1906787 h 1906787"/>
              <a:gd name="connsiteX34" fmla="*/ 3357247 w 9916349"/>
              <a:gd name="connsiteY34" fmla="*/ 1906787 h 1906787"/>
              <a:gd name="connsiteX35" fmla="*/ 3055623 w 9916349"/>
              <a:gd name="connsiteY35" fmla="*/ 1906787 h 1906787"/>
              <a:gd name="connsiteX36" fmla="*/ 2475576 w 9916349"/>
              <a:gd name="connsiteY36" fmla="*/ 1906787 h 1906787"/>
              <a:gd name="connsiteX37" fmla="*/ 1895530 w 9916349"/>
              <a:gd name="connsiteY37" fmla="*/ 1906787 h 1906787"/>
              <a:gd name="connsiteX38" fmla="*/ 1408291 w 9916349"/>
              <a:gd name="connsiteY38" fmla="*/ 1906787 h 1906787"/>
              <a:gd name="connsiteX39" fmla="*/ 828245 w 9916349"/>
              <a:gd name="connsiteY39" fmla="*/ 1906787 h 1906787"/>
              <a:gd name="connsiteX40" fmla="*/ 317804 w 9916349"/>
              <a:gd name="connsiteY40" fmla="*/ 1906787 h 1906787"/>
              <a:gd name="connsiteX41" fmla="*/ 0 w 9916349"/>
              <a:gd name="connsiteY41" fmla="*/ 1588983 h 1906787"/>
              <a:gd name="connsiteX42" fmla="*/ 0 w 9916349"/>
              <a:gd name="connsiteY42" fmla="*/ 1165257 h 1906787"/>
              <a:gd name="connsiteX43" fmla="*/ 0 w 9916349"/>
              <a:gd name="connsiteY43" fmla="*/ 716107 h 1906787"/>
              <a:gd name="connsiteX44" fmla="*/ 0 w 9916349"/>
              <a:gd name="connsiteY44" fmla="*/ 317804 h 190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16349" h="1906787" fill="none" extrusionOk="0">
                <a:moveTo>
                  <a:pt x="0" y="317804"/>
                </a:moveTo>
                <a:cubicBezTo>
                  <a:pt x="17664" y="139221"/>
                  <a:pt x="112376" y="35449"/>
                  <a:pt x="317804" y="0"/>
                </a:cubicBezTo>
                <a:cubicBezTo>
                  <a:pt x="550954" y="-61563"/>
                  <a:pt x="659540" y="36533"/>
                  <a:pt x="897850" y="0"/>
                </a:cubicBezTo>
                <a:cubicBezTo>
                  <a:pt x="1136160" y="-36533"/>
                  <a:pt x="1288829" y="32989"/>
                  <a:pt x="1663511" y="0"/>
                </a:cubicBezTo>
                <a:cubicBezTo>
                  <a:pt x="2038193" y="-32989"/>
                  <a:pt x="2126862" y="67208"/>
                  <a:pt x="2243558" y="0"/>
                </a:cubicBezTo>
                <a:cubicBezTo>
                  <a:pt x="2360254" y="-67208"/>
                  <a:pt x="2507723" y="31512"/>
                  <a:pt x="2637989" y="0"/>
                </a:cubicBezTo>
                <a:cubicBezTo>
                  <a:pt x="2768255" y="-31512"/>
                  <a:pt x="3039163" y="137"/>
                  <a:pt x="3218036" y="0"/>
                </a:cubicBezTo>
                <a:cubicBezTo>
                  <a:pt x="3396909" y="-137"/>
                  <a:pt x="3471426" y="26591"/>
                  <a:pt x="3612467" y="0"/>
                </a:cubicBezTo>
                <a:cubicBezTo>
                  <a:pt x="3753508" y="-26591"/>
                  <a:pt x="3971125" y="3543"/>
                  <a:pt x="4099706" y="0"/>
                </a:cubicBezTo>
                <a:cubicBezTo>
                  <a:pt x="4228287" y="-3543"/>
                  <a:pt x="4400007" y="5524"/>
                  <a:pt x="4586945" y="0"/>
                </a:cubicBezTo>
                <a:cubicBezTo>
                  <a:pt x="4773883" y="-5524"/>
                  <a:pt x="5019222" y="34124"/>
                  <a:pt x="5166991" y="0"/>
                </a:cubicBezTo>
                <a:cubicBezTo>
                  <a:pt x="5314760" y="-34124"/>
                  <a:pt x="5535477" y="69054"/>
                  <a:pt x="5747037" y="0"/>
                </a:cubicBezTo>
                <a:cubicBezTo>
                  <a:pt x="5958597" y="-69054"/>
                  <a:pt x="6135123" y="57854"/>
                  <a:pt x="6327084" y="0"/>
                </a:cubicBezTo>
                <a:cubicBezTo>
                  <a:pt x="6519045" y="-57854"/>
                  <a:pt x="6826729" y="9925"/>
                  <a:pt x="6999938" y="0"/>
                </a:cubicBezTo>
                <a:cubicBezTo>
                  <a:pt x="7173147" y="-9925"/>
                  <a:pt x="7474253" y="52833"/>
                  <a:pt x="7765599" y="0"/>
                </a:cubicBezTo>
                <a:cubicBezTo>
                  <a:pt x="8056945" y="-52833"/>
                  <a:pt x="8174364" y="51214"/>
                  <a:pt x="8438452" y="0"/>
                </a:cubicBezTo>
                <a:cubicBezTo>
                  <a:pt x="8702540" y="-51214"/>
                  <a:pt x="9218837" y="91857"/>
                  <a:pt x="9598545" y="0"/>
                </a:cubicBezTo>
                <a:cubicBezTo>
                  <a:pt x="9729454" y="7403"/>
                  <a:pt x="9930762" y="110101"/>
                  <a:pt x="9916349" y="317804"/>
                </a:cubicBezTo>
                <a:cubicBezTo>
                  <a:pt x="9935815" y="515279"/>
                  <a:pt x="9912653" y="548895"/>
                  <a:pt x="9916349" y="716107"/>
                </a:cubicBezTo>
                <a:cubicBezTo>
                  <a:pt x="9920045" y="883319"/>
                  <a:pt x="9895453" y="990073"/>
                  <a:pt x="9916349" y="1127121"/>
                </a:cubicBezTo>
                <a:cubicBezTo>
                  <a:pt x="9937245" y="1264169"/>
                  <a:pt x="9909594" y="1399805"/>
                  <a:pt x="9916349" y="1588983"/>
                </a:cubicBezTo>
                <a:cubicBezTo>
                  <a:pt x="9948848" y="1773677"/>
                  <a:pt x="9789215" y="1940110"/>
                  <a:pt x="9598545" y="1906787"/>
                </a:cubicBezTo>
                <a:cubicBezTo>
                  <a:pt x="9469357" y="1931113"/>
                  <a:pt x="9391505" y="1885943"/>
                  <a:pt x="9204114" y="1906787"/>
                </a:cubicBezTo>
                <a:cubicBezTo>
                  <a:pt x="9016723" y="1927631"/>
                  <a:pt x="9011535" y="1891598"/>
                  <a:pt x="8902489" y="1906787"/>
                </a:cubicBezTo>
                <a:cubicBezTo>
                  <a:pt x="8793443" y="1921976"/>
                  <a:pt x="8602698" y="1901473"/>
                  <a:pt x="8508058" y="1906787"/>
                </a:cubicBezTo>
                <a:cubicBezTo>
                  <a:pt x="8413418" y="1912101"/>
                  <a:pt x="8353586" y="1898593"/>
                  <a:pt x="8206434" y="1906787"/>
                </a:cubicBezTo>
                <a:cubicBezTo>
                  <a:pt x="8059282" y="1914981"/>
                  <a:pt x="7731775" y="1867867"/>
                  <a:pt x="7440773" y="1906787"/>
                </a:cubicBezTo>
                <a:cubicBezTo>
                  <a:pt x="7149771" y="1945707"/>
                  <a:pt x="6967776" y="1847777"/>
                  <a:pt x="6767919" y="1906787"/>
                </a:cubicBezTo>
                <a:cubicBezTo>
                  <a:pt x="6568062" y="1965797"/>
                  <a:pt x="6581450" y="1878483"/>
                  <a:pt x="6466295" y="1906787"/>
                </a:cubicBezTo>
                <a:cubicBezTo>
                  <a:pt x="6351140" y="1935091"/>
                  <a:pt x="6295324" y="1905850"/>
                  <a:pt x="6164671" y="1906787"/>
                </a:cubicBezTo>
                <a:cubicBezTo>
                  <a:pt x="6034018" y="1907724"/>
                  <a:pt x="5859888" y="1869401"/>
                  <a:pt x="5770239" y="1906787"/>
                </a:cubicBezTo>
                <a:cubicBezTo>
                  <a:pt x="5680590" y="1944173"/>
                  <a:pt x="5412338" y="1838056"/>
                  <a:pt x="5097386" y="1906787"/>
                </a:cubicBezTo>
                <a:cubicBezTo>
                  <a:pt x="4782434" y="1975518"/>
                  <a:pt x="4735144" y="1883555"/>
                  <a:pt x="4610147" y="1906787"/>
                </a:cubicBezTo>
                <a:cubicBezTo>
                  <a:pt x="4485150" y="1930019"/>
                  <a:pt x="4308137" y="1875881"/>
                  <a:pt x="4030100" y="1906787"/>
                </a:cubicBezTo>
                <a:cubicBezTo>
                  <a:pt x="3752063" y="1937693"/>
                  <a:pt x="3587718" y="1847057"/>
                  <a:pt x="3357247" y="1906787"/>
                </a:cubicBezTo>
                <a:cubicBezTo>
                  <a:pt x="3126776" y="1966517"/>
                  <a:pt x="3191564" y="1904862"/>
                  <a:pt x="3055623" y="1906787"/>
                </a:cubicBezTo>
                <a:cubicBezTo>
                  <a:pt x="2919682" y="1908712"/>
                  <a:pt x="2677726" y="1876517"/>
                  <a:pt x="2475576" y="1906787"/>
                </a:cubicBezTo>
                <a:cubicBezTo>
                  <a:pt x="2273426" y="1937057"/>
                  <a:pt x="2086048" y="1841113"/>
                  <a:pt x="1895530" y="1906787"/>
                </a:cubicBezTo>
                <a:cubicBezTo>
                  <a:pt x="1705012" y="1972461"/>
                  <a:pt x="1630180" y="1893424"/>
                  <a:pt x="1408291" y="1906787"/>
                </a:cubicBezTo>
                <a:cubicBezTo>
                  <a:pt x="1186402" y="1920150"/>
                  <a:pt x="1064944" y="1879262"/>
                  <a:pt x="828245" y="1906787"/>
                </a:cubicBezTo>
                <a:cubicBezTo>
                  <a:pt x="591546" y="1934312"/>
                  <a:pt x="563726" y="1866932"/>
                  <a:pt x="317804" y="1906787"/>
                </a:cubicBezTo>
                <a:cubicBezTo>
                  <a:pt x="160484" y="1872909"/>
                  <a:pt x="-7966" y="1740400"/>
                  <a:pt x="0" y="1588983"/>
                </a:cubicBezTo>
                <a:cubicBezTo>
                  <a:pt x="-17100" y="1498539"/>
                  <a:pt x="24544" y="1335641"/>
                  <a:pt x="0" y="1165257"/>
                </a:cubicBezTo>
                <a:cubicBezTo>
                  <a:pt x="-24544" y="994873"/>
                  <a:pt x="15759" y="881768"/>
                  <a:pt x="0" y="716107"/>
                </a:cubicBezTo>
                <a:cubicBezTo>
                  <a:pt x="-15759" y="550446"/>
                  <a:pt x="21321" y="443196"/>
                  <a:pt x="0" y="317804"/>
                </a:cubicBezTo>
                <a:close/>
              </a:path>
              <a:path w="9916349" h="1906787" stroke="0" extrusionOk="0">
                <a:moveTo>
                  <a:pt x="0" y="317804"/>
                </a:moveTo>
                <a:cubicBezTo>
                  <a:pt x="238" y="131805"/>
                  <a:pt x="173078" y="36379"/>
                  <a:pt x="317804" y="0"/>
                </a:cubicBezTo>
                <a:cubicBezTo>
                  <a:pt x="556922" y="-3099"/>
                  <a:pt x="634976" y="10733"/>
                  <a:pt x="805043" y="0"/>
                </a:cubicBezTo>
                <a:cubicBezTo>
                  <a:pt x="975110" y="-10733"/>
                  <a:pt x="1043060" y="13852"/>
                  <a:pt x="1199474" y="0"/>
                </a:cubicBezTo>
                <a:cubicBezTo>
                  <a:pt x="1355888" y="-13852"/>
                  <a:pt x="1415491" y="33975"/>
                  <a:pt x="1501098" y="0"/>
                </a:cubicBezTo>
                <a:cubicBezTo>
                  <a:pt x="1586705" y="-33975"/>
                  <a:pt x="1864829" y="4172"/>
                  <a:pt x="2173952" y="0"/>
                </a:cubicBezTo>
                <a:cubicBezTo>
                  <a:pt x="2483075" y="-4172"/>
                  <a:pt x="2541502" y="26907"/>
                  <a:pt x="2661191" y="0"/>
                </a:cubicBezTo>
                <a:cubicBezTo>
                  <a:pt x="2780880" y="-26907"/>
                  <a:pt x="3208675" y="53368"/>
                  <a:pt x="3426852" y="0"/>
                </a:cubicBezTo>
                <a:cubicBezTo>
                  <a:pt x="3645029" y="-53368"/>
                  <a:pt x="3644913" y="35378"/>
                  <a:pt x="3728476" y="0"/>
                </a:cubicBezTo>
                <a:cubicBezTo>
                  <a:pt x="3812039" y="-35378"/>
                  <a:pt x="4169927" y="45086"/>
                  <a:pt x="4494137" y="0"/>
                </a:cubicBezTo>
                <a:cubicBezTo>
                  <a:pt x="4818347" y="-45086"/>
                  <a:pt x="5039142" y="46902"/>
                  <a:pt x="5259799" y="0"/>
                </a:cubicBezTo>
                <a:cubicBezTo>
                  <a:pt x="5480456" y="-46902"/>
                  <a:pt x="5766541" y="13623"/>
                  <a:pt x="6025460" y="0"/>
                </a:cubicBezTo>
                <a:cubicBezTo>
                  <a:pt x="6284379" y="-13623"/>
                  <a:pt x="6488936" y="33906"/>
                  <a:pt x="6698313" y="0"/>
                </a:cubicBezTo>
                <a:cubicBezTo>
                  <a:pt x="6907690" y="-33906"/>
                  <a:pt x="6948188" y="13989"/>
                  <a:pt x="7092745" y="0"/>
                </a:cubicBezTo>
                <a:cubicBezTo>
                  <a:pt x="7237302" y="-13989"/>
                  <a:pt x="7517875" y="15570"/>
                  <a:pt x="7858406" y="0"/>
                </a:cubicBezTo>
                <a:cubicBezTo>
                  <a:pt x="8198937" y="-15570"/>
                  <a:pt x="8085176" y="16427"/>
                  <a:pt x="8160030" y="0"/>
                </a:cubicBezTo>
                <a:cubicBezTo>
                  <a:pt x="8234884" y="-16427"/>
                  <a:pt x="8352892" y="6820"/>
                  <a:pt x="8461654" y="0"/>
                </a:cubicBezTo>
                <a:cubicBezTo>
                  <a:pt x="8570416" y="-6820"/>
                  <a:pt x="8649199" y="27147"/>
                  <a:pt x="8763278" y="0"/>
                </a:cubicBezTo>
                <a:cubicBezTo>
                  <a:pt x="8877357" y="-27147"/>
                  <a:pt x="9371324" y="74870"/>
                  <a:pt x="9598545" y="0"/>
                </a:cubicBezTo>
                <a:cubicBezTo>
                  <a:pt x="9820163" y="-21932"/>
                  <a:pt x="9946127" y="143735"/>
                  <a:pt x="9916349" y="317804"/>
                </a:cubicBezTo>
                <a:cubicBezTo>
                  <a:pt x="9953902" y="429845"/>
                  <a:pt x="9875148" y="590556"/>
                  <a:pt x="9916349" y="741530"/>
                </a:cubicBezTo>
                <a:cubicBezTo>
                  <a:pt x="9957550" y="892504"/>
                  <a:pt x="9902170" y="1006563"/>
                  <a:pt x="9916349" y="1190680"/>
                </a:cubicBezTo>
                <a:cubicBezTo>
                  <a:pt x="9930528" y="1374797"/>
                  <a:pt x="9905841" y="1482727"/>
                  <a:pt x="9916349" y="1588983"/>
                </a:cubicBezTo>
                <a:cubicBezTo>
                  <a:pt x="9902316" y="1794064"/>
                  <a:pt x="9820535" y="1903983"/>
                  <a:pt x="9598545" y="1906787"/>
                </a:cubicBezTo>
                <a:cubicBezTo>
                  <a:pt x="9373642" y="1975409"/>
                  <a:pt x="9239251" y="1887739"/>
                  <a:pt x="9018499" y="1906787"/>
                </a:cubicBezTo>
                <a:cubicBezTo>
                  <a:pt x="8797747" y="1925835"/>
                  <a:pt x="8815087" y="1890377"/>
                  <a:pt x="8624067" y="1906787"/>
                </a:cubicBezTo>
                <a:cubicBezTo>
                  <a:pt x="8433047" y="1923197"/>
                  <a:pt x="8318416" y="1860372"/>
                  <a:pt x="8229636" y="1906787"/>
                </a:cubicBezTo>
                <a:cubicBezTo>
                  <a:pt x="8140856" y="1953202"/>
                  <a:pt x="7860588" y="1865425"/>
                  <a:pt x="7742397" y="1906787"/>
                </a:cubicBezTo>
                <a:cubicBezTo>
                  <a:pt x="7624206" y="1948149"/>
                  <a:pt x="7288271" y="1886222"/>
                  <a:pt x="7069543" y="1906787"/>
                </a:cubicBezTo>
                <a:cubicBezTo>
                  <a:pt x="6850815" y="1927352"/>
                  <a:pt x="6664441" y="1905677"/>
                  <a:pt x="6303882" y="1906787"/>
                </a:cubicBezTo>
                <a:cubicBezTo>
                  <a:pt x="5943323" y="1907897"/>
                  <a:pt x="6111276" y="1901658"/>
                  <a:pt x="6002258" y="1906787"/>
                </a:cubicBezTo>
                <a:cubicBezTo>
                  <a:pt x="5893240" y="1911916"/>
                  <a:pt x="5658054" y="1899307"/>
                  <a:pt x="5329404" y="1906787"/>
                </a:cubicBezTo>
                <a:cubicBezTo>
                  <a:pt x="5000754" y="1914267"/>
                  <a:pt x="5066292" y="1895587"/>
                  <a:pt x="4934973" y="1906787"/>
                </a:cubicBezTo>
                <a:cubicBezTo>
                  <a:pt x="4803654" y="1917987"/>
                  <a:pt x="4652865" y="1900104"/>
                  <a:pt x="4540541" y="1906787"/>
                </a:cubicBezTo>
                <a:cubicBezTo>
                  <a:pt x="4428217" y="1913470"/>
                  <a:pt x="4308922" y="1903552"/>
                  <a:pt x="4238917" y="1906787"/>
                </a:cubicBezTo>
                <a:cubicBezTo>
                  <a:pt x="4168912" y="1910022"/>
                  <a:pt x="4010577" y="1900095"/>
                  <a:pt x="3844486" y="1906787"/>
                </a:cubicBezTo>
                <a:cubicBezTo>
                  <a:pt x="3678395" y="1913479"/>
                  <a:pt x="3264115" y="1869057"/>
                  <a:pt x="3078824" y="1906787"/>
                </a:cubicBezTo>
                <a:cubicBezTo>
                  <a:pt x="2893533" y="1944517"/>
                  <a:pt x="2926466" y="1887548"/>
                  <a:pt x="2777200" y="1906787"/>
                </a:cubicBezTo>
                <a:cubicBezTo>
                  <a:pt x="2627934" y="1926026"/>
                  <a:pt x="2559537" y="1893019"/>
                  <a:pt x="2382769" y="1906787"/>
                </a:cubicBezTo>
                <a:cubicBezTo>
                  <a:pt x="2206001" y="1920555"/>
                  <a:pt x="2071387" y="1883802"/>
                  <a:pt x="1895530" y="1906787"/>
                </a:cubicBezTo>
                <a:cubicBezTo>
                  <a:pt x="1719673" y="1929772"/>
                  <a:pt x="1655369" y="1901903"/>
                  <a:pt x="1593906" y="1906787"/>
                </a:cubicBezTo>
                <a:cubicBezTo>
                  <a:pt x="1532443" y="1911671"/>
                  <a:pt x="1379830" y="1901177"/>
                  <a:pt x="1199474" y="1906787"/>
                </a:cubicBezTo>
                <a:cubicBezTo>
                  <a:pt x="1019118" y="1912397"/>
                  <a:pt x="999455" y="1880170"/>
                  <a:pt x="897850" y="1906787"/>
                </a:cubicBezTo>
                <a:cubicBezTo>
                  <a:pt x="796245" y="1933404"/>
                  <a:pt x="552235" y="1866066"/>
                  <a:pt x="317804" y="1906787"/>
                </a:cubicBezTo>
                <a:cubicBezTo>
                  <a:pt x="139146" y="1911676"/>
                  <a:pt x="31203" y="1763837"/>
                  <a:pt x="0" y="1588983"/>
                </a:cubicBezTo>
                <a:cubicBezTo>
                  <a:pt x="-7135" y="1500137"/>
                  <a:pt x="7185" y="1370635"/>
                  <a:pt x="0" y="1190680"/>
                </a:cubicBezTo>
                <a:cubicBezTo>
                  <a:pt x="-7185" y="1010725"/>
                  <a:pt x="27754" y="975070"/>
                  <a:pt x="0" y="766954"/>
                </a:cubicBezTo>
                <a:cubicBezTo>
                  <a:pt x="-27754" y="558838"/>
                  <a:pt x="13879" y="410244"/>
                  <a:pt x="0" y="317804"/>
                </a:cubicBezTo>
                <a:close/>
              </a:path>
            </a:pathLst>
          </a:custGeom>
          <a:solidFill>
            <a:srgbClr val="E9F4C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640967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Đổi bài cho bạn để kiểm tra việc sửa lỗi.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0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68167-4ABC-CC56-708A-ED47CCD64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484C152-A099-2835-F676-990BFE9EB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668" y="2316789"/>
            <a:ext cx="2695004" cy="433794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0614E57-F3B5-0D57-A98B-EBB87A286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0362" y="1883411"/>
            <a:ext cx="3205970" cy="47713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4B490F-C85A-757F-91CF-34A4AF313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570" y="723810"/>
            <a:ext cx="6742760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6516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282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#9Slide03 AllRoundGothic</vt:lpstr>
      <vt:lpstr>Aptos</vt:lpstr>
      <vt:lpstr>Aptos Display</vt:lpstr>
      <vt:lpstr>Arial</vt:lpstr>
      <vt:lpstr>Calibri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DELL</cp:lastModifiedBy>
  <cp:revision>3</cp:revision>
  <dcterms:created xsi:type="dcterms:W3CDTF">2024-12-08T09:46:19Z</dcterms:created>
  <dcterms:modified xsi:type="dcterms:W3CDTF">2026-01-06T02:49:45Z</dcterms:modified>
</cp:coreProperties>
</file>