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1488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CAC44-F462-5DDA-71BC-D05FE4D99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47069-4EEC-3DC6-D8B6-7AFA75B62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9152C-4CC4-BBD0-326F-48382BF94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77B-E38E-4DEF-ABC0-AB16140DC4DD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A05C2-8EEA-2705-2F6A-D01D43BFD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5FCDC-2566-1CB4-7B9F-F9F88825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B737-212F-4901-8190-1125967B3B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912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7EA09-1296-B1C2-21FB-D3F55E30F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5CE0B3-83E5-53A2-0A57-86FD23634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61225-EB17-8F9A-E125-5ABF5CF4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77B-E38E-4DEF-ABC0-AB16140DC4DD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79200-900A-5BEE-10C3-97B213E21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F3DD3-C08B-BC89-B2C6-042EC5ED5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B737-212F-4901-8190-1125967B3B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32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F6E6D4-90DA-F172-E75F-5CFD46843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9DC02-2AFF-9CAD-2AD7-E7A747EAA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1D8B8-1D37-5059-CBF5-8C2F56AAD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77B-E38E-4DEF-ABC0-AB16140DC4DD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A5E48-D78C-C411-A8CC-D71C03BCC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238B2-CC20-9647-12DE-882A0EA7D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B737-212F-4901-8190-1125967B3B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530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990DC-5858-C650-D2EF-597ECC8B0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91FB9-65F3-7C1D-BE5E-75EF5C0B5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8A375-A812-C24D-1EA1-9C530D199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77B-E38E-4DEF-ABC0-AB16140DC4DD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3B0EE-03AA-55A9-EB25-A75823C86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00B9-245F-65B7-2613-DB1B3E67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B737-212F-4901-8190-1125967B3B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219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6DDF-F29C-89E9-31FD-805E6CF9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CBEF0-D266-0E26-5B70-898130893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2E5CB-73FF-BA96-18B5-E77157C4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77B-E38E-4DEF-ABC0-AB16140DC4DD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77015-1469-F605-E8AC-BC11D05C9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680FD-F88B-7E22-2131-015D02CE8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B737-212F-4901-8190-1125967B3B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84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76A21-FA17-5CB0-6873-0770D7E4E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59B76-8A7E-2772-FB26-FB432FAB1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F6DDA-23CD-6D77-CA74-048EA3096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DE186-E49B-A6A0-5C7D-69215CCE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77B-E38E-4DEF-ABC0-AB16140DC4DD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6C940-0791-FA90-200A-8AB3A3DF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5CDC1-647C-7C7C-66F7-946F22AB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B737-212F-4901-8190-1125967B3B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538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359F-1177-FA0D-8FC0-F498F8B14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2CE43-0140-2042-06B2-36F0D5780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91B2E0-3A2D-E658-7530-08054B4FC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268C72-E4AA-2504-426F-3A8802840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BC7CCA-E095-5D5C-39CB-CCE6E3950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2BD8C7-E404-FB0A-8AF7-1B0F7E00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77B-E38E-4DEF-ABC0-AB16140DC4DD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2D92BE-8F0E-8691-BA6D-904CE884D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47C993-AA60-688B-C788-8CE1F401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B737-212F-4901-8190-1125967B3B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227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ED395-4E55-2664-8BC8-FD9A3E8A1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A2769-7BFF-E17D-325F-252E1F55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77B-E38E-4DEF-ABC0-AB16140DC4DD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7F87E-20DD-F9B5-053D-93607BA16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32A8C-138D-0801-1D0D-73291CAED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B737-212F-4901-8190-1125967B3B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124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AF953E-4809-6C6B-498F-FC809B0C4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77B-E38E-4DEF-ABC0-AB16140DC4DD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FCDFDB-5EFF-8781-C1E4-1B4C7C715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15BCB-E6B8-9E00-4C59-CF762AF4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B737-212F-4901-8190-1125967B3B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462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6484A-FB6A-8A36-8F2F-C27C787B8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C19E4-21F9-0050-AA92-CE4C8BD90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96727-C059-D0D4-3EA1-5D585B23A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85CA9-DDD0-D5EF-F089-71E283E2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77B-E38E-4DEF-ABC0-AB16140DC4DD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E077A-69C5-3230-5C2B-5F39FA511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1FA1C-CCDD-28F0-F5AF-C3D999DB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B737-212F-4901-8190-1125967B3B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77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43DE2-0038-988D-4BEC-C00600B0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BCB007-D742-18B2-0738-5E02252C1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08D9B-3522-D061-CFCE-BBDE16B36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560B6-A161-B2E0-EC7B-C2D3060F8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77B-E38E-4DEF-ABC0-AB16140DC4DD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3246F-74ED-3562-DD6B-3A1206A2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AA048-A716-CD4A-F70B-CB2D515E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B737-212F-4901-8190-1125967B3B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293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0BD3B8-FC7D-61AC-5059-A38A2480B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276A-A1FB-366E-782E-72C988DAF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61013-A123-F595-D323-7AB34D0C8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8C77B-E38E-4DEF-ABC0-AB16140DC4DD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1565A-EBA1-0214-DA47-78E09BEB1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E42B6-0DE8-DF5F-72CA-E7AE0906C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BB737-212F-4901-8190-1125967B3B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58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5D714-40F1-7A13-3D15-F73F782AFF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3D9488-CF0C-DE76-79AF-C4B75277FC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6CFD25-B0E6-34A7-8451-A34545CBB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73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F20C4-A973-0D54-A37A-D6AD0735A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208630-C76F-D485-A818-8DE5E3F43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"/>
          <a:stretch>
            <a:fillRect/>
          </a:stretch>
        </p:blipFill>
        <p:spPr>
          <a:xfrm>
            <a:off x="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25825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9DFD6-CA4F-0C6E-ACDA-556C0BF7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7E021F-B324-AEF2-2B1F-2950C10E8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77333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8D5A5-AA37-1980-FE62-FD47DBED7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023034-558A-3454-37E2-FCF92B34B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370325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32D1-9CB0-0827-5256-D7398FA5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0554CE-5E07-987A-011B-02329E4ED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144258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E2D6C-C72E-64C6-8703-FE490BFB6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D2FFE6-1DB3-7DCD-B903-2AD9518E3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75967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E143-377C-B587-17B6-757E67FAF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DC49E9-32FC-7EAA-5659-C992C0381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444" cy="6858000"/>
          </a:xfrm>
        </p:spPr>
      </p:pic>
    </p:spTree>
    <p:extLst>
      <p:ext uri="{BB962C8B-B14F-4D97-AF65-F5344CB8AC3E}">
        <p14:creationId xmlns:p14="http://schemas.microsoft.com/office/powerpoint/2010/main" val="668567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C9A9B-1F47-68C3-65C0-06FE2C02F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E3A4A6-EBB6-72F5-57AB-927EAEE02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85960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673B7-7802-C69D-F474-31387EDD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38357E6-AC5E-D794-381F-DE3B50712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8871" cy="6858000"/>
          </a:xfrm>
        </p:spPr>
      </p:pic>
    </p:spTree>
    <p:extLst>
      <p:ext uri="{BB962C8B-B14F-4D97-AF65-F5344CB8AC3E}">
        <p14:creationId xmlns:p14="http://schemas.microsoft.com/office/powerpoint/2010/main" val="3974723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0D626-40B4-D097-FC3B-EA61DAF1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2DB79F-08EB-52FA-49EE-F84A9D589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"/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4115730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F00C8-DBD4-6280-B151-18369DBFC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E43FF6-407C-3737-1646-89E4239F0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6159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89773-6986-97E1-9298-781A164EF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0D0CD0-4526-652B-6465-91FE0BCA6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1341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F76D-3C23-B05C-20D3-0235F269D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1E8E64-FE60-AE7E-31D3-D9C9AB328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73137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DC6E-F219-5F05-A6B8-172358A29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1C566B-64BB-8B24-E5B3-15D1E2CCD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5781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EDE9B-0557-F360-20E7-839756B37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BCD0A5-93D8-0CB1-64F7-14C986954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764045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FE8E2-C12E-7E14-DE12-730BC33CA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7499CD-DF04-788A-C584-0C7BB5E60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4672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0DBA-76E2-5F39-23E0-2D3AB0E8B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56BDD5-5869-6CFE-B434-45602AC88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4270107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Thao Hong</dc:creator>
  <cp:lastModifiedBy>Thao Hong</cp:lastModifiedBy>
  <cp:revision>1</cp:revision>
  <dcterms:created xsi:type="dcterms:W3CDTF">2026-01-06T02:48:25Z</dcterms:created>
  <dcterms:modified xsi:type="dcterms:W3CDTF">2026-01-06T02:49:36Z</dcterms:modified>
</cp:coreProperties>
</file>