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1296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9CC99-8A0F-7752-C1AA-92220650D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919CD-7AB6-4BC0-1363-2D0CB9395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9642C-C457-C7F8-D49E-31EA58DD2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BF4C-7A67-443B-B052-3B3EA269F3B1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2372F-CD04-B2BE-F08B-66949AFF6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C156F-BD65-F4EC-C6FD-BC395DAF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69A7-B470-4FAC-8E24-7755CD5095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850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BA643-42B9-1238-A43B-9508A060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C5B496-3B51-7C2D-AD18-94F8824E4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26C6F-0300-129D-CCEA-820DC5EDD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BF4C-7A67-443B-B052-3B3EA269F3B1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31498-A04C-1CD5-5E31-BE3145E2A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D45FC-ADB5-7AC4-47C8-409D49DA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69A7-B470-4FAC-8E24-7755CD5095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252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8DFAB1-D396-F532-E4F4-6D94366A5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D24A1-265E-6693-7ACF-08F8C6A37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D9B0C-6D09-E801-1F65-CA842BD53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BF4C-7A67-443B-B052-3B3EA269F3B1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D325D-BF6A-4519-CBDF-46A3A818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706AE-8E4D-1604-109D-2147685D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69A7-B470-4FAC-8E24-7755CD5095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966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AF6A-5C2C-2C0B-0590-1384DC1EE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8241C-741B-39DA-E5D5-CA148D754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7A2AD-62B9-FEBF-2741-FD80C93AC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BF4C-7A67-443B-B052-3B3EA269F3B1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20094-A87F-347B-901B-70B39520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0478C-BDEB-E3ED-A6F0-CBEAEE54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69A7-B470-4FAC-8E24-7755CD5095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916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C2CC-F0F6-C061-30BB-4A6079BD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17C81-94BD-FCF3-852C-B115730DB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0FE8C-FD32-9123-F166-2BA73A2B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BF4C-7A67-443B-B052-3B3EA269F3B1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18435-259E-F172-4D91-9C13FB2B7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10B39-9205-D2A4-05F2-2E15A8C8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69A7-B470-4FAC-8E24-7755CD5095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879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72C8-CD84-564A-1E6D-486AA00A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89707-AB07-4BD7-8816-0A2EA9AEB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3F074-EAD7-25E5-46DA-60BB40F12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A7905-C577-45B6-AC33-66AD3200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BF4C-7A67-443B-B052-3B3EA269F3B1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9DAEF-7D9F-A409-119E-E929CBE8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2537E-2F75-0713-BC12-933FCF40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69A7-B470-4FAC-8E24-7755CD5095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401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9F29-820A-450A-61DD-40360B2A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57782-C389-0358-EBAC-C9CC3FBFD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C8490-7865-1775-8AE4-486C46098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6A3B3-6E30-7AC6-6D80-88C30B5A7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BA3861-5230-24EE-8D24-1118BF2C4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3D1B92-BA0A-7651-9435-499425374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BF4C-7A67-443B-B052-3B3EA269F3B1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838EC4-3B55-E366-E900-70247D610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C3556E-8457-DED0-31AE-8BD9F257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69A7-B470-4FAC-8E24-7755CD5095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815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DE8E-AC4D-09BB-2A61-2A9B502B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36B3C-8AC4-D79D-AAE5-BC6ECD3F2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BF4C-7A67-443B-B052-3B3EA269F3B1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BF0EE-C06A-9B67-ABF4-4980AFDC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5C6B0-6F27-F8C6-A9A0-B8CF32F1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69A7-B470-4FAC-8E24-7755CD5095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039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6F9844-9478-BE27-8BBB-3CCDB9522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BF4C-7A67-443B-B052-3B3EA269F3B1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1E8E56-425F-187A-2F00-30645A53B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FE6BC-932C-03EC-1E71-41634AC9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69A7-B470-4FAC-8E24-7755CD5095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985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F5DC0-8F26-7F2A-9560-17118F75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51D64-8225-455C-8E33-250839371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830E4-232A-604C-D582-FACA7422D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A8D75-18B9-53A2-E1C2-2B0F993B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BF4C-7A67-443B-B052-3B3EA269F3B1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B2AC0-CF5F-FF07-0347-D321A3925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9BF5C-C2A8-DD35-EE1C-32DDF63C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69A7-B470-4FAC-8E24-7755CD5095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5679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ABDFB-1790-C3E6-5C3D-2C4D46D4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580D1-43A9-18CD-9B53-E478CEF73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ECA2F-3DBA-B54C-4398-9F0C908B1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2F738-0653-B8CE-1934-9D092BCB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BF4C-7A67-443B-B052-3B3EA269F3B1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BBE05-A6A3-AD5E-05C0-83881692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15977-C8D2-5BEF-4EA7-C9977328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69A7-B470-4FAC-8E24-7755CD5095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609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3D044-BB56-823B-4F92-B3DA4BD3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88FAE-55F9-68C7-0C0A-03D5D4E70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BA15D-CB05-BBC5-445D-F929FB36A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FBF4C-7A67-443B-B052-3B3EA269F3B1}" type="datetimeFigureOut">
              <a:rPr lang="vi-VN" smtClean="0"/>
              <a:t>06/01/2026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385E0-0F04-0F46-32AB-B9D432DD7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93017-D54F-5FAB-7531-DEF546771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769A7-B470-4FAC-8E24-7755CD5095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871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0874-7FEA-4B1C-40CA-6095C2FB3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D8258C-6F12-81F9-B188-451B339B6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5164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3D7D-BD9C-77AF-CAE3-6249D92D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D83F04-C21E-7421-8E15-827445038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7174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C08F-F5B2-EC23-00F9-330E44D5F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A34F61-9C4A-142E-7B12-17B3CE77B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54509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59017-9588-0CE7-05C8-53458C56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7EADB2-2EDD-24E8-D5A8-DD33E8357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36104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9E66-286F-D073-9A77-7519244D6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E74D6D-644F-37F1-3D7D-425B6B716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11893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21C75-EC76-537E-67ED-E133B01F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F06B16-A979-E9A7-AB44-0BDB89905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9506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87094-0E8D-110F-1C3D-CE1543B78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D33B67-A57D-2297-6F7F-6D8289ADC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26487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3D62-D714-A612-32D3-356AB7416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19EB83-9CAA-75CE-6BDD-ECADA9E73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716252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03026-A8B1-3771-6D39-D4C8759B3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CD881B-A4C1-1790-6B6A-0ECB5E7B7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64377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611C-676A-AA79-5F15-D376247D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1CC2FD-630D-FA5D-5985-3F0C21F67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8819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56B49-BDF8-8ED1-6BF0-53107A738F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416C9-0262-135C-105E-DD0BAA3639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67D46-9383-3280-3843-BBE65117E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"/>
          <a:stretch>
            <a:fillRect/>
          </a:stretch>
        </p:blipFill>
        <p:spPr>
          <a:xfrm>
            <a:off x="-1" y="0"/>
            <a:ext cx="12186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5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56A49-45B4-2A43-ADDD-DDB3EA4A7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05E7A5-4348-F67F-9358-5CE254FED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4850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A4A1-ADC9-3F58-D78A-2E18A16F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151E06-4C02-A6A0-3B0D-58DBC00AA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7217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4CB72-BC50-E88F-EC1B-539293BF6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13A5D8-DB90-72C9-A756-7DEB7CE56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22651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5BBE-41C4-28A2-0191-79625A264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30BF0B-AEC4-FF76-8F3A-8BAD5C1CD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8205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65716-54E5-7DDB-0F18-1A32ACEEE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CE699A-BE0D-2AD4-A21B-13D06B1F6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2314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E1B2B-C773-6536-EFA1-BFA4CEB0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415E61-EEB2-9911-6496-9BD130C5D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265"/>
          </a:xfrm>
        </p:spPr>
      </p:pic>
    </p:spTree>
    <p:extLst>
      <p:ext uri="{BB962C8B-B14F-4D97-AF65-F5344CB8AC3E}">
        <p14:creationId xmlns:p14="http://schemas.microsoft.com/office/powerpoint/2010/main" val="141640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5456-6697-0A40-2417-C7953B0F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547F2F-A4C8-9E3B-2029-200224E04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52486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Thao Hong</dc:creator>
  <cp:lastModifiedBy>Thao Hong</cp:lastModifiedBy>
  <cp:revision>1</cp:revision>
  <dcterms:created xsi:type="dcterms:W3CDTF">2026-01-06T05:15:20Z</dcterms:created>
  <dcterms:modified xsi:type="dcterms:W3CDTF">2026-01-06T05:20:31Z</dcterms:modified>
</cp:coreProperties>
</file>