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71" r:id="rId23"/>
    <p:sldId id="272" r:id="rId24"/>
    <p:sldId id="273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92E2-F5CC-267A-EB1F-080E762E7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89A2C-24F1-CF43-39A9-6DFAF45D5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1EA6A-5BB7-C6E6-A21D-159527E1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A7B9-DD33-4EE5-AF12-ED82D37F2753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6C95F-5ADC-100F-360D-EBCFC75FD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E72D4-1BCB-7B70-2427-B0F75E57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08CB-8E6A-472C-BE83-1F90C966AE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394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D086-83FB-3E41-3316-C08F336A3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C5294-3544-D968-9ACE-72AE2DC90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71B13-6314-E6EF-5A43-2B8CD2F7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A7B9-DD33-4EE5-AF12-ED82D37F2753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8F58E-50ED-4451-B4EA-5AB7B8DF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6FB98-6B23-C3A4-C91B-EFDA52EE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08CB-8E6A-472C-BE83-1F90C966AE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66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4F53C-DD26-70CE-C0BF-3019A8606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650C7-A0F2-481E-102A-47B692254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7707A-5D75-09C5-AD36-640DC509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A7B9-DD33-4EE5-AF12-ED82D37F2753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6951B-400D-0AA0-D57F-7BEBC27E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7C5FC-0D44-BC54-70A4-674C6515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08CB-8E6A-472C-BE83-1F90C966AE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791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015E-7284-61E5-7B91-9A815832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9E91-10C5-0616-510D-BDB6C1F76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1AD4F-1AF2-7289-61EE-58403D27A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A7B9-DD33-4EE5-AF12-ED82D37F2753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63950-67FF-24D8-4C1A-F2BD0D5F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9DDF-BC8F-8DE1-46D1-C864988A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08CB-8E6A-472C-BE83-1F90C966AE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825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A34A-A8FC-C9CB-6AD9-CF8173DE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4A23E-7B6B-32C5-C1DD-6E906AB4D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052B9-1A9A-55FC-176B-55AD1033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A7B9-DD33-4EE5-AF12-ED82D37F2753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81CF8-74C7-E67F-9B1C-67F98014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47B41-46D3-AC4F-480E-875C4B49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08CB-8E6A-472C-BE83-1F90C966AE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885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D58C-88F3-A0A1-2653-7160438A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9561A-9797-FDE8-30EC-FDE238DB4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7E52B-AE64-B6C7-A0B0-BD95D16E0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EAEA1-E9EA-EAC0-9434-96F7C241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A7B9-DD33-4EE5-AF12-ED82D37F2753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020D4-74F1-6D5C-A8C9-255A602CE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C192-45B1-7023-1003-2C5FE063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08CB-8E6A-472C-BE83-1F90C966AE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736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C965-330F-0CAC-9D8E-17F3DF46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25D0C-2DD2-B0B8-C6DA-79D4D3085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BD1D0-EE8F-DE58-0869-AC6728885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13B20-6419-74F5-A704-B3D3B4F2F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B1376-2D51-88C6-F66F-549B2D542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54CDC-E232-B6E8-0EC8-7A7D8E1A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A7B9-DD33-4EE5-AF12-ED82D37F2753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7EFDA-C6FE-45C3-FE19-73DC93E1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ED033-BE67-C0AA-EF51-1410E34E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08CB-8E6A-472C-BE83-1F90C966AE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97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1EC2-94D4-921B-72F8-B8C4129C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31F24-2FDE-2EBA-4B10-8DD4093E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A7B9-DD33-4EE5-AF12-ED82D37F2753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AEF76-107A-8E04-01C8-CE300318D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F3E8D-9BAB-A203-93D5-09118AB0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08CB-8E6A-472C-BE83-1F90C966AE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22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77DB3-8B24-F599-625D-4D607271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A7B9-DD33-4EE5-AF12-ED82D37F2753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F6A7E-2649-3BD8-3DEE-F8A8D0FA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A288-2FE1-B37D-933D-FD56E2EB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08CB-8E6A-472C-BE83-1F90C966AE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28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E177-908B-3D08-71D7-15CD7EE3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1C68-6F03-1485-B940-57600C1B4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15026-0A0D-DEE0-F407-E86F5508E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30F85-F562-E468-B159-F3ECEE11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A7B9-DD33-4EE5-AF12-ED82D37F2753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782BD-6163-282F-EA7C-BA06BB23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014AA-3B5F-D51F-7C4D-98232BF6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08CB-8E6A-472C-BE83-1F90C966AE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505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5CF9-EC8D-FD93-44B4-4B33E527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AC851-D392-D840-033B-5B4461A7C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35526-FD50-206C-0966-B06A5C8C9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4856E-5B2F-BFF9-5BCB-A798E57C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A7B9-DD33-4EE5-AF12-ED82D37F2753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E4369-AA0B-D75A-82B8-59C5E132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675E6-A378-7798-4DDA-F8140A8C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08CB-8E6A-472C-BE83-1F90C966AE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458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ACDCF-AC77-DAEF-06EA-6A9571DF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D3EFC-F4BD-B789-C7C5-FEE80DF33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1A617-AF2A-3C00-873F-331A9E6C4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2A7B9-DD33-4EE5-AF12-ED82D37F2753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59F7C-5BBE-44DE-7DE9-7744C3EA3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C0F35-3082-005C-21B2-21203DD56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08CB-8E6A-472C-BE83-1F90C966AE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00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8F5F-1858-E2FE-6290-FC817E8F13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41F92-3AA8-B30C-178E-A690AC9D2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4CF56-132B-01C4-0567-897EC9B1E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4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085F-7B4F-A043-B6BC-502B3673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C32B9B-77F6-3E8B-3868-125EE2B3F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68750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E653-B1EB-1232-3040-623E2FF6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3B47E5-31F1-5EBB-0C5D-70DB1A7A5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536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71C2-2C23-4044-E4C1-BF851D7B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439412-455D-D0FE-12A3-ACEDBD682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934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106B-DBFB-E9EF-E4FD-A1F24BCD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8BFA09-6E00-7445-6511-CC4812B80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3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2903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EE51-4228-0774-077D-F260A3D8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A4544-3E17-BCFA-0CE0-7B3584A58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756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40DA-B401-5BEF-B9B4-BAFB379C4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F46512-70E6-C16D-2383-68DF7407D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1095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A535-7E1A-BCE9-506B-AB262115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C977F4-E032-9685-215F-19536F88E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494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74CB-8BAC-EE39-8C63-38216913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D9C8E-0193-3E03-52EB-F01C2DC9B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469"/>
          </a:xfrm>
        </p:spPr>
      </p:pic>
    </p:spTree>
    <p:extLst>
      <p:ext uri="{BB962C8B-B14F-4D97-AF65-F5344CB8AC3E}">
        <p14:creationId xmlns:p14="http://schemas.microsoft.com/office/powerpoint/2010/main" val="2983641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2992-0989-DC15-F60C-8BF5564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4927F9-C460-C1A9-6E06-4362324AD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7621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6DAD-BDFB-54F9-A663-9DD920B8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55FF91-0315-0FC2-AC43-3B0AEA0A5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8793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371D-7586-7D22-4CE4-3E8EB005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717801-867F-4C81-E371-A8EC75229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4563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DB1B-6B4D-C4E4-0850-3D68EA16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81C664-BC98-3DBB-7A9A-2E89D9249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7725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796E-1157-4DAB-5183-5D4CAF2C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8F4AEB-F56E-3818-A3EF-CE21E627E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2741969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F924-2347-F851-B988-AC67C9A3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415AF8-20C0-B46F-BC47-350B3F833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436"/>
          </a:xfrm>
        </p:spPr>
      </p:pic>
    </p:spTree>
    <p:extLst>
      <p:ext uri="{BB962C8B-B14F-4D97-AF65-F5344CB8AC3E}">
        <p14:creationId xmlns:p14="http://schemas.microsoft.com/office/powerpoint/2010/main" val="2855066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64D7-BD9C-05A1-FD9D-5DF86953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0D49F0-D4D6-C4CF-2D26-113F4FD86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62826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D7346-24F3-8277-664B-E9CC8B2F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D961D8-5ABD-2343-193F-002EC81F3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6949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1883-D423-0156-305F-06223001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A9E5E5-4B6A-A343-7464-B4F287E76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610"/>
          </a:xfrm>
        </p:spPr>
      </p:pic>
    </p:spTree>
    <p:extLst>
      <p:ext uri="{BB962C8B-B14F-4D97-AF65-F5344CB8AC3E}">
        <p14:creationId xmlns:p14="http://schemas.microsoft.com/office/powerpoint/2010/main" val="1960138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E8DD-4972-5F5F-5901-5FA8B730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113431-E817-4052-54BC-F0D5ED50C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40130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4052-A52C-CFD8-20CB-97AA2706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6EE638-CC48-2998-48AA-EF74B226C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4269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98A6-668E-8C1F-CB82-0AF6B6CD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0C6DAE-192B-CFD0-857E-5565916D0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9897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01AB-46C7-D9A2-59D4-B16385C9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FDBCEE-4E83-5C6C-0CE9-3CD87A086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12192000" cy="6855106"/>
          </a:xfrm>
        </p:spPr>
      </p:pic>
    </p:spTree>
    <p:extLst>
      <p:ext uri="{BB962C8B-B14F-4D97-AF65-F5344CB8AC3E}">
        <p14:creationId xmlns:p14="http://schemas.microsoft.com/office/powerpoint/2010/main" val="346646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47FE-140B-132F-1805-97E1CD02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34B5EC-C133-7B12-478C-D95975D17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3406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CC8D-C242-BEE3-7785-8A5278DF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F335CF-83E6-48B2-09E0-60A683EFA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87979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8168-77F1-AD7F-543B-4A261572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63CC7E-DD1B-70F5-A77A-91AC850E5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8263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F628-85E0-EE8A-B5C5-71A512FF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1B8B2F-A3D3-BAEA-0907-8A7660F24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0217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7EB3E-CD17-838D-88A4-8650BE86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A69A77-C597-FE2E-ABD4-E15CE049A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581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Thao Hong</dc:creator>
  <cp:lastModifiedBy>Thao Hong</cp:lastModifiedBy>
  <cp:revision>1</cp:revision>
  <dcterms:created xsi:type="dcterms:W3CDTF">2026-01-06T05:25:00Z</dcterms:created>
  <dcterms:modified xsi:type="dcterms:W3CDTF">2026-01-06T05:32:42Z</dcterms:modified>
</cp:coreProperties>
</file>