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Lst>
  <p:notesMasterIdLst>
    <p:notesMasterId r:id="rId24"/>
  </p:notesMasterIdLst>
  <p:sldIdLst>
    <p:sldId id="642" r:id="rId6"/>
    <p:sldId id="643" r:id="rId7"/>
    <p:sldId id="402" r:id="rId8"/>
    <p:sldId id="420" r:id="rId9"/>
    <p:sldId id="381" r:id="rId10"/>
    <p:sldId id="321" r:id="rId11"/>
    <p:sldId id="403" r:id="rId12"/>
    <p:sldId id="421" r:id="rId13"/>
    <p:sldId id="417" r:id="rId14"/>
    <p:sldId id="409" r:id="rId15"/>
    <p:sldId id="410" r:id="rId16"/>
    <p:sldId id="411" r:id="rId17"/>
    <p:sldId id="419" r:id="rId18"/>
    <p:sldId id="345" r:id="rId19"/>
    <p:sldId id="416" r:id="rId20"/>
    <p:sldId id="415" r:id="rId21"/>
    <p:sldId id="413" r:id="rId22"/>
    <p:sldId id="41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65" autoAdjust="0"/>
    <p:restoredTop sz="94660"/>
  </p:normalViewPr>
  <p:slideViewPr>
    <p:cSldViewPr snapToGrid="0">
      <p:cViewPr>
        <p:scale>
          <a:sx n="92" d="100"/>
          <a:sy n="92" d="100"/>
        </p:scale>
        <p:origin x="-254" y="-58"/>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82B3CE-4B46-473B-9C95-D0D84A13758B}" type="datetimeFigureOut">
              <a:rPr lang="en-US" smtClean="0"/>
              <a:t>12/22/2025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0ACEFB-C7C0-4BEC-BCFF-0419A0FF987C}" type="slidenum">
              <a:rPr lang="en-US" smtClean="0"/>
              <a:t>‹#›</a:t>
            </a:fld>
            <a:endParaRPr lang="en-US"/>
          </a:p>
        </p:txBody>
      </p:sp>
    </p:spTree>
    <p:extLst>
      <p:ext uri="{BB962C8B-B14F-4D97-AF65-F5344CB8AC3E}">
        <p14:creationId xmlns:p14="http://schemas.microsoft.com/office/powerpoint/2010/main" val="2640025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12/22/2025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12/22/2025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12/22/2025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t>12/22/2025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t>12/22/2025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t>12/22/2025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t>12/22/2025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t>12/22/2025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t>12/22/2025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t>12/22/2025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t>12/22/2025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12/22/2025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t>12/22/2025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t>12/22/2025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t>12/22/2025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12/22/2025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12/22/2025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12/22/2025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12/22/2025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t>12/22/2025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t>12/22/2025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t>12/22/2025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12/22/2025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12/22/2025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12/22/2025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12/22/2025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12/22/2025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965060" y="5052545"/>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t>12/22/2025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
        <p:nvSpPr>
          <p:cNvPr id="2" name="Title 1"/>
          <p:cNvSpPr>
            <a:spLocks noGrp="1"/>
          </p:cNvSpPr>
          <p:nvPr>
            <p:ph type="ctrTitle"/>
          </p:nvPr>
        </p:nvSpPr>
        <p:spPr>
          <a:xfrm>
            <a:off x="1090108" y="3132290"/>
            <a:ext cx="9567135" cy="1793167"/>
          </a:xfrm>
          <a:effectLst/>
        </p:spPr>
        <p:txBody>
          <a:bodyPr>
            <a:noAutofit/>
          </a:bodyPr>
          <a:lstStyle>
            <a:lvl1pPr marL="640080" indent="-457200" algn="l">
              <a:defRPr sz="5400"/>
            </a:lvl1pPr>
          </a:lstStyle>
          <a:p>
            <a:r>
              <a:rPr lang="en-US"/>
              <a:t>Click to edit Master title style</a:t>
            </a:r>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t>12/22/2025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t>12/22/2025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t>12/22/2025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523999" y="731519"/>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731520"/>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None/>
            </a:pPr>
            <a:r>
              <a:rPr lang="en-US"/>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CF9CB7-831C-4E79-9B25-85EFFA48F11F}" type="datetimeFigureOut">
              <a:rPr lang="en-US" smtClean="0">
                <a:solidFill>
                  <a:prstClr val="black">
                    <a:tint val="75000"/>
                  </a:prstClr>
                </a:solidFill>
              </a:rPr>
              <a:t>12/22/2025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CF9CB7-831C-4E79-9B25-85EFFA48F11F}" type="datetimeFigureOut">
              <a:rPr lang="en-US" smtClean="0">
                <a:solidFill>
                  <a:prstClr val="black">
                    <a:tint val="75000"/>
                  </a:prstClr>
                </a:solidFill>
              </a:rPr>
              <a:t>12/22/2025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12/22/2025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CF9CB7-831C-4E79-9B25-85EFFA48F11F}" type="datetimeFigureOut">
              <a:rPr lang="en-US" smtClean="0">
                <a:solidFill>
                  <a:prstClr val="black">
                    <a:tint val="75000"/>
                  </a:prstClr>
                </a:solidFill>
              </a:rPr>
              <a:t>12/22/2025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3" y="2209800"/>
            <a:ext cx="4848113" cy="1258493"/>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6124687"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4353"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t>12/22/2025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anose="02040502050405020303"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t>12/22/2025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en-US"/>
              <a:t>Click to edit Master title style</a:t>
            </a:r>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t>12/22/2025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7"/>
            <a:ext cx="27432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4432151" y="731519"/>
            <a:ext cx="6439049"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t>12/22/2025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pPr fontAlgn="base"/>
            <a:r>
              <a:rPr lang="en-US" strike="noStrike" noProof="1"/>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r>
              <a:rPr lang="en-US" strike="noStrike" noProof="1"/>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4691314-9D4B-43D4-AD6F-349655614F8B}"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12/22/2025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en-US" altLang="en-US" strike="noStrike" noProof="1" dirty="0">
                <a:latin typeface="Calibri" panose="020F0502020204030204" charset="0"/>
                <a:ea typeface="+mn-ea"/>
                <a:cs typeface="+mn-cs"/>
              </a:rPr>
              <a:t>‹#›</a:t>
            </a:fld>
            <a:endParaRPr lang="en-US" altLang="en-US" strike="noStrike" noProof="1">
              <a:latin typeface="Calibri" panose="020F0502020204030204" charset="0"/>
            </a:endParaRPr>
          </a:p>
        </p:txBody>
      </p:sp>
    </p:spTree>
    <p:extLst>
      <p:ext uri="{BB962C8B-B14F-4D97-AF65-F5344CB8AC3E}">
        <p14:creationId xmlns:p14="http://schemas.microsoft.com/office/powerpoint/2010/main" val="36625433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4691314-9D4B-43D4-AD6F-349655614F8B}"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12/22/2025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en-US" altLang="en-US" strike="noStrike" noProof="1" dirty="0">
                <a:latin typeface="Calibri" panose="020F0502020204030204" charset="0"/>
                <a:ea typeface="+mn-ea"/>
                <a:cs typeface="+mn-cs"/>
              </a:rPr>
              <a:t>‹#›</a:t>
            </a:fld>
            <a:endParaRPr lang="en-US" altLang="en-US" strike="noStrike" noProof="1">
              <a:latin typeface="Calibri" panose="020F0502020204030204" charset="0"/>
            </a:endParaRPr>
          </a:p>
        </p:txBody>
      </p:sp>
    </p:spTree>
    <p:extLst>
      <p:ext uri="{BB962C8B-B14F-4D97-AF65-F5344CB8AC3E}">
        <p14:creationId xmlns:p14="http://schemas.microsoft.com/office/powerpoint/2010/main" val="12161083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fontAlgn="base"/>
            <a:r>
              <a:rPr lang="en-US" strike="noStrike" noProof="1"/>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4691314-9D4B-43D4-AD6F-349655614F8B}"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12/22/2025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en-US" altLang="en-US" strike="noStrike" noProof="1" dirty="0">
                <a:latin typeface="Calibri" panose="020F0502020204030204" charset="0"/>
                <a:ea typeface="+mn-ea"/>
                <a:cs typeface="+mn-cs"/>
              </a:rPr>
              <a:t>‹#›</a:t>
            </a:fld>
            <a:endParaRPr lang="en-US" altLang="en-US" strike="noStrike" noProof="1">
              <a:latin typeface="Calibri" panose="020F0502020204030204" charset="0"/>
            </a:endParaRPr>
          </a:p>
        </p:txBody>
      </p:sp>
    </p:spTree>
    <p:extLst>
      <p:ext uri="{BB962C8B-B14F-4D97-AF65-F5344CB8AC3E}">
        <p14:creationId xmlns:p14="http://schemas.microsoft.com/office/powerpoint/2010/main" val="1961340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6197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4691314-9D4B-43D4-AD6F-349655614F8B}"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12/22/2025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buNone/>
            </a:pPr>
            <a:fld id="{9A0DB2DC-4C9A-4742-B13C-FB6460FD3503}" type="slidenum">
              <a:rPr lang="en-US" altLang="en-US" strike="noStrike" noProof="1" dirty="0">
                <a:latin typeface="Calibri" panose="020F0502020204030204" charset="0"/>
                <a:ea typeface="+mn-ea"/>
                <a:cs typeface="+mn-cs"/>
              </a:rPr>
              <a:t>‹#›</a:t>
            </a:fld>
            <a:endParaRPr lang="en-US" altLang="en-US" strike="noStrike" noProof="1">
              <a:latin typeface="Calibri" panose="020F0502020204030204" charset="0"/>
            </a:endParaRPr>
          </a:p>
        </p:txBody>
      </p:sp>
    </p:spTree>
    <p:extLst>
      <p:ext uri="{BB962C8B-B14F-4D97-AF65-F5344CB8AC3E}">
        <p14:creationId xmlns:p14="http://schemas.microsoft.com/office/powerpoint/2010/main" val="35818144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4691314-9D4B-43D4-AD6F-349655614F8B}"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12/22/2025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lstStyle/>
          <a:p>
            <a:pPr lvl="0" eaLnBrk="1" fontAlgn="base" hangingPunct="1">
              <a:buNone/>
            </a:pPr>
            <a:fld id="{9A0DB2DC-4C9A-4742-B13C-FB6460FD3503}" type="slidenum">
              <a:rPr lang="en-US" altLang="en-US" strike="noStrike" noProof="1" dirty="0">
                <a:latin typeface="Calibri" panose="020F0502020204030204" charset="0"/>
                <a:ea typeface="+mn-ea"/>
                <a:cs typeface="+mn-cs"/>
              </a:rPr>
              <a:t>‹#›</a:t>
            </a:fld>
            <a:endParaRPr lang="en-US" altLang="en-US" strike="noStrike" noProof="1">
              <a:latin typeface="Calibri" panose="020F0502020204030204" charset="0"/>
            </a:endParaRPr>
          </a:p>
        </p:txBody>
      </p:sp>
    </p:spTree>
    <p:extLst>
      <p:ext uri="{BB962C8B-B14F-4D97-AF65-F5344CB8AC3E}">
        <p14:creationId xmlns:p14="http://schemas.microsoft.com/office/powerpoint/2010/main" val="2285723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t>12/22/2025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4691314-9D4B-43D4-AD6F-349655614F8B}"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12/22/2025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lstStyle/>
          <a:p>
            <a:pPr lvl="0" eaLnBrk="1" fontAlgn="base" hangingPunct="1">
              <a:buNone/>
            </a:pPr>
            <a:fld id="{9A0DB2DC-4C9A-4742-B13C-FB6460FD3503}" type="slidenum">
              <a:rPr lang="en-US" altLang="en-US" strike="noStrike" noProof="1" dirty="0">
                <a:latin typeface="Calibri" panose="020F0502020204030204" charset="0"/>
                <a:ea typeface="+mn-ea"/>
                <a:cs typeface="+mn-cs"/>
              </a:rPr>
              <a:t>‹#›</a:t>
            </a:fld>
            <a:endParaRPr lang="en-US" altLang="en-US" strike="noStrike" noProof="1">
              <a:latin typeface="Calibri" panose="020F0502020204030204" charset="0"/>
            </a:endParaRPr>
          </a:p>
        </p:txBody>
      </p:sp>
    </p:spTree>
    <p:extLst>
      <p:ext uri="{BB962C8B-B14F-4D97-AF65-F5344CB8AC3E}">
        <p14:creationId xmlns:p14="http://schemas.microsoft.com/office/powerpoint/2010/main" val="8622242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4691314-9D4B-43D4-AD6F-349655614F8B}"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12/22/2025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lstStyle/>
          <a:p>
            <a:pPr lvl="0" eaLnBrk="1" fontAlgn="base" hangingPunct="1">
              <a:buNone/>
            </a:pPr>
            <a:fld id="{9A0DB2DC-4C9A-4742-B13C-FB6460FD3503}" type="slidenum">
              <a:rPr lang="en-US" altLang="en-US" strike="noStrike" noProof="1" dirty="0">
                <a:latin typeface="Calibri" panose="020F0502020204030204" charset="0"/>
                <a:ea typeface="+mn-ea"/>
                <a:cs typeface="+mn-cs"/>
              </a:rPr>
              <a:t>‹#›</a:t>
            </a:fld>
            <a:endParaRPr lang="en-US" altLang="en-US" strike="noStrike" noProof="1">
              <a:latin typeface="Calibri" panose="020F0502020204030204" charset="0"/>
            </a:endParaRPr>
          </a:p>
        </p:txBody>
      </p:sp>
    </p:spTree>
    <p:extLst>
      <p:ext uri="{BB962C8B-B14F-4D97-AF65-F5344CB8AC3E}">
        <p14:creationId xmlns:p14="http://schemas.microsoft.com/office/powerpoint/2010/main" val="9363223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p:spPr>
        <p:txBody>
          <a:bodyPr anchor="b"/>
          <a:lstStyle>
            <a:lvl1pPr algn="l">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4766733"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609600"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4691314-9D4B-43D4-AD6F-349655614F8B}"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12/22/2025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buNone/>
            </a:pPr>
            <a:fld id="{9A0DB2DC-4C9A-4742-B13C-FB6460FD3503}" type="slidenum">
              <a:rPr lang="en-US" altLang="en-US" strike="noStrike" noProof="1" dirty="0">
                <a:latin typeface="Calibri" panose="020F0502020204030204" charset="0"/>
                <a:ea typeface="+mn-ea"/>
                <a:cs typeface="+mn-cs"/>
              </a:rPr>
              <a:t>‹#›</a:t>
            </a:fld>
            <a:endParaRPr lang="en-US" altLang="en-US" strike="noStrike" noProof="1">
              <a:latin typeface="Calibri" panose="020F0502020204030204" charset="0"/>
            </a:endParaRPr>
          </a:p>
        </p:txBody>
      </p:sp>
    </p:spTree>
    <p:extLst>
      <p:ext uri="{BB962C8B-B14F-4D97-AF65-F5344CB8AC3E}">
        <p14:creationId xmlns:p14="http://schemas.microsoft.com/office/powerpoint/2010/main" val="15892653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pPr fontAlgn="base"/>
            <a:r>
              <a:rPr lang="en-US" strike="noStrike" noProof="1"/>
              <a:t>Click to edit Master title style</a:t>
            </a:r>
          </a:p>
        </p:txBody>
      </p:sp>
      <p:sp>
        <p:nvSpPr>
          <p:cNvPr id="3" name="Picture Placeholder 2"/>
          <p:cNvSpPr>
            <a:spLocks noGrp="1"/>
          </p:cNvSpPr>
          <p:nvPr>
            <p:ph type="pic" idx="1"/>
          </p:nvPr>
        </p:nvSpPr>
        <p:spPr>
          <a:xfrm>
            <a:off x="2389717" y="612775"/>
            <a:ext cx="73152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4691314-9D4B-43D4-AD6F-349655614F8B}"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12/22/2025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buNone/>
            </a:pPr>
            <a:fld id="{9A0DB2DC-4C9A-4742-B13C-FB6460FD3503}" type="slidenum">
              <a:rPr lang="en-US" altLang="en-US" strike="noStrike" noProof="1" dirty="0">
                <a:latin typeface="Calibri" panose="020F0502020204030204" charset="0"/>
                <a:ea typeface="+mn-ea"/>
                <a:cs typeface="+mn-cs"/>
              </a:rPr>
              <a:t>‹#›</a:t>
            </a:fld>
            <a:endParaRPr lang="en-US" altLang="en-US" strike="noStrike" noProof="1">
              <a:latin typeface="Calibri" panose="020F0502020204030204" charset="0"/>
            </a:endParaRPr>
          </a:p>
        </p:txBody>
      </p:sp>
    </p:spTree>
    <p:extLst>
      <p:ext uri="{BB962C8B-B14F-4D97-AF65-F5344CB8AC3E}">
        <p14:creationId xmlns:p14="http://schemas.microsoft.com/office/powerpoint/2010/main" val="18429584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4691314-9D4B-43D4-AD6F-349655614F8B}"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12/22/2025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en-US" altLang="en-US" strike="noStrike" noProof="1" dirty="0">
                <a:latin typeface="Calibri" panose="020F0502020204030204" charset="0"/>
                <a:ea typeface="+mn-ea"/>
                <a:cs typeface="+mn-cs"/>
              </a:rPr>
              <a:t>‹#›</a:t>
            </a:fld>
            <a:endParaRPr lang="en-US" altLang="en-US" strike="noStrike" noProof="1">
              <a:latin typeface="Calibri" panose="020F0502020204030204" charset="0"/>
            </a:endParaRPr>
          </a:p>
        </p:txBody>
      </p:sp>
    </p:spTree>
    <p:extLst>
      <p:ext uri="{BB962C8B-B14F-4D97-AF65-F5344CB8AC3E}">
        <p14:creationId xmlns:p14="http://schemas.microsoft.com/office/powerpoint/2010/main" val="35436019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609600" y="274638"/>
            <a:ext cx="8026400" cy="5851525"/>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4691314-9D4B-43D4-AD6F-349655614F8B}"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12/22/2025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buNone/>
            </a:pPr>
            <a:fld id="{9A0DB2DC-4C9A-4742-B13C-FB6460FD3503}" type="slidenum">
              <a:rPr lang="en-US" altLang="en-US" strike="noStrike" noProof="1" dirty="0">
                <a:latin typeface="Calibri" panose="020F0502020204030204" charset="0"/>
                <a:ea typeface="+mn-ea"/>
                <a:cs typeface="+mn-cs"/>
              </a:rPr>
              <a:t>‹#›</a:t>
            </a:fld>
            <a:endParaRPr lang="en-US" altLang="en-US" strike="noStrike" noProof="1">
              <a:latin typeface="Calibri" panose="020F0502020204030204" charset="0"/>
            </a:endParaRPr>
          </a:p>
        </p:txBody>
      </p:sp>
    </p:spTree>
    <p:extLst>
      <p:ext uri="{BB962C8B-B14F-4D97-AF65-F5344CB8AC3E}">
        <p14:creationId xmlns:p14="http://schemas.microsoft.com/office/powerpoint/2010/main" val="25118607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Custom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66451" cy="1138237"/>
          </a:xfrm>
        </p:spPr>
        <p:txBody>
          <a:bodyPr/>
          <a:lstStyle/>
          <a:p>
            <a:pPr fontAlgn="base"/>
            <a:r>
              <a:rPr lang="en-US" strike="noStrike" noProof="1"/>
              <a:t>Click to edit Master title style</a:t>
            </a:r>
          </a:p>
        </p:txBody>
      </p:sp>
      <p:sp>
        <p:nvSpPr>
          <p:cNvPr id="7" name="Rectangle 3"/>
          <p:cNvSpPr>
            <a:spLocks noGrp="1" noChangeArrowheads="1"/>
          </p:cNvSpPr>
          <p:nvPr>
            <p:ph type="dt" idx="2"/>
          </p:nvPr>
        </p:nvSpPr>
        <p:spPr>
          <a:xfrm>
            <a:off x="609600" y="6356350"/>
            <a:ext cx="28448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Rectangle 4"/>
          <p:cNvSpPr>
            <a:spLocks noGrp="1" noChangeArrowheads="1"/>
          </p:cNvSpPr>
          <p:nvPr>
            <p:ph type="ftr" idx="3"/>
          </p:nvPr>
        </p:nvSpPr>
        <p:spPr>
          <a:xfrm>
            <a:off x="4165600" y="6356350"/>
            <a:ext cx="3860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Rectangle 5"/>
          <p:cNvSpPr>
            <a:spLocks noGrp="1" noChangeArrowheads="1"/>
          </p:cNvSpPr>
          <p:nvPr>
            <p:ph type="sldNum" idx="4"/>
          </p:nvPr>
        </p:nvSpPr>
        <p:spPr>
          <a:xfrm>
            <a:off x="8737600" y="6356350"/>
            <a:ext cx="2844800" cy="365125"/>
          </a:xfrm>
          <a:prstGeom prst="rect">
            <a:avLst/>
          </a:prstGeom>
        </p:spPr>
        <p:txBody>
          <a:bodyPr vert="horz" wrap="square" lIns="91440" tIns="45720" rIns="91440" bIns="45720" numCol="1" anchor="ctr" anchorCtr="0" compatLnSpc="1"/>
          <a:lstStyle/>
          <a:p>
            <a:pPr algn="r" eaLnBrk="1" fontAlgn="base" hangingPunct="1">
              <a:buNone/>
            </a:pPr>
            <a:fld id="{9A0DB2DC-4C9A-4742-B13C-FB6460FD3503}" type="slidenum">
              <a:rPr lang="en-US" altLang="en-US" strike="noStrike" noProof="1" dirty="0">
                <a:latin typeface="Calibri" panose="020F0502020204030204" charset="0"/>
                <a:ea typeface="+mn-ea"/>
                <a:cs typeface="+mn-cs"/>
              </a:rPr>
              <a:t>‹#›</a:t>
            </a:fld>
            <a:endParaRPr lang="en-US" altLang="en-US" strike="noStrike" noProof="1"/>
          </a:p>
        </p:txBody>
      </p:sp>
    </p:spTree>
    <p:extLst>
      <p:ext uri="{BB962C8B-B14F-4D97-AF65-F5344CB8AC3E}">
        <p14:creationId xmlns:p14="http://schemas.microsoft.com/office/powerpoint/2010/main" val="25593149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cSld name="Content">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Rectangle 4"/>
          <p:cNvSpPr>
            <a:spLocks noGrp="1" noChangeArrowheads="1"/>
          </p:cNvSpPr>
          <p:nvPr>
            <p:ph type="dt" sz="half" idx="2"/>
          </p:nvPr>
        </p:nvSpPr>
        <p:spPr>
          <a:xfrm>
            <a:off x="609600" y="6356350"/>
            <a:ext cx="28448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Rectangle 5"/>
          <p:cNvSpPr>
            <a:spLocks noGrp="1" noChangeArrowheads="1"/>
          </p:cNvSpPr>
          <p:nvPr>
            <p:ph type="ftr" sz="quarter" idx="3"/>
          </p:nvPr>
        </p:nvSpPr>
        <p:spPr>
          <a:xfrm>
            <a:off x="4165600" y="6356350"/>
            <a:ext cx="3860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Rectangle 6"/>
          <p:cNvSpPr>
            <a:spLocks noGrp="1" noChangeArrowheads="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lstStyle/>
          <a:p>
            <a:pPr algn="r" eaLnBrk="1" fontAlgn="base" hangingPunct="1">
              <a:buNone/>
            </a:pPr>
            <a:fld id="{9A0DB2DC-4C9A-4742-B13C-FB6460FD3503}" type="slidenum">
              <a:rPr lang="en-US" altLang="en-US" strike="noStrike" noProof="1" dirty="0">
                <a:latin typeface="Calibri" panose="020F0502020204030204" charset="0"/>
                <a:ea typeface="+mn-ea"/>
                <a:cs typeface="+mn-cs"/>
              </a:rPr>
              <a:t>‹#›</a:t>
            </a:fld>
            <a:endParaRPr lang="en-US" altLang="en-US" strike="noStrike" noProof="1"/>
          </a:p>
        </p:txBody>
      </p:sp>
    </p:spTree>
    <p:extLst>
      <p:ext uri="{BB962C8B-B14F-4D97-AF65-F5344CB8AC3E}">
        <p14:creationId xmlns:p14="http://schemas.microsoft.com/office/powerpoint/2010/main" val="2835756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t>12/22/2025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t>12/22/2025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12/22/2025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12/22/2025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nchorCtr="0"/>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fld id="{5DF482EC-926D-4C5A-9790-48C7BDC6D9F0}" type="datetimeFigureOut">
              <a:rPr lang="en-US" smtClean="0">
                <a:solidFill>
                  <a:prstClr val="black">
                    <a:tint val="75000"/>
                  </a:prstClr>
                </a:solidFill>
              </a:rPr>
              <a:t>12/22/2025</a:t>
            </a:fld>
            <a:endParaRPr lang="en-US">
              <a:solidFill>
                <a:prstClr val="black">
                  <a:tint val="75000"/>
                </a:prstClr>
              </a:solidFill>
            </a:endParaRPr>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endParaRPr lang="en-US">
              <a:solidFill>
                <a:prstClr val="black">
                  <a:tint val="75000"/>
                </a:prstClr>
              </a:solidFill>
            </a:endParaRPr>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t>12/22/2025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solidFill>
                  <a:prstClr val="black">
                    <a:tint val="75000"/>
                  </a:prstClr>
                </a:solidFill>
              </a:rPr>
              <a:t>12/22/2025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391052" y="4372168"/>
            <a:ext cx="8683348"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00" y="6172200"/>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91CF9CB7-831C-4E79-9B25-85EFFA48F11F}" type="datetimeFigureOut">
              <a:rPr lang="en-US" smtClean="0">
                <a:solidFill>
                  <a:prstClr val="black">
                    <a:tint val="75000"/>
                  </a:prstClr>
                </a:solidFill>
              </a:rPr>
              <a:t>12/22/2025</a:t>
            </a:fld>
            <a:endParaRPr lang="en-US">
              <a:solidFill>
                <a:prstClr val="black">
                  <a:tint val="75000"/>
                </a:prstClr>
              </a:solidFill>
            </a:endParaRPr>
          </a:p>
        </p:txBody>
      </p:sp>
      <p:sp>
        <p:nvSpPr>
          <p:cNvPr id="5" name="Footer Placeholder 4"/>
          <p:cNvSpPr>
            <a:spLocks noGrp="1"/>
          </p:cNvSpPr>
          <p:nvPr>
            <p:ph type="ftr" sz="quarter" idx="3"/>
          </p:nvPr>
        </p:nvSpPr>
        <p:spPr>
          <a:xfrm>
            <a:off x="609599" y="6172200"/>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5080000" y="6172200"/>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marL="320040" indent="-320040" algn="r" defTabSz="914400" rtl="0" eaLnBrk="1" latinLnBrk="0" hangingPunct="1">
        <a:spcBef>
          <a:spcPct val="0"/>
        </a:spcBef>
        <a:buClr>
          <a:schemeClr val="accent6">
            <a:lumMod val="75000"/>
          </a:schemeClr>
        </a:buClr>
        <a:buSzPct val="128000"/>
        <a:buFont typeface="Georgia" panose="02040502050405020303"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600" kern="1200">
          <a:solidFill>
            <a:schemeClr val="tx1">
              <a:lumMod val="75000"/>
              <a:lumOff val="25000"/>
            </a:schemeClr>
          </a:solidFill>
          <a:latin typeface="+mn-lt"/>
          <a:ea typeface="+mn-ea"/>
          <a:cs typeface="+mn-cs"/>
        </a:defRPr>
      </a:lvl4pPr>
      <a:lvl5pPr marL="139001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5pPr>
      <a:lvl6pPr marL="166433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8pPr>
      <a:lvl9pPr marL="2587625" indent="-182880" algn="l" defTabSz="914400" rtl="0" eaLnBrk="1" latinLnBrk="0" hangingPunct="1">
        <a:spcBef>
          <a:spcPct val="20000"/>
        </a:spcBef>
        <a:spcAft>
          <a:spcPts val="300"/>
        </a:spcAft>
        <a:buClr>
          <a:schemeClr val="accent6">
            <a:lumMod val="75000"/>
          </a:schemeClr>
        </a:buClr>
        <a:buSzPct val="130000"/>
        <a:buFont typeface="Georgia" panose="02040502050405020303"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a:xfrm>
            <a:off x="609600" y="274638"/>
            <a:ext cx="10972800" cy="1143000"/>
          </a:xfrm>
          <a:prstGeom prst="rect">
            <a:avLst/>
          </a:prstGeom>
          <a:noFill/>
          <a:ln w="9525">
            <a:noFill/>
          </a:ln>
        </p:spPr>
        <p:txBody>
          <a:bodyPr anchor="ctr" anchorCtr="0"/>
          <a:lstStyle/>
          <a:p>
            <a:pPr lvl="0"/>
            <a:r>
              <a:rPr lang="en-US" altLang="en-US" dirty="0"/>
              <a:t>Click to edit Master title style</a:t>
            </a:r>
          </a:p>
        </p:txBody>
      </p:sp>
      <p:sp>
        <p:nvSpPr>
          <p:cNvPr id="1027" name="Text Placeholder 2"/>
          <p:cNvSpPr>
            <a:spLocks noGrp="1"/>
          </p:cNvSpPr>
          <p:nvPr>
            <p:ph type="body"/>
          </p:nvPr>
        </p:nvSpPr>
        <p:spPr>
          <a:xfrm>
            <a:off x="609600" y="1600200"/>
            <a:ext cx="10972800" cy="4525963"/>
          </a:xfrm>
          <a:prstGeom prst="rect">
            <a:avLst/>
          </a:prstGeom>
          <a:noFill/>
          <a:ln w="9525">
            <a:noFill/>
          </a:ln>
        </p:spPr>
        <p:txBody>
          <a:bodyPr anchor="t" anchorCtr="0"/>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94691314-9D4B-43D4-AD6F-349655614F8B}"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12/22/2025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lstStyle>
            <a:lvl1pPr algn="r">
              <a:defRPr sz="1200">
                <a:solidFill>
                  <a:srgbClr val="898989"/>
                </a:solidFill>
              </a:defRPr>
            </a:lvl1pPr>
          </a:lstStyle>
          <a:p>
            <a:pPr lvl="0" eaLnBrk="1" fontAlgn="base" hangingPunct="1">
              <a:buNone/>
            </a:pPr>
            <a:fld id="{9A0DB2DC-4C9A-4742-B13C-FB6460FD3503}" type="slidenum">
              <a:rPr lang="en-US" altLang="en-US" strike="noStrike" noProof="1" dirty="0">
                <a:latin typeface="Calibri" panose="020F0502020204030204" charset="0"/>
                <a:ea typeface="+mn-ea"/>
                <a:cs typeface="+mn-cs"/>
              </a:rPr>
              <a:t>‹#›</a:t>
            </a:fld>
            <a:endParaRPr lang="en-US" altLang="en-US" strike="noStrike" noProof="1">
              <a:latin typeface="Calibri" panose="020F0502020204030204" charset="0"/>
            </a:endParaRPr>
          </a:p>
        </p:txBody>
      </p:sp>
    </p:spTree>
    <p:extLst>
      <p:ext uri="{BB962C8B-B14F-4D97-AF65-F5344CB8AC3E}">
        <p14:creationId xmlns:p14="http://schemas.microsoft.com/office/powerpoint/2010/main" val="15075347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pn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GIF"/><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audio" Target="../media/media4.mp3"/><Relationship Id="rId7" Type="http://schemas.openxmlformats.org/officeDocument/2006/relationships/image" Target="../media/image36.png"/><Relationship Id="rId2" Type="http://schemas.microsoft.com/office/2007/relationships/media" Target="../media/media4.mp3"/><Relationship Id="rId1" Type="http://schemas.openxmlformats.org/officeDocument/2006/relationships/tags" Target="../tags/tag1.xml"/><Relationship Id="rId6" Type="http://schemas.openxmlformats.org/officeDocument/2006/relationships/image" Target="../media/image35.GIF"/><Relationship Id="rId5" Type="http://schemas.openxmlformats.org/officeDocument/2006/relationships/image" Target="../media/image34.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8.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2.png"/><Relationship Id="rId5" Type="http://schemas.openxmlformats.org/officeDocument/2006/relationships/image" Target="../media/image30.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GIF"/><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7.png"/><Relationship Id="rId7" Type="http://schemas.openxmlformats.org/officeDocument/2006/relationships/image" Target="../media/image27.sv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iết kế chưa có tên (3)">
            <a:hlinkClick r:id="" action="ppaction://media"/>
            <a:extLst>
              <a:ext uri="{FF2B5EF4-FFF2-40B4-BE49-F238E27FC236}">
                <a16:creationId xmlns="" xmlns:a16="http://schemas.microsoft.com/office/drawing/2014/main" id="{270CB029-DCE0-4533-AC25-78E855BD303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92954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5" y="0"/>
            <a:ext cx="12192635" cy="6774180"/>
          </a:xfrm>
          <a:prstGeom prst="rect">
            <a:avLst/>
          </a:prstGeom>
        </p:spPr>
      </p:pic>
      <p:sp>
        <p:nvSpPr>
          <p:cNvPr id="4" name="Rectangle 1"/>
          <p:cNvSpPr/>
          <p:nvPr/>
        </p:nvSpPr>
        <p:spPr>
          <a:xfrm>
            <a:off x="3041333" y="261198"/>
            <a:ext cx="5326380" cy="583565"/>
          </a:xfrm>
          <a:prstGeom prst="rect">
            <a:avLst/>
          </a:prstGeom>
        </p:spPr>
        <p:txBody>
          <a:bodyPr wrap="none">
            <a:spAutoFit/>
          </a:bodyPr>
          <a:lstStyle/>
          <a:p>
            <a:pPr algn="l">
              <a:spcAft>
                <a:spcPts val="0"/>
              </a:spcAft>
            </a:pPr>
            <a:r>
              <a:rPr lang="en-US" sz="3200" b="1" dirty="0">
                <a:solidFill>
                  <a:srgbClr val="FF0066"/>
                </a:solidFill>
                <a:effectLst>
                  <a:outerShdw blurRad="38100" dist="38100" dir="2700000" algn="tl">
                    <a:srgbClr val="000000">
                      <a:alpha val="43137"/>
                    </a:srgbClr>
                  </a:outerShdw>
                </a:effectLst>
                <a:latin typeface="Times New Roman" panose="02020603050405020304"/>
                <a:ea typeface="Times New Roman" panose="02020603050405020304"/>
              </a:rPr>
              <a:t>HÁT KẾT HỢP VẬN ĐỘNG</a:t>
            </a:r>
            <a:r>
              <a:rPr lang="en-US" sz="2000" b="1" dirty="0">
                <a:solidFill>
                  <a:srgbClr val="FF0066"/>
                </a:solidFill>
                <a:effectLst>
                  <a:outerShdw blurRad="38100" dist="38100" dir="2700000" algn="tl">
                    <a:srgbClr val="000000">
                      <a:alpha val="43137"/>
                    </a:srgbClr>
                  </a:outerShdw>
                </a:effectLst>
                <a:latin typeface="Times New Roman" panose="02020603050405020304"/>
                <a:ea typeface="Times New Roman" panose="02020603050405020304"/>
              </a:rPr>
              <a:t> </a:t>
            </a:r>
            <a:endParaRPr lang="en-US" dirty="0">
              <a:latin typeface="Times New Roman" panose="02020603050405020304"/>
              <a:ea typeface="Times New Roman" panose="02020603050405020304"/>
            </a:endParaRPr>
          </a:p>
        </p:txBody>
      </p:sp>
      <p:pic>
        <p:nvPicPr>
          <p:cNvPr id="11443" name="Picture 179" descr="BALERIN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0160" y="2473960"/>
            <a:ext cx="152400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4" name="Picture 20" descr="BALERIN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583555" y="2473960"/>
            <a:ext cx="155575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55" name="Group 34"/>
          <p:cNvGrpSpPr/>
          <p:nvPr/>
        </p:nvGrpSpPr>
        <p:grpSpPr bwMode="auto">
          <a:xfrm>
            <a:off x="0" y="5791200"/>
            <a:ext cx="12489180" cy="1066800"/>
            <a:chOff x="0" y="4003"/>
            <a:chExt cx="5511" cy="317"/>
          </a:xfrm>
        </p:grpSpPr>
        <p:sp>
          <p:nvSpPr>
            <p:cNvPr id="10264" name="Freeform 35"/>
            <p:cNvSpPr/>
            <p:nvPr/>
          </p:nvSpPr>
          <p:spPr bwMode="auto">
            <a:xfrm>
              <a:off x="527" y="4003"/>
              <a:ext cx="301" cy="189"/>
            </a:xfrm>
            <a:custGeom>
              <a:avLst/>
              <a:gdLst>
                <a:gd name="T0" fmla="*/ 170 w 301"/>
                <a:gd name="T1" fmla="*/ 106 h 189"/>
                <a:gd name="T2" fmla="*/ 177 w 301"/>
                <a:gd name="T3" fmla="*/ 97 h 189"/>
                <a:gd name="T4" fmla="*/ 186 w 301"/>
                <a:gd name="T5" fmla="*/ 88 h 189"/>
                <a:gd name="T6" fmla="*/ 199 w 301"/>
                <a:gd name="T7" fmla="*/ 80 h 189"/>
                <a:gd name="T8" fmla="*/ 212 w 301"/>
                <a:gd name="T9" fmla="*/ 72 h 189"/>
                <a:gd name="T10" fmla="*/ 229 w 301"/>
                <a:gd name="T11" fmla="*/ 67 h 189"/>
                <a:gd name="T12" fmla="*/ 247 w 301"/>
                <a:gd name="T13" fmla="*/ 63 h 189"/>
                <a:gd name="T14" fmla="*/ 269 w 301"/>
                <a:gd name="T15" fmla="*/ 63 h 189"/>
                <a:gd name="T16" fmla="*/ 291 w 301"/>
                <a:gd name="T17" fmla="*/ 67 h 189"/>
                <a:gd name="T18" fmla="*/ 298 w 301"/>
                <a:gd name="T19" fmla="*/ 75 h 189"/>
                <a:gd name="T20" fmla="*/ 301 w 301"/>
                <a:gd name="T21" fmla="*/ 87 h 189"/>
                <a:gd name="T22" fmla="*/ 298 w 301"/>
                <a:gd name="T23" fmla="*/ 101 h 189"/>
                <a:gd name="T24" fmla="*/ 291 w 301"/>
                <a:gd name="T25" fmla="*/ 117 h 189"/>
                <a:gd name="T26" fmla="*/ 279 w 301"/>
                <a:gd name="T27" fmla="*/ 135 h 189"/>
                <a:gd name="T28" fmla="*/ 264 w 301"/>
                <a:gd name="T29" fmla="*/ 153 h 189"/>
                <a:gd name="T30" fmla="*/ 243 w 301"/>
                <a:gd name="T31" fmla="*/ 172 h 189"/>
                <a:gd name="T32" fmla="*/ 217 w 301"/>
                <a:gd name="T33" fmla="*/ 189 h 189"/>
                <a:gd name="T34" fmla="*/ 194 w 301"/>
                <a:gd name="T35" fmla="*/ 186 h 189"/>
                <a:gd name="T36" fmla="*/ 173 w 301"/>
                <a:gd name="T37" fmla="*/ 182 h 189"/>
                <a:gd name="T38" fmla="*/ 151 w 301"/>
                <a:gd name="T39" fmla="*/ 179 h 189"/>
                <a:gd name="T40" fmla="*/ 131 w 301"/>
                <a:gd name="T41" fmla="*/ 174 h 189"/>
                <a:gd name="T42" fmla="*/ 112 w 301"/>
                <a:gd name="T43" fmla="*/ 169 h 189"/>
                <a:gd name="T44" fmla="*/ 92 w 301"/>
                <a:gd name="T45" fmla="*/ 163 h 189"/>
                <a:gd name="T46" fmla="*/ 74 w 301"/>
                <a:gd name="T47" fmla="*/ 157 h 189"/>
                <a:gd name="T48" fmla="*/ 55 w 301"/>
                <a:gd name="T49" fmla="*/ 150 h 189"/>
                <a:gd name="T50" fmla="*/ 42 w 301"/>
                <a:gd name="T51" fmla="*/ 143 h 189"/>
                <a:gd name="T52" fmla="*/ 28 w 301"/>
                <a:gd name="T53" fmla="*/ 136 h 189"/>
                <a:gd name="T54" fmla="*/ 17 w 301"/>
                <a:gd name="T55" fmla="*/ 127 h 189"/>
                <a:gd name="T56" fmla="*/ 8 w 301"/>
                <a:gd name="T57" fmla="*/ 119 h 189"/>
                <a:gd name="T58" fmla="*/ 3 w 301"/>
                <a:gd name="T59" fmla="*/ 109 h 189"/>
                <a:gd name="T60" fmla="*/ 0 w 301"/>
                <a:gd name="T61" fmla="*/ 101 h 189"/>
                <a:gd name="T62" fmla="*/ 2 w 301"/>
                <a:gd name="T63" fmla="*/ 93 h 189"/>
                <a:gd name="T64" fmla="*/ 6 w 301"/>
                <a:gd name="T65" fmla="*/ 87 h 189"/>
                <a:gd name="T66" fmla="*/ 16 w 301"/>
                <a:gd name="T67" fmla="*/ 82 h 189"/>
                <a:gd name="T68" fmla="*/ 28 w 301"/>
                <a:gd name="T69" fmla="*/ 77 h 189"/>
                <a:gd name="T70" fmla="*/ 42 w 301"/>
                <a:gd name="T71" fmla="*/ 74 h 189"/>
                <a:gd name="T72" fmla="*/ 60 w 301"/>
                <a:gd name="T73" fmla="*/ 74 h 189"/>
                <a:gd name="T74" fmla="*/ 78 w 301"/>
                <a:gd name="T75" fmla="*/ 76 h 189"/>
                <a:gd name="T76" fmla="*/ 96 w 301"/>
                <a:gd name="T77" fmla="*/ 83 h 189"/>
                <a:gd name="T78" fmla="*/ 116 w 301"/>
                <a:gd name="T79" fmla="*/ 95 h 189"/>
                <a:gd name="T80" fmla="*/ 136 w 301"/>
                <a:gd name="T81" fmla="*/ 114 h 189"/>
                <a:gd name="T82" fmla="*/ 133 w 301"/>
                <a:gd name="T83" fmla="*/ 82 h 189"/>
                <a:gd name="T84" fmla="*/ 131 w 301"/>
                <a:gd name="T85" fmla="*/ 45 h 189"/>
                <a:gd name="T86" fmla="*/ 130 w 301"/>
                <a:gd name="T87" fmla="*/ 16 h 189"/>
                <a:gd name="T88" fmla="*/ 130 w 301"/>
                <a:gd name="T89" fmla="*/ 3 h 189"/>
                <a:gd name="T90" fmla="*/ 156 w 301"/>
                <a:gd name="T91" fmla="*/ 0 h 189"/>
                <a:gd name="T92" fmla="*/ 157 w 301"/>
                <a:gd name="T93" fmla="*/ 12 h 189"/>
                <a:gd name="T94" fmla="*/ 163 w 301"/>
                <a:gd name="T95" fmla="*/ 39 h 189"/>
                <a:gd name="T96" fmla="*/ 168 w 301"/>
                <a:gd name="T97" fmla="*/ 74 h 189"/>
                <a:gd name="T98" fmla="*/ 170 w 301"/>
                <a:gd name="T99" fmla="*/ 106 h 1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1" h="189">
                  <a:moveTo>
                    <a:pt x="170" y="106"/>
                  </a:moveTo>
                  <a:lnTo>
                    <a:pt x="177" y="97"/>
                  </a:lnTo>
                  <a:lnTo>
                    <a:pt x="186" y="88"/>
                  </a:lnTo>
                  <a:lnTo>
                    <a:pt x="199" y="80"/>
                  </a:lnTo>
                  <a:lnTo>
                    <a:pt x="212" y="72"/>
                  </a:lnTo>
                  <a:lnTo>
                    <a:pt x="229" y="67"/>
                  </a:lnTo>
                  <a:lnTo>
                    <a:pt x="247" y="63"/>
                  </a:lnTo>
                  <a:lnTo>
                    <a:pt x="269" y="63"/>
                  </a:lnTo>
                  <a:lnTo>
                    <a:pt x="291" y="67"/>
                  </a:lnTo>
                  <a:lnTo>
                    <a:pt x="298" y="75"/>
                  </a:lnTo>
                  <a:lnTo>
                    <a:pt x="301" y="87"/>
                  </a:lnTo>
                  <a:lnTo>
                    <a:pt x="298" y="101"/>
                  </a:lnTo>
                  <a:lnTo>
                    <a:pt x="291" y="117"/>
                  </a:lnTo>
                  <a:lnTo>
                    <a:pt x="279" y="135"/>
                  </a:lnTo>
                  <a:lnTo>
                    <a:pt x="264" y="153"/>
                  </a:lnTo>
                  <a:lnTo>
                    <a:pt x="243" y="172"/>
                  </a:lnTo>
                  <a:lnTo>
                    <a:pt x="217" y="189"/>
                  </a:lnTo>
                  <a:lnTo>
                    <a:pt x="194" y="186"/>
                  </a:lnTo>
                  <a:lnTo>
                    <a:pt x="173" y="182"/>
                  </a:lnTo>
                  <a:lnTo>
                    <a:pt x="151" y="179"/>
                  </a:lnTo>
                  <a:lnTo>
                    <a:pt x="131" y="174"/>
                  </a:lnTo>
                  <a:lnTo>
                    <a:pt x="112" y="169"/>
                  </a:lnTo>
                  <a:lnTo>
                    <a:pt x="92" y="163"/>
                  </a:lnTo>
                  <a:lnTo>
                    <a:pt x="74" y="157"/>
                  </a:lnTo>
                  <a:lnTo>
                    <a:pt x="55" y="150"/>
                  </a:lnTo>
                  <a:lnTo>
                    <a:pt x="42" y="143"/>
                  </a:lnTo>
                  <a:lnTo>
                    <a:pt x="28" y="136"/>
                  </a:lnTo>
                  <a:lnTo>
                    <a:pt x="17" y="127"/>
                  </a:lnTo>
                  <a:lnTo>
                    <a:pt x="8" y="119"/>
                  </a:lnTo>
                  <a:lnTo>
                    <a:pt x="3" y="109"/>
                  </a:lnTo>
                  <a:lnTo>
                    <a:pt x="0" y="101"/>
                  </a:lnTo>
                  <a:lnTo>
                    <a:pt x="2" y="93"/>
                  </a:lnTo>
                  <a:lnTo>
                    <a:pt x="6" y="87"/>
                  </a:lnTo>
                  <a:lnTo>
                    <a:pt x="16" y="82"/>
                  </a:lnTo>
                  <a:lnTo>
                    <a:pt x="28" y="77"/>
                  </a:lnTo>
                  <a:lnTo>
                    <a:pt x="42" y="74"/>
                  </a:lnTo>
                  <a:lnTo>
                    <a:pt x="60" y="74"/>
                  </a:lnTo>
                  <a:lnTo>
                    <a:pt x="78" y="76"/>
                  </a:lnTo>
                  <a:lnTo>
                    <a:pt x="96" y="83"/>
                  </a:lnTo>
                  <a:lnTo>
                    <a:pt x="116" y="95"/>
                  </a:lnTo>
                  <a:lnTo>
                    <a:pt x="136" y="114"/>
                  </a:lnTo>
                  <a:lnTo>
                    <a:pt x="133" y="82"/>
                  </a:lnTo>
                  <a:lnTo>
                    <a:pt x="131" y="45"/>
                  </a:lnTo>
                  <a:lnTo>
                    <a:pt x="130" y="16"/>
                  </a:lnTo>
                  <a:lnTo>
                    <a:pt x="130" y="3"/>
                  </a:lnTo>
                  <a:lnTo>
                    <a:pt x="156" y="0"/>
                  </a:lnTo>
                  <a:lnTo>
                    <a:pt x="157" y="12"/>
                  </a:lnTo>
                  <a:lnTo>
                    <a:pt x="163" y="39"/>
                  </a:lnTo>
                  <a:lnTo>
                    <a:pt x="168" y="74"/>
                  </a:lnTo>
                  <a:lnTo>
                    <a:pt x="170" y="106"/>
                  </a:lnTo>
                  <a:close/>
                </a:path>
              </a:pathLst>
            </a:custGeom>
            <a:solidFill>
              <a:srgbClr val="7FE519"/>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65" name="Freeform 36"/>
            <p:cNvSpPr/>
            <p:nvPr/>
          </p:nvSpPr>
          <p:spPr bwMode="auto">
            <a:xfrm>
              <a:off x="988" y="4094"/>
              <a:ext cx="169" cy="97"/>
            </a:xfrm>
            <a:custGeom>
              <a:avLst/>
              <a:gdLst>
                <a:gd name="T0" fmla="*/ 67 w 169"/>
                <a:gd name="T1" fmla="*/ 15 h 97"/>
                <a:gd name="T2" fmla="*/ 53 w 169"/>
                <a:gd name="T3" fmla="*/ 16 h 97"/>
                <a:gd name="T4" fmla="*/ 41 w 169"/>
                <a:gd name="T5" fmla="*/ 18 h 97"/>
                <a:gd name="T6" fmla="*/ 30 w 169"/>
                <a:gd name="T7" fmla="*/ 20 h 97"/>
                <a:gd name="T8" fmla="*/ 21 w 169"/>
                <a:gd name="T9" fmla="*/ 24 h 97"/>
                <a:gd name="T10" fmla="*/ 13 w 169"/>
                <a:gd name="T11" fmla="*/ 28 h 97"/>
                <a:gd name="T12" fmla="*/ 7 w 169"/>
                <a:gd name="T13" fmla="*/ 33 h 97"/>
                <a:gd name="T14" fmla="*/ 3 w 169"/>
                <a:gd name="T15" fmla="*/ 42 h 97"/>
                <a:gd name="T16" fmla="*/ 0 w 169"/>
                <a:gd name="T17" fmla="*/ 51 h 97"/>
                <a:gd name="T18" fmla="*/ 0 w 169"/>
                <a:gd name="T19" fmla="*/ 62 h 97"/>
                <a:gd name="T20" fmla="*/ 1 w 169"/>
                <a:gd name="T21" fmla="*/ 71 h 97"/>
                <a:gd name="T22" fmla="*/ 6 w 169"/>
                <a:gd name="T23" fmla="*/ 79 h 97"/>
                <a:gd name="T24" fmla="*/ 13 w 169"/>
                <a:gd name="T25" fmla="*/ 87 h 97"/>
                <a:gd name="T26" fmla="*/ 24 w 169"/>
                <a:gd name="T27" fmla="*/ 92 h 97"/>
                <a:gd name="T28" fmla="*/ 36 w 169"/>
                <a:gd name="T29" fmla="*/ 96 h 97"/>
                <a:gd name="T30" fmla="*/ 53 w 169"/>
                <a:gd name="T31" fmla="*/ 97 h 97"/>
                <a:gd name="T32" fmla="*/ 71 w 169"/>
                <a:gd name="T33" fmla="*/ 95 h 97"/>
                <a:gd name="T34" fmla="*/ 91 w 169"/>
                <a:gd name="T35" fmla="*/ 90 h 97"/>
                <a:gd name="T36" fmla="*/ 112 w 169"/>
                <a:gd name="T37" fmla="*/ 84 h 97"/>
                <a:gd name="T38" fmla="*/ 132 w 169"/>
                <a:gd name="T39" fmla="*/ 78 h 97"/>
                <a:gd name="T40" fmla="*/ 149 w 169"/>
                <a:gd name="T41" fmla="*/ 69 h 97"/>
                <a:gd name="T42" fmla="*/ 161 w 169"/>
                <a:gd name="T43" fmla="*/ 59 h 97"/>
                <a:gd name="T44" fmla="*/ 169 w 169"/>
                <a:gd name="T45" fmla="*/ 46 h 97"/>
                <a:gd name="T46" fmla="*/ 169 w 169"/>
                <a:gd name="T47" fmla="*/ 32 h 97"/>
                <a:gd name="T48" fmla="*/ 161 w 169"/>
                <a:gd name="T49" fmla="*/ 15 h 97"/>
                <a:gd name="T50" fmla="*/ 154 w 169"/>
                <a:gd name="T51" fmla="*/ 9 h 97"/>
                <a:gd name="T52" fmla="*/ 144 w 169"/>
                <a:gd name="T53" fmla="*/ 4 h 97"/>
                <a:gd name="T54" fmla="*/ 132 w 169"/>
                <a:gd name="T55" fmla="*/ 2 h 97"/>
                <a:gd name="T56" fmla="*/ 119 w 169"/>
                <a:gd name="T57" fmla="*/ 0 h 97"/>
                <a:gd name="T58" fmla="*/ 105 w 169"/>
                <a:gd name="T59" fmla="*/ 2 h 97"/>
                <a:gd name="T60" fmla="*/ 91 w 169"/>
                <a:gd name="T61" fmla="*/ 5 h 97"/>
                <a:gd name="T62" fmla="*/ 77 w 169"/>
                <a:gd name="T63" fmla="*/ 9 h 97"/>
                <a:gd name="T64" fmla="*/ 67 w 169"/>
                <a:gd name="T65" fmla="*/ 15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9" h="97">
                  <a:moveTo>
                    <a:pt x="67" y="15"/>
                  </a:moveTo>
                  <a:lnTo>
                    <a:pt x="53" y="16"/>
                  </a:lnTo>
                  <a:lnTo>
                    <a:pt x="41" y="18"/>
                  </a:lnTo>
                  <a:lnTo>
                    <a:pt x="30" y="20"/>
                  </a:lnTo>
                  <a:lnTo>
                    <a:pt x="21" y="24"/>
                  </a:lnTo>
                  <a:lnTo>
                    <a:pt x="13" y="28"/>
                  </a:lnTo>
                  <a:lnTo>
                    <a:pt x="7" y="33"/>
                  </a:lnTo>
                  <a:lnTo>
                    <a:pt x="3" y="42"/>
                  </a:lnTo>
                  <a:lnTo>
                    <a:pt x="0" y="51"/>
                  </a:lnTo>
                  <a:lnTo>
                    <a:pt x="0" y="62"/>
                  </a:lnTo>
                  <a:lnTo>
                    <a:pt x="1" y="71"/>
                  </a:lnTo>
                  <a:lnTo>
                    <a:pt x="6" y="79"/>
                  </a:lnTo>
                  <a:lnTo>
                    <a:pt x="13" y="87"/>
                  </a:lnTo>
                  <a:lnTo>
                    <a:pt x="24" y="92"/>
                  </a:lnTo>
                  <a:lnTo>
                    <a:pt x="36" y="96"/>
                  </a:lnTo>
                  <a:lnTo>
                    <a:pt x="53" y="97"/>
                  </a:lnTo>
                  <a:lnTo>
                    <a:pt x="71" y="95"/>
                  </a:lnTo>
                  <a:lnTo>
                    <a:pt x="91" y="90"/>
                  </a:lnTo>
                  <a:lnTo>
                    <a:pt x="112" y="84"/>
                  </a:lnTo>
                  <a:lnTo>
                    <a:pt x="132" y="78"/>
                  </a:lnTo>
                  <a:lnTo>
                    <a:pt x="149" y="69"/>
                  </a:lnTo>
                  <a:lnTo>
                    <a:pt x="161" y="59"/>
                  </a:lnTo>
                  <a:lnTo>
                    <a:pt x="169" y="46"/>
                  </a:lnTo>
                  <a:lnTo>
                    <a:pt x="169" y="32"/>
                  </a:lnTo>
                  <a:lnTo>
                    <a:pt x="161" y="15"/>
                  </a:lnTo>
                  <a:lnTo>
                    <a:pt x="154" y="9"/>
                  </a:lnTo>
                  <a:lnTo>
                    <a:pt x="144" y="4"/>
                  </a:lnTo>
                  <a:lnTo>
                    <a:pt x="132" y="2"/>
                  </a:lnTo>
                  <a:lnTo>
                    <a:pt x="119" y="0"/>
                  </a:lnTo>
                  <a:lnTo>
                    <a:pt x="105" y="2"/>
                  </a:lnTo>
                  <a:lnTo>
                    <a:pt x="91" y="5"/>
                  </a:lnTo>
                  <a:lnTo>
                    <a:pt x="77" y="9"/>
                  </a:lnTo>
                  <a:lnTo>
                    <a:pt x="67" y="1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66" name="Freeform 37"/>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nvGrpSpPr>
            <p:cNvPr id="10267" name="Group 38"/>
            <p:cNvGrpSpPr/>
            <p:nvPr/>
          </p:nvGrpSpPr>
          <p:grpSpPr bwMode="auto">
            <a:xfrm>
              <a:off x="0" y="4105"/>
              <a:ext cx="1479" cy="215"/>
              <a:chOff x="3452" y="4125"/>
              <a:chExt cx="1479" cy="215"/>
            </a:xfrm>
          </p:grpSpPr>
          <p:sp>
            <p:nvSpPr>
              <p:cNvPr id="10370" name="Freeform 39"/>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1" name="Freeform 40"/>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2" name="Freeform 41"/>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3" name="Freeform 42"/>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4" name="Freeform 43"/>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5" name="Freeform 44"/>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6" name="Freeform 45"/>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7" name="Freeform 46"/>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8" name="Freeform 47"/>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9" name="Freeform 48"/>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0" name="Freeform 49"/>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1" name="Freeform 50"/>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2" name="Freeform 51"/>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3" name="Freeform 52"/>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4" name="Freeform 53"/>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5" name="Freeform 54"/>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6" name="Freeform 55"/>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7" name="Freeform 56"/>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8" name="Freeform 57"/>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9" name="Freeform 58"/>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0" name="Freeform 59"/>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1" name="Freeform 60"/>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2" name="Freeform 61"/>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3" name="Freeform 62"/>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4" name="Freeform 63"/>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5" name="Freeform 64"/>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6" name="Freeform 65"/>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7" name="Freeform 66"/>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8" name="Freeform 67"/>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9" name="Freeform 68"/>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0" name="Freeform 69"/>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1" name="Freeform 70"/>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2" name="Freeform 71"/>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0268" name="Group 72"/>
            <p:cNvGrpSpPr/>
            <p:nvPr/>
          </p:nvGrpSpPr>
          <p:grpSpPr bwMode="auto">
            <a:xfrm>
              <a:off x="1344" y="4105"/>
              <a:ext cx="1479" cy="215"/>
              <a:chOff x="3452" y="4125"/>
              <a:chExt cx="1479" cy="215"/>
            </a:xfrm>
          </p:grpSpPr>
          <p:sp>
            <p:nvSpPr>
              <p:cNvPr id="10337" name="Freeform 73"/>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8" name="Freeform 74"/>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9" name="Freeform 75"/>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0" name="Freeform 76"/>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1" name="Freeform 77"/>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2" name="Freeform 78"/>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3" name="Freeform 79"/>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4" name="Freeform 80"/>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5" name="Freeform 81"/>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6" name="Freeform 82"/>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7" name="Freeform 83"/>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8" name="Freeform 84"/>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9" name="Freeform 85"/>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0" name="Freeform 86"/>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1" name="Freeform 87"/>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2" name="Freeform 88"/>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3" name="Freeform 89"/>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4" name="Freeform 90"/>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5" name="Freeform 91"/>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6" name="Freeform 92"/>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7" name="Freeform 93"/>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8" name="Freeform 94"/>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9" name="Freeform 95"/>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0" name="Freeform 96"/>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1" name="Freeform 97"/>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2" name="Freeform 98"/>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3" name="Freeform 99"/>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4" name="Freeform 100"/>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5" name="Freeform 101"/>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6" name="Freeform 102"/>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7" name="Freeform 103"/>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8" name="Freeform 104"/>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9" name="Freeform 105"/>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0269" name="Group 106"/>
            <p:cNvGrpSpPr/>
            <p:nvPr/>
          </p:nvGrpSpPr>
          <p:grpSpPr bwMode="auto">
            <a:xfrm>
              <a:off x="2688" y="4105"/>
              <a:ext cx="1479" cy="215"/>
              <a:chOff x="3452" y="4125"/>
              <a:chExt cx="1479" cy="215"/>
            </a:xfrm>
          </p:grpSpPr>
          <p:sp>
            <p:nvSpPr>
              <p:cNvPr id="10304" name="Freeform 107"/>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5" name="Freeform 108"/>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6" name="Freeform 109"/>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7" name="Freeform 110"/>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8" name="Freeform 111"/>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9" name="Freeform 112"/>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0" name="Freeform 113"/>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1" name="Freeform 114"/>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2" name="Freeform 115"/>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3" name="Freeform 116"/>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4" name="Freeform 117"/>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5" name="Freeform 118"/>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6" name="Freeform 119"/>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7" name="Freeform 120"/>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8" name="Freeform 121"/>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9" name="Freeform 122"/>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0" name="Freeform 123"/>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1" name="Freeform 124"/>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2" name="Freeform 125"/>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3" name="Freeform 126"/>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4" name="Freeform 127"/>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5" name="Freeform 128"/>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6" name="Freeform 129"/>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7" name="Freeform 130"/>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8" name="Freeform 131"/>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9" name="Freeform 132"/>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0" name="Freeform 133"/>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1" name="Freeform 134"/>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2" name="Freeform 135"/>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3" name="Freeform 136"/>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4" name="Freeform 137"/>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5" name="Freeform 138"/>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6" name="Freeform 139"/>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0270" name="Group 140"/>
            <p:cNvGrpSpPr/>
            <p:nvPr/>
          </p:nvGrpSpPr>
          <p:grpSpPr bwMode="auto">
            <a:xfrm>
              <a:off x="4032" y="4105"/>
              <a:ext cx="1479" cy="215"/>
              <a:chOff x="3452" y="4125"/>
              <a:chExt cx="1479" cy="215"/>
            </a:xfrm>
          </p:grpSpPr>
          <p:sp>
            <p:nvSpPr>
              <p:cNvPr id="10271" name="Freeform 141"/>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2" name="Freeform 142"/>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3" name="Freeform 143"/>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4" name="Freeform 144"/>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5" name="Freeform 145"/>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6" name="Freeform 146"/>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7" name="Freeform 147"/>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8" name="Freeform 148"/>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9" name="Freeform 149"/>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0" name="Freeform 150"/>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1" name="Freeform 151"/>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2" name="Freeform 152"/>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3" name="Freeform 153"/>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4" name="Freeform 154"/>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5" name="Freeform 155"/>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6" name="Freeform 156"/>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7" name="Freeform 157"/>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8" name="Freeform 158"/>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9" name="Freeform 159"/>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0" name="Freeform 160"/>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1" name="Freeform 161"/>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2" name="Freeform 162"/>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3" name="Freeform 163"/>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4" name="Freeform 164"/>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5" name="Freeform 165"/>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6" name="Freeform 166"/>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7" name="Freeform 167"/>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8" name="Freeform 168"/>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9" name="Freeform 169"/>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0" name="Freeform 170"/>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1" name="Freeform 171"/>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2" name="Freeform 172"/>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3" name="Freeform 173"/>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sp>
        <p:nvSpPr>
          <p:cNvPr id="11444" name="Freeform 180"/>
          <p:cNvSpPr/>
          <p:nvPr/>
        </p:nvSpPr>
        <p:spPr bwMode="auto">
          <a:xfrm>
            <a:off x="4848225" y="2057400"/>
            <a:ext cx="185738" cy="188913"/>
          </a:xfrm>
          <a:custGeom>
            <a:avLst/>
            <a:gdLst>
              <a:gd name="T0" fmla="*/ 2147483647 w 137"/>
              <a:gd name="T1" fmla="*/ 2147483647 h 139"/>
              <a:gd name="T2" fmla="*/ 2147483647 w 137"/>
              <a:gd name="T3" fmla="*/ 0 h 139"/>
              <a:gd name="T4" fmla="*/ 2147483647 w 137"/>
              <a:gd name="T5" fmla="*/ 2147483647 h 139"/>
              <a:gd name="T6" fmla="*/ 2147483647 w 137"/>
              <a:gd name="T7" fmla="*/ 2147483647 h 139"/>
              <a:gd name="T8" fmla="*/ 2147483647 w 137"/>
              <a:gd name="T9" fmla="*/ 2147483647 h 139"/>
              <a:gd name="T10" fmla="*/ 2147483647 w 137"/>
              <a:gd name="T11" fmla="*/ 2147483647 h 139"/>
              <a:gd name="T12" fmla="*/ 2147483647 w 137"/>
              <a:gd name="T13" fmla="*/ 2147483647 h 139"/>
              <a:gd name="T14" fmla="*/ 2147483647 w 137"/>
              <a:gd name="T15" fmla="*/ 2147483647 h 139"/>
              <a:gd name="T16" fmla="*/ 2147483647 w 137"/>
              <a:gd name="T17" fmla="*/ 2147483647 h 139"/>
              <a:gd name="T18" fmla="*/ 2147483647 w 137"/>
              <a:gd name="T19" fmla="*/ 2147483647 h 139"/>
              <a:gd name="T20" fmla="*/ 2147483647 w 137"/>
              <a:gd name="T21" fmla="*/ 2147483647 h 139"/>
              <a:gd name="T22" fmla="*/ 2147483647 w 137"/>
              <a:gd name="T23" fmla="*/ 2147483647 h 139"/>
              <a:gd name="T24" fmla="*/ 2147483647 w 137"/>
              <a:gd name="T25" fmla="*/ 2147483647 h 139"/>
              <a:gd name="T26" fmla="*/ 2147483647 w 137"/>
              <a:gd name="T27" fmla="*/ 2147483647 h 139"/>
              <a:gd name="T28" fmla="*/ 0 w 137"/>
              <a:gd name="T29" fmla="*/ 2147483647 h 139"/>
              <a:gd name="T30" fmla="*/ 0 w 137"/>
              <a:gd name="T31" fmla="*/ 2147483647 h 139"/>
              <a:gd name="T32" fmla="*/ 2147483647 w 137"/>
              <a:gd name="T33" fmla="*/ 2147483647 h 139"/>
              <a:gd name="T34" fmla="*/ 2147483647 w 137"/>
              <a:gd name="T35" fmla="*/ 2147483647 h 139"/>
              <a:gd name="T36" fmla="*/ 2147483647 w 137"/>
              <a:gd name="T37" fmla="*/ 2147483647 h 139"/>
              <a:gd name="T38" fmla="*/ 2147483647 w 137"/>
              <a:gd name="T39" fmla="*/ 2147483647 h 139"/>
              <a:gd name="T40" fmla="*/ 2147483647 w 137"/>
              <a:gd name="T41" fmla="*/ 2147483647 h 139"/>
              <a:gd name="T42" fmla="*/ 2147483647 w 137"/>
              <a:gd name="T43" fmla="*/ 2147483647 h 139"/>
              <a:gd name="T44" fmla="*/ 2147483647 w 137"/>
              <a:gd name="T45" fmla="*/ 2147483647 h 139"/>
              <a:gd name="T46" fmla="*/ 2147483647 w 137"/>
              <a:gd name="T47" fmla="*/ 2147483647 h 139"/>
              <a:gd name="T48" fmla="*/ 2147483647 w 137"/>
              <a:gd name="T49" fmla="*/ 2147483647 h 139"/>
              <a:gd name="T50" fmla="*/ 2147483647 w 137"/>
              <a:gd name="T51" fmla="*/ 2147483647 h 139"/>
              <a:gd name="T52" fmla="*/ 2147483647 w 137"/>
              <a:gd name="T53" fmla="*/ 2147483647 h 139"/>
              <a:gd name="T54" fmla="*/ 2147483647 w 137"/>
              <a:gd name="T55" fmla="*/ 2147483647 h 139"/>
              <a:gd name="T56" fmla="*/ 2147483647 w 137"/>
              <a:gd name="T57" fmla="*/ 2147483647 h 139"/>
              <a:gd name="T58" fmla="*/ 2147483647 w 137"/>
              <a:gd name="T59" fmla="*/ 2147483647 h 139"/>
              <a:gd name="T60" fmla="*/ 2147483647 w 137"/>
              <a:gd name="T61" fmla="*/ 2147483647 h 139"/>
              <a:gd name="T62" fmla="*/ 2147483647 w 137"/>
              <a:gd name="T63" fmla="*/ 2147483647 h 139"/>
              <a:gd name="T64" fmla="*/ 2147483647 w 137"/>
              <a:gd name="T65" fmla="*/ 2147483647 h 139"/>
              <a:gd name="T66" fmla="*/ 2147483647 w 137"/>
              <a:gd name="T67" fmla="*/ 2147483647 h 139"/>
              <a:gd name="T68" fmla="*/ 2147483647 w 137"/>
              <a:gd name="T69" fmla="*/ 2147483647 h 139"/>
              <a:gd name="T70" fmla="*/ 2147483647 w 137"/>
              <a:gd name="T71" fmla="*/ 2147483647 h 139"/>
              <a:gd name="T72" fmla="*/ 2147483647 w 137"/>
              <a:gd name="T73" fmla="*/ 2147483647 h 139"/>
              <a:gd name="T74" fmla="*/ 2147483647 w 137"/>
              <a:gd name="T75" fmla="*/ 2147483647 h 139"/>
              <a:gd name="T76" fmla="*/ 2147483647 w 137"/>
              <a:gd name="T77" fmla="*/ 2147483647 h 139"/>
              <a:gd name="T78" fmla="*/ 2147483647 w 137"/>
              <a:gd name="T79" fmla="*/ 2147483647 h 139"/>
              <a:gd name="T80" fmla="*/ 2147483647 w 137"/>
              <a:gd name="T81" fmla="*/ 2147483647 h 139"/>
              <a:gd name="T82" fmla="*/ 2147483647 w 137"/>
              <a:gd name="T83" fmla="*/ 2147483647 h 139"/>
              <a:gd name="T84" fmla="*/ 2147483647 w 137"/>
              <a:gd name="T85" fmla="*/ 2147483647 h 139"/>
              <a:gd name="T86" fmla="*/ 2147483647 w 137"/>
              <a:gd name="T87" fmla="*/ 2147483647 h 139"/>
              <a:gd name="T88" fmla="*/ 2147483647 w 137"/>
              <a:gd name="T89" fmla="*/ 2147483647 h 139"/>
              <a:gd name="T90" fmla="*/ 2147483647 w 137"/>
              <a:gd name="T91" fmla="*/ 2147483647 h 139"/>
              <a:gd name="T92" fmla="*/ 2147483647 w 137"/>
              <a:gd name="T93" fmla="*/ 2147483647 h 139"/>
              <a:gd name="T94" fmla="*/ 2147483647 w 137"/>
              <a:gd name="T95" fmla="*/ 2147483647 h 139"/>
              <a:gd name="T96" fmla="*/ 2147483647 w 137"/>
              <a:gd name="T97" fmla="*/ 2147483647 h 139"/>
              <a:gd name="T98" fmla="*/ 2147483647 w 137"/>
              <a:gd name="T99" fmla="*/ 2147483647 h 139"/>
              <a:gd name="T100" fmla="*/ 2147483647 w 137"/>
              <a:gd name="T101" fmla="*/ 2147483647 h 139"/>
              <a:gd name="T102" fmla="*/ 2147483647 w 137"/>
              <a:gd name="T103" fmla="*/ 2147483647 h 139"/>
              <a:gd name="T104" fmla="*/ 2147483647 w 137"/>
              <a:gd name="T105" fmla="*/ 2147483647 h 139"/>
              <a:gd name="T106" fmla="*/ 2147483647 w 137"/>
              <a:gd name="T107" fmla="*/ 2147483647 h 139"/>
              <a:gd name="T108" fmla="*/ 2147483647 w 137"/>
              <a:gd name="T109" fmla="*/ 2147483647 h 139"/>
              <a:gd name="T110" fmla="*/ 2147483647 w 137"/>
              <a:gd name="T111" fmla="*/ 2147483647 h 139"/>
              <a:gd name="T112" fmla="*/ 2147483647 w 137"/>
              <a:gd name="T113" fmla="*/ 2147483647 h 139"/>
              <a:gd name="T114" fmla="*/ 2147483647 w 137"/>
              <a:gd name="T115" fmla="*/ 2147483647 h 139"/>
              <a:gd name="T116" fmla="*/ 2147483647 w 137"/>
              <a:gd name="T117" fmla="*/ 2147483647 h 139"/>
              <a:gd name="T118" fmla="*/ 2147483647 w 137"/>
              <a:gd name="T119" fmla="*/ 2147483647 h 139"/>
              <a:gd name="T120" fmla="*/ 2147483647 w 137"/>
              <a:gd name="T121" fmla="*/ 2147483647 h 139"/>
              <a:gd name="T122" fmla="*/ 2147483647 w 137"/>
              <a:gd name="T123" fmla="*/ 2147483647 h 139"/>
              <a:gd name="T124" fmla="*/ 2147483647 w 137"/>
              <a:gd name="T125" fmla="*/ 2147483647 h 13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7" h="139">
                <a:moveTo>
                  <a:pt x="137" y="13"/>
                </a:moveTo>
                <a:lnTo>
                  <a:pt x="58" y="0"/>
                </a:lnTo>
                <a:lnTo>
                  <a:pt x="46" y="97"/>
                </a:lnTo>
                <a:lnTo>
                  <a:pt x="43" y="95"/>
                </a:lnTo>
                <a:lnTo>
                  <a:pt x="40" y="94"/>
                </a:lnTo>
                <a:lnTo>
                  <a:pt x="36" y="93"/>
                </a:lnTo>
                <a:lnTo>
                  <a:pt x="33" y="91"/>
                </a:lnTo>
                <a:lnTo>
                  <a:pt x="28" y="91"/>
                </a:lnTo>
                <a:lnTo>
                  <a:pt x="23" y="91"/>
                </a:lnTo>
                <a:lnTo>
                  <a:pt x="18" y="94"/>
                </a:lnTo>
                <a:lnTo>
                  <a:pt x="12" y="96"/>
                </a:lnTo>
                <a:lnTo>
                  <a:pt x="8" y="99"/>
                </a:lnTo>
                <a:lnTo>
                  <a:pt x="4" y="103"/>
                </a:lnTo>
                <a:lnTo>
                  <a:pt x="1" y="108"/>
                </a:lnTo>
                <a:lnTo>
                  <a:pt x="0" y="112"/>
                </a:lnTo>
                <a:lnTo>
                  <a:pt x="0" y="114"/>
                </a:lnTo>
                <a:lnTo>
                  <a:pt x="1" y="117"/>
                </a:lnTo>
                <a:lnTo>
                  <a:pt x="2" y="120"/>
                </a:lnTo>
                <a:lnTo>
                  <a:pt x="3" y="122"/>
                </a:lnTo>
                <a:lnTo>
                  <a:pt x="5" y="124"/>
                </a:lnTo>
                <a:lnTo>
                  <a:pt x="8" y="126"/>
                </a:lnTo>
                <a:lnTo>
                  <a:pt x="10" y="127"/>
                </a:lnTo>
                <a:lnTo>
                  <a:pt x="13" y="127"/>
                </a:lnTo>
                <a:lnTo>
                  <a:pt x="19" y="127"/>
                </a:lnTo>
                <a:lnTo>
                  <a:pt x="24" y="127"/>
                </a:lnTo>
                <a:lnTo>
                  <a:pt x="29" y="125"/>
                </a:lnTo>
                <a:lnTo>
                  <a:pt x="34" y="122"/>
                </a:lnTo>
                <a:lnTo>
                  <a:pt x="39" y="119"/>
                </a:lnTo>
                <a:lnTo>
                  <a:pt x="42" y="116"/>
                </a:lnTo>
                <a:lnTo>
                  <a:pt x="46" y="112"/>
                </a:lnTo>
                <a:lnTo>
                  <a:pt x="47" y="108"/>
                </a:lnTo>
                <a:lnTo>
                  <a:pt x="58" y="25"/>
                </a:lnTo>
                <a:lnTo>
                  <a:pt x="129" y="35"/>
                </a:lnTo>
                <a:lnTo>
                  <a:pt x="119" y="108"/>
                </a:lnTo>
                <a:lnTo>
                  <a:pt x="117" y="106"/>
                </a:lnTo>
                <a:lnTo>
                  <a:pt x="115" y="105"/>
                </a:lnTo>
                <a:lnTo>
                  <a:pt x="111" y="104"/>
                </a:lnTo>
                <a:lnTo>
                  <a:pt x="107" y="103"/>
                </a:lnTo>
                <a:lnTo>
                  <a:pt x="102" y="103"/>
                </a:lnTo>
                <a:lnTo>
                  <a:pt x="97" y="103"/>
                </a:lnTo>
                <a:lnTo>
                  <a:pt x="92" y="105"/>
                </a:lnTo>
                <a:lnTo>
                  <a:pt x="87" y="108"/>
                </a:lnTo>
                <a:lnTo>
                  <a:pt x="82" y="111"/>
                </a:lnTo>
                <a:lnTo>
                  <a:pt x="79" y="114"/>
                </a:lnTo>
                <a:lnTo>
                  <a:pt x="76" y="118"/>
                </a:lnTo>
                <a:lnTo>
                  <a:pt x="74" y="122"/>
                </a:lnTo>
                <a:lnTo>
                  <a:pt x="74" y="126"/>
                </a:lnTo>
                <a:lnTo>
                  <a:pt x="76" y="128"/>
                </a:lnTo>
                <a:lnTo>
                  <a:pt x="77" y="131"/>
                </a:lnTo>
                <a:lnTo>
                  <a:pt x="78" y="133"/>
                </a:lnTo>
                <a:lnTo>
                  <a:pt x="80" y="135"/>
                </a:lnTo>
                <a:lnTo>
                  <a:pt x="82" y="136"/>
                </a:lnTo>
                <a:lnTo>
                  <a:pt x="85" y="137"/>
                </a:lnTo>
                <a:lnTo>
                  <a:pt x="88" y="139"/>
                </a:lnTo>
                <a:lnTo>
                  <a:pt x="94" y="139"/>
                </a:lnTo>
                <a:lnTo>
                  <a:pt x="99" y="137"/>
                </a:lnTo>
                <a:lnTo>
                  <a:pt x="104" y="136"/>
                </a:lnTo>
                <a:lnTo>
                  <a:pt x="109" y="134"/>
                </a:lnTo>
                <a:lnTo>
                  <a:pt x="114" y="131"/>
                </a:lnTo>
                <a:lnTo>
                  <a:pt x="117" y="127"/>
                </a:lnTo>
                <a:lnTo>
                  <a:pt x="120" y="122"/>
                </a:lnTo>
                <a:lnTo>
                  <a:pt x="122" y="118"/>
                </a:lnTo>
                <a:lnTo>
                  <a:pt x="137" y="13"/>
                </a:lnTo>
                <a:close/>
              </a:path>
            </a:pathLst>
          </a:custGeom>
          <a:solidFill>
            <a:srgbClr val="FF00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268" name="Freeform 4"/>
          <p:cNvSpPr/>
          <p:nvPr/>
        </p:nvSpPr>
        <p:spPr bwMode="auto">
          <a:xfrm>
            <a:off x="8260398" y="1662430"/>
            <a:ext cx="185737" cy="188913"/>
          </a:xfrm>
          <a:custGeom>
            <a:avLst/>
            <a:gdLst>
              <a:gd name="T0" fmla="*/ 2147483647 w 137"/>
              <a:gd name="T1" fmla="*/ 2147483647 h 139"/>
              <a:gd name="T2" fmla="*/ 2147483647 w 137"/>
              <a:gd name="T3" fmla="*/ 0 h 139"/>
              <a:gd name="T4" fmla="*/ 2147483647 w 137"/>
              <a:gd name="T5" fmla="*/ 2147483647 h 139"/>
              <a:gd name="T6" fmla="*/ 2147483647 w 137"/>
              <a:gd name="T7" fmla="*/ 2147483647 h 139"/>
              <a:gd name="T8" fmla="*/ 2147483647 w 137"/>
              <a:gd name="T9" fmla="*/ 2147483647 h 139"/>
              <a:gd name="T10" fmla="*/ 2147483647 w 137"/>
              <a:gd name="T11" fmla="*/ 2147483647 h 139"/>
              <a:gd name="T12" fmla="*/ 2147483647 w 137"/>
              <a:gd name="T13" fmla="*/ 2147483647 h 139"/>
              <a:gd name="T14" fmla="*/ 2147483647 w 137"/>
              <a:gd name="T15" fmla="*/ 2147483647 h 139"/>
              <a:gd name="T16" fmla="*/ 2147483647 w 137"/>
              <a:gd name="T17" fmla="*/ 2147483647 h 139"/>
              <a:gd name="T18" fmla="*/ 2147483647 w 137"/>
              <a:gd name="T19" fmla="*/ 2147483647 h 139"/>
              <a:gd name="T20" fmla="*/ 2147483647 w 137"/>
              <a:gd name="T21" fmla="*/ 2147483647 h 139"/>
              <a:gd name="T22" fmla="*/ 2147483647 w 137"/>
              <a:gd name="T23" fmla="*/ 2147483647 h 139"/>
              <a:gd name="T24" fmla="*/ 2147483647 w 137"/>
              <a:gd name="T25" fmla="*/ 2147483647 h 139"/>
              <a:gd name="T26" fmla="*/ 2147483647 w 137"/>
              <a:gd name="T27" fmla="*/ 2147483647 h 139"/>
              <a:gd name="T28" fmla="*/ 0 w 137"/>
              <a:gd name="T29" fmla="*/ 2147483647 h 139"/>
              <a:gd name="T30" fmla="*/ 0 w 137"/>
              <a:gd name="T31" fmla="*/ 2147483647 h 139"/>
              <a:gd name="T32" fmla="*/ 2147483647 w 137"/>
              <a:gd name="T33" fmla="*/ 2147483647 h 139"/>
              <a:gd name="T34" fmla="*/ 2147483647 w 137"/>
              <a:gd name="T35" fmla="*/ 2147483647 h 139"/>
              <a:gd name="T36" fmla="*/ 2147483647 w 137"/>
              <a:gd name="T37" fmla="*/ 2147483647 h 139"/>
              <a:gd name="T38" fmla="*/ 2147483647 w 137"/>
              <a:gd name="T39" fmla="*/ 2147483647 h 139"/>
              <a:gd name="T40" fmla="*/ 2147483647 w 137"/>
              <a:gd name="T41" fmla="*/ 2147483647 h 139"/>
              <a:gd name="T42" fmla="*/ 2147483647 w 137"/>
              <a:gd name="T43" fmla="*/ 2147483647 h 139"/>
              <a:gd name="T44" fmla="*/ 2147483647 w 137"/>
              <a:gd name="T45" fmla="*/ 2147483647 h 139"/>
              <a:gd name="T46" fmla="*/ 2147483647 w 137"/>
              <a:gd name="T47" fmla="*/ 2147483647 h 139"/>
              <a:gd name="T48" fmla="*/ 2147483647 w 137"/>
              <a:gd name="T49" fmla="*/ 2147483647 h 139"/>
              <a:gd name="T50" fmla="*/ 2147483647 w 137"/>
              <a:gd name="T51" fmla="*/ 2147483647 h 139"/>
              <a:gd name="T52" fmla="*/ 2147483647 w 137"/>
              <a:gd name="T53" fmla="*/ 2147483647 h 139"/>
              <a:gd name="T54" fmla="*/ 2147483647 w 137"/>
              <a:gd name="T55" fmla="*/ 2147483647 h 139"/>
              <a:gd name="T56" fmla="*/ 2147483647 w 137"/>
              <a:gd name="T57" fmla="*/ 2147483647 h 139"/>
              <a:gd name="T58" fmla="*/ 2147483647 w 137"/>
              <a:gd name="T59" fmla="*/ 2147483647 h 139"/>
              <a:gd name="T60" fmla="*/ 2147483647 w 137"/>
              <a:gd name="T61" fmla="*/ 2147483647 h 139"/>
              <a:gd name="T62" fmla="*/ 2147483647 w 137"/>
              <a:gd name="T63" fmla="*/ 2147483647 h 139"/>
              <a:gd name="T64" fmla="*/ 2147483647 w 137"/>
              <a:gd name="T65" fmla="*/ 2147483647 h 139"/>
              <a:gd name="T66" fmla="*/ 2147483647 w 137"/>
              <a:gd name="T67" fmla="*/ 2147483647 h 139"/>
              <a:gd name="T68" fmla="*/ 2147483647 w 137"/>
              <a:gd name="T69" fmla="*/ 2147483647 h 139"/>
              <a:gd name="T70" fmla="*/ 2147483647 w 137"/>
              <a:gd name="T71" fmla="*/ 2147483647 h 139"/>
              <a:gd name="T72" fmla="*/ 2147483647 w 137"/>
              <a:gd name="T73" fmla="*/ 2147483647 h 139"/>
              <a:gd name="T74" fmla="*/ 2147483647 w 137"/>
              <a:gd name="T75" fmla="*/ 2147483647 h 139"/>
              <a:gd name="T76" fmla="*/ 2147483647 w 137"/>
              <a:gd name="T77" fmla="*/ 2147483647 h 139"/>
              <a:gd name="T78" fmla="*/ 2147483647 w 137"/>
              <a:gd name="T79" fmla="*/ 2147483647 h 139"/>
              <a:gd name="T80" fmla="*/ 2147483647 w 137"/>
              <a:gd name="T81" fmla="*/ 2147483647 h 139"/>
              <a:gd name="T82" fmla="*/ 2147483647 w 137"/>
              <a:gd name="T83" fmla="*/ 2147483647 h 139"/>
              <a:gd name="T84" fmla="*/ 2147483647 w 137"/>
              <a:gd name="T85" fmla="*/ 2147483647 h 139"/>
              <a:gd name="T86" fmla="*/ 2147483647 w 137"/>
              <a:gd name="T87" fmla="*/ 2147483647 h 139"/>
              <a:gd name="T88" fmla="*/ 2147483647 w 137"/>
              <a:gd name="T89" fmla="*/ 2147483647 h 139"/>
              <a:gd name="T90" fmla="*/ 2147483647 w 137"/>
              <a:gd name="T91" fmla="*/ 2147483647 h 139"/>
              <a:gd name="T92" fmla="*/ 2147483647 w 137"/>
              <a:gd name="T93" fmla="*/ 2147483647 h 139"/>
              <a:gd name="T94" fmla="*/ 2147483647 w 137"/>
              <a:gd name="T95" fmla="*/ 2147483647 h 139"/>
              <a:gd name="T96" fmla="*/ 2147483647 w 137"/>
              <a:gd name="T97" fmla="*/ 2147483647 h 139"/>
              <a:gd name="T98" fmla="*/ 2147483647 w 137"/>
              <a:gd name="T99" fmla="*/ 2147483647 h 139"/>
              <a:gd name="T100" fmla="*/ 2147483647 w 137"/>
              <a:gd name="T101" fmla="*/ 2147483647 h 139"/>
              <a:gd name="T102" fmla="*/ 2147483647 w 137"/>
              <a:gd name="T103" fmla="*/ 2147483647 h 139"/>
              <a:gd name="T104" fmla="*/ 2147483647 w 137"/>
              <a:gd name="T105" fmla="*/ 2147483647 h 139"/>
              <a:gd name="T106" fmla="*/ 2147483647 w 137"/>
              <a:gd name="T107" fmla="*/ 2147483647 h 139"/>
              <a:gd name="T108" fmla="*/ 2147483647 w 137"/>
              <a:gd name="T109" fmla="*/ 2147483647 h 139"/>
              <a:gd name="T110" fmla="*/ 2147483647 w 137"/>
              <a:gd name="T111" fmla="*/ 2147483647 h 139"/>
              <a:gd name="T112" fmla="*/ 2147483647 w 137"/>
              <a:gd name="T113" fmla="*/ 2147483647 h 139"/>
              <a:gd name="T114" fmla="*/ 2147483647 w 137"/>
              <a:gd name="T115" fmla="*/ 2147483647 h 139"/>
              <a:gd name="T116" fmla="*/ 2147483647 w 137"/>
              <a:gd name="T117" fmla="*/ 2147483647 h 139"/>
              <a:gd name="T118" fmla="*/ 2147483647 w 137"/>
              <a:gd name="T119" fmla="*/ 2147483647 h 139"/>
              <a:gd name="T120" fmla="*/ 2147483647 w 137"/>
              <a:gd name="T121" fmla="*/ 2147483647 h 139"/>
              <a:gd name="T122" fmla="*/ 2147483647 w 137"/>
              <a:gd name="T123" fmla="*/ 2147483647 h 139"/>
              <a:gd name="T124" fmla="*/ 2147483647 w 137"/>
              <a:gd name="T125" fmla="*/ 2147483647 h 13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7" h="139">
                <a:moveTo>
                  <a:pt x="137" y="13"/>
                </a:moveTo>
                <a:lnTo>
                  <a:pt x="58" y="0"/>
                </a:lnTo>
                <a:lnTo>
                  <a:pt x="46" y="97"/>
                </a:lnTo>
                <a:lnTo>
                  <a:pt x="43" y="95"/>
                </a:lnTo>
                <a:lnTo>
                  <a:pt x="40" y="94"/>
                </a:lnTo>
                <a:lnTo>
                  <a:pt x="36" y="93"/>
                </a:lnTo>
                <a:lnTo>
                  <a:pt x="33" y="91"/>
                </a:lnTo>
                <a:lnTo>
                  <a:pt x="28" y="91"/>
                </a:lnTo>
                <a:lnTo>
                  <a:pt x="23" y="91"/>
                </a:lnTo>
                <a:lnTo>
                  <a:pt x="18" y="94"/>
                </a:lnTo>
                <a:lnTo>
                  <a:pt x="12" y="96"/>
                </a:lnTo>
                <a:lnTo>
                  <a:pt x="8" y="99"/>
                </a:lnTo>
                <a:lnTo>
                  <a:pt x="4" y="103"/>
                </a:lnTo>
                <a:lnTo>
                  <a:pt x="1" y="108"/>
                </a:lnTo>
                <a:lnTo>
                  <a:pt x="0" y="112"/>
                </a:lnTo>
                <a:lnTo>
                  <a:pt x="0" y="114"/>
                </a:lnTo>
                <a:lnTo>
                  <a:pt x="1" y="117"/>
                </a:lnTo>
                <a:lnTo>
                  <a:pt x="2" y="120"/>
                </a:lnTo>
                <a:lnTo>
                  <a:pt x="3" y="122"/>
                </a:lnTo>
                <a:lnTo>
                  <a:pt x="5" y="124"/>
                </a:lnTo>
                <a:lnTo>
                  <a:pt x="8" y="126"/>
                </a:lnTo>
                <a:lnTo>
                  <a:pt x="10" y="127"/>
                </a:lnTo>
                <a:lnTo>
                  <a:pt x="13" y="127"/>
                </a:lnTo>
                <a:lnTo>
                  <a:pt x="19" y="127"/>
                </a:lnTo>
                <a:lnTo>
                  <a:pt x="24" y="127"/>
                </a:lnTo>
                <a:lnTo>
                  <a:pt x="29" y="125"/>
                </a:lnTo>
                <a:lnTo>
                  <a:pt x="34" y="122"/>
                </a:lnTo>
                <a:lnTo>
                  <a:pt x="39" y="119"/>
                </a:lnTo>
                <a:lnTo>
                  <a:pt x="42" y="116"/>
                </a:lnTo>
                <a:lnTo>
                  <a:pt x="46" y="112"/>
                </a:lnTo>
                <a:lnTo>
                  <a:pt x="47" y="108"/>
                </a:lnTo>
                <a:lnTo>
                  <a:pt x="58" y="25"/>
                </a:lnTo>
                <a:lnTo>
                  <a:pt x="129" y="35"/>
                </a:lnTo>
                <a:lnTo>
                  <a:pt x="119" y="108"/>
                </a:lnTo>
                <a:lnTo>
                  <a:pt x="117" y="106"/>
                </a:lnTo>
                <a:lnTo>
                  <a:pt x="115" y="105"/>
                </a:lnTo>
                <a:lnTo>
                  <a:pt x="111" y="104"/>
                </a:lnTo>
                <a:lnTo>
                  <a:pt x="107" y="103"/>
                </a:lnTo>
                <a:lnTo>
                  <a:pt x="102" y="103"/>
                </a:lnTo>
                <a:lnTo>
                  <a:pt x="97" y="103"/>
                </a:lnTo>
                <a:lnTo>
                  <a:pt x="92" y="105"/>
                </a:lnTo>
                <a:lnTo>
                  <a:pt x="87" y="108"/>
                </a:lnTo>
                <a:lnTo>
                  <a:pt x="82" y="111"/>
                </a:lnTo>
                <a:lnTo>
                  <a:pt x="79" y="114"/>
                </a:lnTo>
                <a:lnTo>
                  <a:pt x="76" y="118"/>
                </a:lnTo>
                <a:lnTo>
                  <a:pt x="74" y="122"/>
                </a:lnTo>
                <a:lnTo>
                  <a:pt x="74" y="126"/>
                </a:lnTo>
                <a:lnTo>
                  <a:pt x="76" y="128"/>
                </a:lnTo>
                <a:lnTo>
                  <a:pt x="77" y="131"/>
                </a:lnTo>
                <a:lnTo>
                  <a:pt x="78" y="133"/>
                </a:lnTo>
                <a:lnTo>
                  <a:pt x="80" y="135"/>
                </a:lnTo>
                <a:lnTo>
                  <a:pt x="82" y="136"/>
                </a:lnTo>
                <a:lnTo>
                  <a:pt x="85" y="137"/>
                </a:lnTo>
                <a:lnTo>
                  <a:pt x="88" y="139"/>
                </a:lnTo>
                <a:lnTo>
                  <a:pt x="94" y="139"/>
                </a:lnTo>
                <a:lnTo>
                  <a:pt x="99" y="137"/>
                </a:lnTo>
                <a:lnTo>
                  <a:pt x="104" y="136"/>
                </a:lnTo>
                <a:lnTo>
                  <a:pt x="109" y="134"/>
                </a:lnTo>
                <a:lnTo>
                  <a:pt x="114" y="131"/>
                </a:lnTo>
                <a:lnTo>
                  <a:pt x="117" y="127"/>
                </a:lnTo>
                <a:lnTo>
                  <a:pt x="120" y="122"/>
                </a:lnTo>
                <a:lnTo>
                  <a:pt x="122" y="118"/>
                </a:lnTo>
                <a:lnTo>
                  <a:pt x="137" y="13"/>
                </a:lnTo>
                <a:close/>
              </a:path>
            </a:pathLst>
          </a:custGeom>
          <a:solidFill>
            <a:srgbClr val="FF00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nvGrpSpPr>
          <p:cNvPr id="11269" name="Group 5"/>
          <p:cNvGrpSpPr/>
          <p:nvPr/>
        </p:nvGrpSpPr>
        <p:grpSpPr bwMode="auto">
          <a:xfrm>
            <a:off x="6925945" y="2057083"/>
            <a:ext cx="195263" cy="369887"/>
            <a:chOff x="3890" y="144"/>
            <a:chExt cx="232" cy="441"/>
          </a:xfrm>
        </p:grpSpPr>
        <p:sp>
          <p:nvSpPr>
            <p:cNvPr id="10407" name="Freeform 6"/>
            <p:cNvSpPr/>
            <p:nvPr/>
          </p:nvSpPr>
          <p:spPr bwMode="auto">
            <a:xfrm>
              <a:off x="3897" y="144"/>
              <a:ext cx="166" cy="157"/>
            </a:xfrm>
            <a:custGeom>
              <a:avLst/>
              <a:gdLst>
                <a:gd name="T0" fmla="*/ 0 w 101"/>
                <a:gd name="T1" fmla="*/ 0 h 96"/>
                <a:gd name="T2" fmla="*/ 1750 w 101"/>
                <a:gd name="T3" fmla="*/ 2175 h 96"/>
                <a:gd name="T4" fmla="*/ 3072 w 101"/>
                <a:gd name="T5" fmla="*/ 4694 h 96"/>
                <a:gd name="T6" fmla="*/ 5851 w 101"/>
                <a:gd name="T7" fmla="*/ 6448 h 96"/>
                <a:gd name="T8" fmla="*/ 8946 w 101"/>
                <a:gd name="T9" fmla="*/ 8040 h 96"/>
                <a:gd name="T10" fmla="*/ 11418 w 101"/>
                <a:gd name="T11" fmla="*/ 8800 h 96"/>
                <a:gd name="T12" fmla="*/ 13638 w 101"/>
                <a:gd name="T13" fmla="*/ 9209 h 96"/>
                <a:gd name="T14" fmla="*/ 15136 w 101"/>
                <a:gd name="T15" fmla="*/ 10292 h 96"/>
                <a:gd name="T16" fmla="*/ 17557 w 101"/>
                <a:gd name="T17" fmla="*/ 10545 h 96"/>
                <a:gd name="T18" fmla="*/ 19438 w 101"/>
                <a:gd name="T19" fmla="*/ 11360 h 96"/>
                <a:gd name="T20" fmla="*/ 20987 w 101"/>
                <a:gd name="T21" fmla="*/ 12076 h 96"/>
                <a:gd name="T22" fmla="*/ 22415 w 101"/>
                <a:gd name="T23" fmla="*/ 12742 h 96"/>
                <a:gd name="T24" fmla="*/ 24165 w 101"/>
                <a:gd name="T25" fmla="*/ 13700 h 96"/>
                <a:gd name="T26" fmla="*/ 28383 w 101"/>
                <a:gd name="T27" fmla="*/ 16189 h 96"/>
                <a:gd name="T28" fmla="*/ 31948 w 101"/>
                <a:gd name="T29" fmla="*/ 18578 h 96"/>
                <a:gd name="T30" fmla="*/ 34493 w 101"/>
                <a:gd name="T31" fmla="*/ 21910 h 96"/>
                <a:gd name="T32" fmla="*/ 36840 w 101"/>
                <a:gd name="T33" fmla="*/ 25373 h 96"/>
                <a:gd name="T34" fmla="*/ 37551 w 101"/>
                <a:gd name="T35" fmla="*/ 27784 h 96"/>
                <a:gd name="T36" fmla="*/ 38496 w 101"/>
                <a:gd name="T37" fmla="*/ 30383 h 96"/>
                <a:gd name="T38" fmla="*/ 38869 w 101"/>
                <a:gd name="T39" fmla="*/ 32906 h 96"/>
                <a:gd name="T40" fmla="*/ 39301 w 101"/>
                <a:gd name="T41" fmla="*/ 35168 h 96"/>
                <a:gd name="T42" fmla="*/ 38164 w 101"/>
                <a:gd name="T43" fmla="*/ 34079 h 96"/>
                <a:gd name="T44" fmla="*/ 37398 w 101"/>
                <a:gd name="T45" fmla="*/ 32697 h 96"/>
                <a:gd name="T46" fmla="*/ 36840 w 101"/>
                <a:gd name="T47" fmla="*/ 30676 h 96"/>
                <a:gd name="T48" fmla="*/ 35741 w 101"/>
                <a:gd name="T49" fmla="*/ 28850 h 96"/>
                <a:gd name="T50" fmla="*/ 34922 w 101"/>
                <a:gd name="T51" fmla="*/ 27527 h 96"/>
                <a:gd name="T52" fmla="*/ 33077 w 101"/>
                <a:gd name="T53" fmla="*/ 24631 h 96"/>
                <a:gd name="T54" fmla="*/ 30196 w 101"/>
                <a:gd name="T55" fmla="*/ 22405 h 96"/>
                <a:gd name="T56" fmla="*/ 27635 w 101"/>
                <a:gd name="T57" fmla="*/ 20121 h 96"/>
                <a:gd name="T58" fmla="*/ 24581 w 101"/>
                <a:gd name="T59" fmla="*/ 18578 h 96"/>
                <a:gd name="T60" fmla="*/ 22847 w 101"/>
                <a:gd name="T61" fmla="*/ 17641 h 96"/>
                <a:gd name="T62" fmla="*/ 20543 w 101"/>
                <a:gd name="T63" fmla="*/ 16832 h 96"/>
                <a:gd name="T64" fmla="*/ 18314 w 101"/>
                <a:gd name="T65" fmla="*/ 16590 h 96"/>
                <a:gd name="T66" fmla="*/ 16303 w 101"/>
                <a:gd name="T67" fmla="*/ 16189 h 96"/>
                <a:gd name="T68" fmla="*/ 13901 w 101"/>
                <a:gd name="T69" fmla="*/ 15558 h 96"/>
                <a:gd name="T70" fmla="*/ 11668 w 101"/>
                <a:gd name="T71" fmla="*/ 15061 h 96"/>
                <a:gd name="T72" fmla="*/ 8946 w 101"/>
                <a:gd name="T73" fmla="*/ 14488 h 96"/>
                <a:gd name="T74" fmla="*/ 6645 w 101"/>
                <a:gd name="T75" fmla="*/ 14488 h 96"/>
                <a:gd name="T76" fmla="*/ 0 w 101"/>
                <a:gd name="T77" fmla="*/ 0 h 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96">
                  <a:moveTo>
                    <a:pt x="0" y="0"/>
                  </a:moveTo>
                  <a:lnTo>
                    <a:pt x="4" y="6"/>
                  </a:lnTo>
                  <a:lnTo>
                    <a:pt x="8" y="13"/>
                  </a:lnTo>
                  <a:lnTo>
                    <a:pt x="15" y="18"/>
                  </a:lnTo>
                  <a:lnTo>
                    <a:pt x="23" y="22"/>
                  </a:lnTo>
                  <a:lnTo>
                    <a:pt x="29" y="24"/>
                  </a:lnTo>
                  <a:lnTo>
                    <a:pt x="35" y="25"/>
                  </a:lnTo>
                  <a:lnTo>
                    <a:pt x="39" y="28"/>
                  </a:lnTo>
                  <a:lnTo>
                    <a:pt x="45" y="29"/>
                  </a:lnTo>
                  <a:lnTo>
                    <a:pt x="50" y="31"/>
                  </a:lnTo>
                  <a:lnTo>
                    <a:pt x="54" y="33"/>
                  </a:lnTo>
                  <a:lnTo>
                    <a:pt x="58" y="35"/>
                  </a:lnTo>
                  <a:lnTo>
                    <a:pt x="62" y="37"/>
                  </a:lnTo>
                  <a:lnTo>
                    <a:pt x="73" y="44"/>
                  </a:lnTo>
                  <a:lnTo>
                    <a:pt x="82" y="51"/>
                  </a:lnTo>
                  <a:lnTo>
                    <a:pt x="89" y="60"/>
                  </a:lnTo>
                  <a:lnTo>
                    <a:pt x="95" y="69"/>
                  </a:lnTo>
                  <a:lnTo>
                    <a:pt x="97" y="76"/>
                  </a:lnTo>
                  <a:lnTo>
                    <a:pt x="99" y="83"/>
                  </a:lnTo>
                  <a:lnTo>
                    <a:pt x="100" y="90"/>
                  </a:lnTo>
                  <a:lnTo>
                    <a:pt x="101" y="96"/>
                  </a:lnTo>
                  <a:lnTo>
                    <a:pt x="98" y="93"/>
                  </a:lnTo>
                  <a:lnTo>
                    <a:pt x="96" y="89"/>
                  </a:lnTo>
                  <a:lnTo>
                    <a:pt x="95" y="84"/>
                  </a:lnTo>
                  <a:lnTo>
                    <a:pt x="92" y="79"/>
                  </a:lnTo>
                  <a:lnTo>
                    <a:pt x="90" y="75"/>
                  </a:lnTo>
                  <a:lnTo>
                    <a:pt x="85" y="67"/>
                  </a:lnTo>
                  <a:lnTo>
                    <a:pt x="78" y="61"/>
                  </a:lnTo>
                  <a:lnTo>
                    <a:pt x="71" y="55"/>
                  </a:lnTo>
                  <a:lnTo>
                    <a:pt x="63" y="51"/>
                  </a:lnTo>
                  <a:lnTo>
                    <a:pt x="59" y="48"/>
                  </a:lnTo>
                  <a:lnTo>
                    <a:pt x="53" y="46"/>
                  </a:lnTo>
                  <a:lnTo>
                    <a:pt x="47" y="45"/>
                  </a:lnTo>
                  <a:lnTo>
                    <a:pt x="42" y="44"/>
                  </a:lnTo>
                  <a:lnTo>
                    <a:pt x="36" y="43"/>
                  </a:lnTo>
                  <a:lnTo>
                    <a:pt x="30" y="41"/>
                  </a:lnTo>
                  <a:lnTo>
                    <a:pt x="23" y="40"/>
                  </a:lnTo>
                  <a:lnTo>
                    <a:pt x="17" y="40"/>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8" name="Freeform 7"/>
            <p:cNvSpPr/>
            <p:nvPr/>
          </p:nvSpPr>
          <p:spPr bwMode="auto">
            <a:xfrm>
              <a:off x="3926" y="209"/>
              <a:ext cx="163" cy="154"/>
            </a:xfrm>
            <a:custGeom>
              <a:avLst/>
              <a:gdLst>
                <a:gd name="T0" fmla="*/ 0 w 102"/>
                <a:gd name="T1" fmla="*/ 0 h 94"/>
                <a:gd name="T2" fmla="*/ 1114 w 102"/>
                <a:gd name="T3" fmla="*/ 1782 h 94"/>
                <a:gd name="T4" fmla="*/ 2280 w 102"/>
                <a:gd name="T5" fmla="*/ 3637 h 94"/>
                <a:gd name="T6" fmla="*/ 3783 w 102"/>
                <a:gd name="T7" fmla="*/ 5698 h 94"/>
                <a:gd name="T8" fmla="*/ 6400 w 102"/>
                <a:gd name="T9" fmla="*/ 7484 h 94"/>
                <a:gd name="T10" fmla="*/ 7827 w 102"/>
                <a:gd name="T11" fmla="*/ 8241 h 94"/>
                <a:gd name="T12" fmla="*/ 9305 w 102"/>
                <a:gd name="T13" fmla="*/ 8688 h 94"/>
                <a:gd name="T14" fmla="*/ 10544 w 102"/>
                <a:gd name="T15" fmla="*/ 9761 h 94"/>
                <a:gd name="T16" fmla="*/ 12161 w 102"/>
                <a:gd name="T17" fmla="*/ 10021 h 94"/>
                <a:gd name="T18" fmla="*/ 13609 w 102"/>
                <a:gd name="T19" fmla="*/ 10962 h 94"/>
                <a:gd name="T20" fmla="*/ 14766 w 102"/>
                <a:gd name="T21" fmla="*/ 11152 h 94"/>
                <a:gd name="T22" fmla="*/ 15790 w 102"/>
                <a:gd name="T23" fmla="*/ 12261 h 94"/>
                <a:gd name="T24" fmla="*/ 16850 w 102"/>
                <a:gd name="T25" fmla="*/ 12910 h 94"/>
                <a:gd name="T26" fmla="*/ 19988 w 102"/>
                <a:gd name="T27" fmla="*/ 15294 h 94"/>
                <a:gd name="T28" fmla="*/ 22389 w 102"/>
                <a:gd name="T29" fmla="*/ 18270 h 94"/>
                <a:gd name="T30" fmla="*/ 24669 w 102"/>
                <a:gd name="T31" fmla="*/ 21150 h 94"/>
                <a:gd name="T32" fmla="*/ 26380 w 102"/>
                <a:gd name="T33" fmla="*/ 25056 h 94"/>
                <a:gd name="T34" fmla="*/ 26927 w 102"/>
                <a:gd name="T35" fmla="*/ 27458 h 94"/>
                <a:gd name="T36" fmla="*/ 27379 w 102"/>
                <a:gd name="T37" fmla="*/ 29932 h 94"/>
                <a:gd name="T38" fmla="*/ 27951 w 102"/>
                <a:gd name="T39" fmla="*/ 32538 h 94"/>
                <a:gd name="T40" fmla="*/ 28212 w 102"/>
                <a:gd name="T41" fmla="*/ 35133 h 94"/>
                <a:gd name="T42" fmla="*/ 26927 w 102"/>
                <a:gd name="T43" fmla="*/ 33985 h 94"/>
                <a:gd name="T44" fmla="*/ 26615 w 102"/>
                <a:gd name="T45" fmla="*/ 32538 h 94"/>
                <a:gd name="T46" fmla="*/ 26117 w 102"/>
                <a:gd name="T47" fmla="*/ 30327 h 94"/>
                <a:gd name="T48" fmla="*/ 25813 w 102"/>
                <a:gd name="T49" fmla="*/ 28534 h 94"/>
                <a:gd name="T50" fmla="*/ 25009 w 102"/>
                <a:gd name="T51" fmla="*/ 26896 h 94"/>
                <a:gd name="T52" fmla="*/ 23763 w 102"/>
                <a:gd name="T53" fmla="*/ 23968 h 94"/>
                <a:gd name="T54" fmla="*/ 21813 w 102"/>
                <a:gd name="T55" fmla="*/ 21727 h 94"/>
                <a:gd name="T56" fmla="*/ 19988 w 102"/>
                <a:gd name="T57" fmla="*/ 19861 h 94"/>
                <a:gd name="T58" fmla="*/ 17654 w 102"/>
                <a:gd name="T59" fmla="*/ 18270 h 94"/>
                <a:gd name="T60" fmla="*/ 16153 w 102"/>
                <a:gd name="T61" fmla="*/ 17174 h 94"/>
                <a:gd name="T62" fmla="*/ 14766 w 102"/>
                <a:gd name="T63" fmla="*/ 16417 h 94"/>
                <a:gd name="T64" fmla="*/ 12858 w 102"/>
                <a:gd name="T65" fmla="*/ 15991 h 94"/>
                <a:gd name="T66" fmla="*/ 11394 w 102"/>
                <a:gd name="T67" fmla="*/ 15294 h 94"/>
                <a:gd name="T68" fmla="*/ 9660 w 102"/>
                <a:gd name="T69" fmla="*/ 14630 h 94"/>
                <a:gd name="T70" fmla="*/ 8046 w 102"/>
                <a:gd name="T71" fmla="*/ 14630 h 94"/>
                <a:gd name="T72" fmla="*/ 6400 w 102"/>
                <a:gd name="T73" fmla="*/ 14234 h 94"/>
                <a:gd name="T74" fmla="*/ 5035 w 102"/>
                <a:gd name="T75" fmla="*/ 13962 h 94"/>
                <a:gd name="T76" fmla="*/ 0 w 102"/>
                <a:gd name="T77" fmla="*/ 0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94">
                  <a:moveTo>
                    <a:pt x="0" y="0"/>
                  </a:moveTo>
                  <a:lnTo>
                    <a:pt x="4" y="5"/>
                  </a:lnTo>
                  <a:lnTo>
                    <a:pt x="8" y="10"/>
                  </a:lnTo>
                  <a:lnTo>
                    <a:pt x="14" y="15"/>
                  </a:lnTo>
                  <a:lnTo>
                    <a:pt x="23" y="20"/>
                  </a:lnTo>
                  <a:lnTo>
                    <a:pt x="28" y="22"/>
                  </a:lnTo>
                  <a:lnTo>
                    <a:pt x="34" y="23"/>
                  </a:lnTo>
                  <a:lnTo>
                    <a:pt x="38" y="26"/>
                  </a:lnTo>
                  <a:lnTo>
                    <a:pt x="44" y="27"/>
                  </a:lnTo>
                  <a:lnTo>
                    <a:pt x="49" y="29"/>
                  </a:lnTo>
                  <a:lnTo>
                    <a:pt x="53" y="30"/>
                  </a:lnTo>
                  <a:lnTo>
                    <a:pt x="57" y="33"/>
                  </a:lnTo>
                  <a:lnTo>
                    <a:pt x="61" y="35"/>
                  </a:lnTo>
                  <a:lnTo>
                    <a:pt x="72" y="41"/>
                  </a:lnTo>
                  <a:lnTo>
                    <a:pt x="81" y="49"/>
                  </a:lnTo>
                  <a:lnTo>
                    <a:pt x="89" y="57"/>
                  </a:lnTo>
                  <a:lnTo>
                    <a:pt x="95" y="67"/>
                  </a:lnTo>
                  <a:lnTo>
                    <a:pt x="97" y="73"/>
                  </a:lnTo>
                  <a:lnTo>
                    <a:pt x="99" y="80"/>
                  </a:lnTo>
                  <a:lnTo>
                    <a:pt x="101" y="87"/>
                  </a:lnTo>
                  <a:lnTo>
                    <a:pt x="102" y="94"/>
                  </a:lnTo>
                  <a:lnTo>
                    <a:pt x="97" y="91"/>
                  </a:lnTo>
                  <a:lnTo>
                    <a:pt x="96" y="87"/>
                  </a:lnTo>
                  <a:lnTo>
                    <a:pt x="94" y="81"/>
                  </a:lnTo>
                  <a:lnTo>
                    <a:pt x="93" y="76"/>
                  </a:lnTo>
                  <a:lnTo>
                    <a:pt x="90" y="72"/>
                  </a:lnTo>
                  <a:lnTo>
                    <a:pt x="86" y="64"/>
                  </a:lnTo>
                  <a:lnTo>
                    <a:pt x="79" y="58"/>
                  </a:lnTo>
                  <a:lnTo>
                    <a:pt x="72" y="53"/>
                  </a:lnTo>
                  <a:lnTo>
                    <a:pt x="64" y="49"/>
                  </a:lnTo>
                  <a:lnTo>
                    <a:pt x="58" y="46"/>
                  </a:lnTo>
                  <a:lnTo>
                    <a:pt x="53" y="44"/>
                  </a:lnTo>
                  <a:lnTo>
                    <a:pt x="46" y="43"/>
                  </a:lnTo>
                  <a:lnTo>
                    <a:pt x="41" y="41"/>
                  </a:lnTo>
                  <a:lnTo>
                    <a:pt x="35" y="39"/>
                  </a:lnTo>
                  <a:lnTo>
                    <a:pt x="29" y="39"/>
                  </a:lnTo>
                  <a:lnTo>
                    <a:pt x="23" y="38"/>
                  </a:lnTo>
                  <a:lnTo>
                    <a:pt x="18" y="37"/>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9" name="Freeform 8"/>
            <p:cNvSpPr/>
            <p:nvPr/>
          </p:nvSpPr>
          <p:spPr bwMode="auto">
            <a:xfrm>
              <a:off x="3952" y="271"/>
              <a:ext cx="170" cy="183"/>
            </a:xfrm>
            <a:custGeom>
              <a:avLst/>
              <a:gdLst>
                <a:gd name="T0" fmla="*/ 0 w 103"/>
                <a:gd name="T1" fmla="*/ 0 h 113"/>
                <a:gd name="T2" fmla="*/ 1804 w 103"/>
                <a:gd name="T3" fmla="*/ 2214 h 113"/>
                <a:gd name="T4" fmla="*/ 4573 w 103"/>
                <a:gd name="T5" fmla="*/ 4581 h 113"/>
                <a:gd name="T6" fmla="*/ 7643 w 103"/>
                <a:gd name="T7" fmla="*/ 6803 h 113"/>
                <a:gd name="T8" fmla="*/ 11073 w 103"/>
                <a:gd name="T9" fmla="*/ 7798 h 113"/>
                <a:gd name="T10" fmla="*/ 13384 w 103"/>
                <a:gd name="T11" fmla="*/ 8790 h 113"/>
                <a:gd name="T12" fmla="*/ 15642 w 103"/>
                <a:gd name="T13" fmla="*/ 9025 h 113"/>
                <a:gd name="T14" fmla="*/ 17589 w 103"/>
                <a:gd name="T15" fmla="*/ 9793 h 113"/>
                <a:gd name="T16" fmla="*/ 20098 w 103"/>
                <a:gd name="T17" fmla="*/ 10407 h 113"/>
                <a:gd name="T18" fmla="*/ 22521 w 103"/>
                <a:gd name="T19" fmla="*/ 11017 h 113"/>
                <a:gd name="T20" fmla="*/ 25132 w 103"/>
                <a:gd name="T21" fmla="*/ 11638 h 113"/>
                <a:gd name="T22" fmla="*/ 26982 w 103"/>
                <a:gd name="T23" fmla="*/ 12395 h 113"/>
                <a:gd name="T24" fmla="*/ 29030 w 103"/>
                <a:gd name="T25" fmla="*/ 13014 h 113"/>
                <a:gd name="T26" fmla="*/ 32686 w 103"/>
                <a:gd name="T27" fmla="*/ 14857 h 113"/>
                <a:gd name="T28" fmla="*/ 35740 w 103"/>
                <a:gd name="T29" fmla="*/ 16854 h 113"/>
                <a:gd name="T30" fmla="*/ 37601 w 103"/>
                <a:gd name="T31" fmla="*/ 19225 h 113"/>
                <a:gd name="T32" fmla="*/ 39130 w 103"/>
                <a:gd name="T33" fmla="*/ 22065 h 113"/>
                <a:gd name="T34" fmla="*/ 41480 w 103"/>
                <a:gd name="T35" fmla="*/ 26214 h 113"/>
                <a:gd name="T36" fmla="*/ 42175 w 103"/>
                <a:gd name="T37" fmla="*/ 29272 h 113"/>
                <a:gd name="T38" fmla="*/ 42175 w 103"/>
                <a:gd name="T39" fmla="*/ 32508 h 113"/>
                <a:gd name="T40" fmla="*/ 41498 w 103"/>
                <a:gd name="T41" fmla="*/ 36257 h 113"/>
                <a:gd name="T42" fmla="*/ 40371 w 103"/>
                <a:gd name="T43" fmla="*/ 36723 h 113"/>
                <a:gd name="T44" fmla="*/ 40371 w 103"/>
                <a:gd name="T45" fmla="*/ 34132 h 113"/>
                <a:gd name="T46" fmla="*/ 40371 w 103"/>
                <a:gd name="T47" fmla="*/ 30901 h 113"/>
                <a:gd name="T48" fmla="*/ 39130 w 103"/>
                <a:gd name="T49" fmla="*/ 27295 h 113"/>
                <a:gd name="T50" fmla="*/ 38001 w 103"/>
                <a:gd name="T51" fmla="*/ 24284 h 113"/>
                <a:gd name="T52" fmla="*/ 36459 w 103"/>
                <a:gd name="T53" fmla="*/ 21989 h 113"/>
                <a:gd name="T54" fmla="*/ 35078 w 103"/>
                <a:gd name="T55" fmla="*/ 19840 h 113"/>
                <a:gd name="T56" fmla="*/ 32686 w 103"/>
                <a:gd name="T57" fmla="*/ 18467 h 113"/>
                <a:gd name="T58" fmla="*/ 29733 w 103"/>
                <a:gd name="T59" fmla="*/ 16854 h 113"/>
                <a:gd name="T60" fmla="*/ 27695 w 103"/>
                <a:gd name="T61" fmla="*/ 16221 h 113"/>
                <a:gd name="T62" fmla="*/ 25143 w 103"/>
                <a:gd name="T63" fmla="*/ 15229 h 113"/>
                <a:gd name="T64" fmla="*/ 22090 w 103"/>
                <a:gd name="T65" fmla="*/ 14857 h 113"/>
                <a:gd name="T66" fmla="*/ 18717 w 103"/>
                <a:gd name="T67" fmla="*/ 14235 h 113"/>
                <a:gd name="T68" fmla="*/ 15642 w 103"/>
                <a:gd name="T69" fmla="*/ 14002 h 113"/>
                <a:gd name="T70" fmla="*/ 12458 w 103"/>
                <a:gd name="T71" fmla="*/ 13014 h 113"/>
                <a:gd name="T72" fmla="*/ 9477 w 103"/>
                <a:gd name="T73" fmla="*/ 12629 h 113"/>
                <a:gd name="T74" fmla="*/ 6457 w 103"/>
                <a:gd name="T75" fmla="*/ 12395 h 113"/>
                <a:gd name="T76" fmla="*/ 0 w 103"/>
                <a:gd name="T77" fmla="*/ 0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13">
                  <a:moveTo>
                    <a:pt x="0" y="0"/>
                  </a:moveTo>
                  <a:lnTo>
                    <a:pt x="4" y="7"/>
                  </a:lnTo>
                  <a:lnTo>
                    <a:pt x="11" y="14"/>
                  </a:lnTo>
                  <a:lnTo>
                    <a:pt x="19" y="21"/>
                  </a:lnTo>
                  <a:lnTo>
                    <a:pt x="27" y="24"/>
                  </a:lnTo>
                  <a:lnTo>
                    <a:pt x="33" y="27"/>
                  </a:lnTo>
                  <a:lnTo>
                    <a:pt x="38" y="28"/>
                  </a:lnTo>
                  <a:lnTo>
                    <a:pt x="43" y="30"/>
                  </a:lnTo>
                  <a:lnTo>
                    <a:pt x="49" y="32"/>
                  </a:lnTo>
                  <a:lnTo>
                    <a:pt x="55" y="34"/>
                  </a:lnTo>
                  <a:lnTo>
                    <a:pt x="61" y="36"/>
                  </a:lnTo>
                  <a:lnTo>
                    <a:pt x="66" y="38"/>
                  </a:lnTo>
                  <a:lnTo>
                    <a:pt x="71" y="40"/>
                  </a:lnTo>
                  <a:lnTo>
                    <a:pt x="80" y="46"/>
                  </a:lnTo>
                  <a:lnTo>
                    <a:pt x="87" y="52"/>
                  </a:lnTo>
                  <a:lnTo>
                    <a:pt x="92" y="59"/>
                  </a:lnTo>
                  <a:lnTo>
                    <a:pt x="96" y="68"/>
                  </a:lnTo>
                  <a:lnTo>
                    <a:pt x="101" y="80"/>
                  </a:lnTo>
                  <a:lnTo>
                    <a:pt x="103" y="90"/>
                  </a:lnTo>
                  <a:lnTo>
                    <a:pt x="103" y="100"/>
                  </a:lnTo>
                  <a:lnTo>
                    <a:pt x="102" y="111"/>
                  </a:lnTo>
                  <a:lnTo>
                    <a:pt x="99" y="113"/>
                  </a:lnTo>
                  <a:lnTo>
                    <a:pt x="99" y="105"/>
                  </a:lnTo>
                  <a:lnTo>
                    <a:pt x="99" y="95"/>
                  </a:lnTo>
                  <a:lnTo>
                    <a:pt x="96" y="84"/>
                  </a:lnTo>
                  <a:lnTo>
                    <a:pt x="93" y="75"/>
                  </a:lnTo>
                  <a:lnTo>
                    <a:pt x="89" y="67"/>
                  </a:lnTo>
                  <a:lnTo>
                    <a:pt x="86" y="61"/>
                  </a:lnTo>
                  <a:lnTo>
                    <a:pt x="80" y="57"/>
                  </a:lnTo>
                  <a:lnTo>
                    <a:pt x="73" y="52"/>
                  </a:lnTo>
                  <a:lnTo>
                    <a:pt x="68" y="50"/>
                  </a:lnTo>
                  <a:lnTo>
                    <a:pt x="62" y="47"/>
                  </a:lnTo>
                  <a:lnTo>
                    <a:pt x="54" y="46"/>
                  </a:lnTo>
                  <a:lnTo>
                    <a:pt x="46" y="44"/>
                  </a:lnTo>
                  <a:lnTo>
                    <a:pt x="38" y="43"/>
                  </a:lnTo>
                  <a:lnTo>
                    <a:pt x="30" y="40"/>
                  </a:lnTo>
                  <a:lnTo>
                    <a:pt x="23" y="39"/>
                  </a:lnTo>
                  <a:lnTo>
                    <a:pt x="16" y="38"/>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10" name="Freeform 9"/>
            <p:cNvSpPr/>
            <p:nvPr/>
          </p:nvSpPr>
          <p:spPr bwMode="auto">
            <a:xfrm>
              <a:off x="3890" y="144"/>
              <a:ext cx="164" cy="441"/>
            </a:xfrm>
            <a:custGeom>
              <a:avLst/>
              <a:gdLst>
                <a:gd name="T0" fmla="*/ 16760 w 102"/>
                <a:gd name="T1" fmla="*/ 43470 h 269"/>
                <a:gd name="T2" fmla="*/ 29895 w 102"/>
                <a:gd name="T3" fmla="*/ 80041 h 269"/>
                <a:gd name="T4" fmla="*/ 30477 w 102"/>
                <a:gd name="T5" fmla="*/ 83070 h 269"/>
                <a:gd name="T6" fmla="*/ 30477 w 102"/>
                <a:gd name="T7" fmla="*/ 86008 h 269"/>
                <a:gd name="T8" fmla="*/ 29895 w 102"/>
                <a:gd name="T9" fmla="*/ 88864 h 269"/>
                <a:gd name="T10" fmla="*/ 28653 w 102"/>
                <a:gd name="T11" fmla="*/ 91477 h 269"/>
                <a:gd name="T12" fmla="*/ 27168 w 102"/>
                <a:gd name="T13" fmla="*/ 94274 h 269"/>
                <a:gd name="T14" fmla="*/ 25637 w 102"/>
                <a:gd name="T15" fmla="*/ 96728 h 269"/>
                <a:gd name="T16" fmla="*/ 23531 w 102"/>
                <a:gd name="T17" fmla="*/ 98895 h 269"/>
                <a:gd name="T18" fmla="*/ 21606 w 102"/>
                <a:gd name="T19" fmla="*/ 100217 h 269"/>
                <a:gd name="T20" fmla="*/ 20117 w 102"/>
                <a:gd name="T21" fmla="*/ 100932 h 269"/>
                <a:gd name="T22" fmla="*/ 18649 w 102"/>
                <a:gd name="T23" fmla="*/ 100932 h 269"/>
                <a:gd name="T24" fmla="*/ 17275 w 102"/>
                <a:gd name="T25" fmla="*/ 101381 h 269"/>
                <a:gd name="T26" fmla="*/ 16315 w 102"/>
                <a:gd name="T27" fmla="*/ 100932 h 269"/>
                <a:gd name="T28" fmla="*/ 14865 w 102"/>
                <a:gd name="T29" fmla="*/ 100712 h 269"/>
                <a:gd name="T30" fmla="*/ 14070 w 102"/>
                <a:gd name="T31" fmla="*/ 99809 h 269"/>
                <a:gd name="T32" fmla="*/ 13151 w 102"/>
                <a:gd name="T33" fmla="*/ 98468 h 269"/>
                <a:gd name="T34" fmla="*/ 12567 w 102"/>
                <a:gd name="T35" fmla="*/ 97164 h 269"/>
                <a:gd name="T36" fmla="*/ 11917 w 102"/>
                <a:gd name="T37" fmla="*/ 94571 h 269"/>
                <a:gd name="T38" fmla="*/ 11917 w 102"/>
                <a:gd name="T39" fmla="*/ 91477 h 269"/>
                <a:gd name="T40" fmla="*/ 12567 w 102"/>
                <a:gd name="T41" fmla="*/ 88452 h 269"/>
                <a:gd name="T42" fmla="*/ 13438 w 102"/>
                <a:gd name="T43" fmla="*/ 85526 h 269"/>
                <a:gd name="T44" fmla="*/ 14865 w 102"/>
                <a:gd name="T45" fmla="*/ 82672 h 269"/>
                <a:gd name="T46" fmla="*/ 16315 w 102"/>
                <a:gd name="T47" fmla="*/ 80246 h 269"/>
                <a:gd name="T48" fmla="*/ 18593 w 102"/>
                <a:gd name="T49" fmla="*/ 78006 h 269"/>
                <a:gd name="T50" fmla="*/ 20117 w 102"/>
                <a:gd name="T51" fmla="*/ 76800 h 269"/>
                <a:gd name="T52" fmla="*/ 21691 w 102"/>
                <a:gd name="T53" fmla="*/ 75875 h 269"/>
                <a:gd name="T54" fmla="*/ 23531 w 102"/>
                <a:gd name="T55" fmla="*/ 75455 h 269"/>
                <a:gd name="T56" fmla="*/ 24693 w 102"/>
                <a:gd name="T57" fmla="*/ 75455 h 269"/>
                <a:gd name="T58" fmla="*/ 26232 w 102"/>
                <a:gd name="T59" fmla="*/ 75455 h 269"/>
                <a:gd name="T60" fmla="*/ 0 w 102"/>
                <a:gd name="T61" fmla="*/ 667 h 269"/>
                <a:gd name="T62" fmla="*/ 1518 w 102"/>
                <a:gd name="T63" fmla="*/ 0 h 269"/>
                <a:gd name="T64" fmla="*/ 6483 w 102"/>
                <a:gd name="T65" fmla="*/ 15127 h 269"/>
                <a:gd name="T66" fmla="*/ 11917 w 102"/>
                <a:gd name="T67" fmla="*/ 29024 h 269"/>
                <a:gd name="T68" fmla="*/ 16760 w 102"/>
                <a:gd name="T69" fmla="*/ 43470 h 2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2" h="269">
                  <a:moveTo>
                    <a:pt x="56" y="115"/>
                  </a:moveTo>
                  <a:lnTo>
                    <a:pt x="100" y="212"/>
                  </a:lnTo>
                  <a:lnTo>
                    <a:pt x="102" y="220"/>
                  </a:lnTo>
                  <a:lnTo>
                    <a:pt x="102" y="228"/>
                  </a:lnTo>
                  <a:lnTo>
                    <a:pt x="100" y="236"/>
                  </a:lnTo>
                  <a:lnTo>
                    <a:pt x="96" y="243"/>
                  </a:lnTo>
                  <a:lnTo>
                    <a:pt x="91" y="250"/>
                  </a:lnTo>
                  <a:lnTo>
                    <a:pt x="86" y="257"/>
                  </a:lnTo>
                  <a:lnTo>
                    <a:pt x="79" y="262"/>
                  </a:lnTo>
                  <a:lnTo>
                    <a:pt x="72" y="266"/>
                  </a:lnTo>
                  <a:lnTo>
                    <a:pt x="67" y="268"/>
                  </a:lnTo>
                  <a:lnTo>
                    <a:pt x="63" y="268"/>
                  </a:lnTo>
                  <a:lnTo>
                    <a:pt x="58" y="269"/>
                  </a:lnTo>
                  <a:lnTo>
                    <a:pt x="55" y="268"/>
                  </a:lnTo>
                  <a:lnTo>
                    <a:pt x="50" y="267"/>
                  </a:lnTo>
                  <a:lnTo>
                    <a:pt x="47" y="265"/>
                  </a:lnTo>
                  <a:lnTo>
                    <a:pt x="44" y="261"/>
                  </a:lnTo>
                  <a:lnTo>
                    <a:pt x="42" y="258"/>
                  </a:lnTo>
                  <a:lnTo>
                    <a:pt x="40" y="251"/>
                  </a:lnTo>
                  <a:lnTo>
                    <a:pt x="40" y="243"/>
                  </a:lnTo>
                  <a:lnTo>
                    <a:pt x="42" y="235"/>
                  </a:lnTo>
                  <a:lnTo>
                    <a:pt x="45" y="227"/>
                  </a:lnTo>
                  <a:lnTo>
                    <a:pt x="50" y="219"/>
                  </a:lnTo>
                  <a:lnTo>
                    <a:pt x="55" y="213"/>
                  </a:lnTo>
                  <a:lnTo>
                    <a:pt x="62" y="207"/>
                  </a:lnTo>
                  <a:lnTo>
                    <a:pt x="67" y="204"/>
                  </a:lnTo>
                  <a:lnTo>
                    <a:pt x="73" y="201"/>
                  </a:lnTo>
                  <a:lnTo>
                    <a:pt x="79" y="200"/>
                  </a:lnTo>
                  <a:lnTo>
                    <a:pt x="83" y="200"/>
                  </a:lnTo>
                  <a:lnTo>
                    <a:pt x="88" y="200"/>
                  </a:lnTo>
                  <a:lnTo>
                    <a:pt x="0" y="2"/>
                  </a:lnTo>
                  <a:lnTo>
                    <a:pt x="5" y="0"/>
                  </a:lnTo>
                  <a:lnTo>
                    <a:pt x="22" y="40"/>
                  </a:lnTo>
                  <a:lnTo>
                    <a:pt x="40" y="77"/>
                  </a:lnTo>
                  <a:lnTo>
                    <a:pt x="56" y="115"/>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1276" name="Group 12"/>
          <p:cNvGrpSpPr/>
          <p:nvPr/>
        </p:nvGrpSpPr>
        <p:grpSpPr bwMode="auto">
          <a:xfrm>
            <a:off x="3401695" y="2858770"/>
            <a:ext cx="260350" cy="347663"/>
            <a:chOff x="2832" y="663"/>
            <a:chExt cx="310" cy="415"/>
          </a:xfrm>
        </p:grpSpPr>
        <p:sp>
          <p:nvSpPr>
            <p:cNvPr id="10403" name="Freeform 13"/>
            <p:cNvSpPr/>
            <p:nvPr/>
          </p:nvSpPr>
          <p:spPr bwMode="auto">
            <a:xfrm>
              <a:off x="2839" y="663"/>
              <a:ext cx="209" cy="111"/>
            </a:xfrm>
            <a:custGeom>
              <a:avLst/>
              <a:gdLst>
                <a:gd name="T0" fmla="*/ 0 w 126"/>
                <a:gd name="T1" fmla="*/ 0 h 68"/>
                <a:gd name="T2" fmla="*/ 1893 w 126"/>
                <a:gd name="T3" fmla="*/ 1461 h 68"/>
                <a:gd name="T4" fmla="*/ 4769 w 126"/>
                <a:gd name="T5" fmla="*/ 3224 h 68"/>
                <a:gd name="T6" fmla="*/ 8350 w 126"/>
                <a:gd name="T7" fmla="*/ 5090 h 68"/>
                <a:gd name="T8" fmla="*/ 11988 w 126"/>
                <a:gd name="T9" fmla="*/ 5681 h 68"/>
                <a:gd name="T10" fmla="*/ 14618 w 126"/>
                <a:gd name="T11" fmla="*/ 5681 h 68"/>
                <a:gd name="T12" fmla="*/ 17201 w 126"/>
                <a:gd name="T13" fmla="*/ 5681 h 68"/>
                <a:gd name="T14" fmla="*/ 19885 w 126"/>
                <a:gd name="T15" fmla="*/ 5681 h 68"/>
                <a:gd name="T16" fmla="*/ 22247 w 126"/>
                <a:gd name="T17" fmla="*/ 6156 h 68"/>
                <a:gd name="T18" fmla="*/ 24949 w 126"/>
                <a:gd name="T19" fmla="*/ 6156 h 68"/>
                <a:gd name="T20" fmla="*/ 26973 w 126"/>
                <a:gd name="T21" fmla="*/ 6355 h 68"/>
                <a:gd name="T22" fmla="*/ 28532 w 126"/>
                <a:gd name="T23" fmla="*/ 6795 h 68"/>
                <a:gd name="T24" fmla="*/ 30887 w 126"/>
                <a:gd name="T25" fmla="*/ 7264 h 68"/>
                <a:gd name="T26" fmla="*/ 33476 w 126"/>
                <a:gd name="T27" fmla="*/ 7904 h 68"/>
                <a:gd name="T28" fmla="*/ 36101 w 126"/>
                <a:gd name="T29" fmla="*/ 8591 h 68"/>
                <a:gd name="T30" fmla="*/ 38106 w 126"/>
                <a:gd name="T31" fmla="*/ 9273 h 68"/>
                <a:gd name="T32" fmla="*/ 40863 w 126"/>
                <a:gd name="T33" fmla="*/ 10374 h 68"/>
                <a:gd name="T34" fmla="*/ 42867 w 126"/>
                <a:gd name="T35" fmla="*/ 11461 h 68"/>
                <a:gd name="T36" fmla="*/ 45255 w 126"/>
                <a:gd name="T37" fmla="*/ 12505 h 68"/>
                <a:gd name="T38" fmla="*/ 46889 w 126"/>
                <a:gd name="T39" fmla="*/ 14024 h 68"/>
                <a:gd name="T40" fmla="*/ 48878 w 126"/>
                <a:gd name="T41" fmla="*/ 15325 h 68"/>
                <a:gd name="T42" fmla="*/ 50782 w 126"/>
                <a:gd name="T43" fmla="*/ 17594 h 68"/>
                <a:gd name="T44" fmla="*/ 52482 w 126"/>
                <a:gd name="T45" fmla="*/ 19774 h 68"/>
                <a:gd name="T46" fmla="*/ 53922 w 126"/>
                <a:gd name="T47" fmla="*/ 22140 h 68"/>
                <a:gd name="T48" fmla="*/ 54712 w 126"/>
                <a:gd name="T49" fmla="*/ 24317 h 68"/>
                <a:gd name="T50" fmla="*/ 52827 w 126"/>
                <a:gd name="T51" fmla="*/ 23935 h 68"/>
                <a:gd name="T52" fmla="*/ 51233 w 126"/>
                <a:gd name="T53" fmla="*/ 22556 h 68"/>
                <a:gd name="T54" fmla="*/ 50092 w 126"/>
                <a:gd name="T55" fmla="*/ 20413 h 68"/>
                <a:gd name="T56" fmla="*/ 48878 w 126"/>
                <a:gd name="T57" fmla="*/ 19113 h 68"/>
                <a:gd name="T58" fmla="*/ 47327 w 126"/>
                <a:gd name="T59" fmla="*/ 17594 h 68"/>
                <a:gd name="T60" fmla="*/ 44111 w 126"/>
                <a:gd name="T61" fmla="*/ 15325 h 68"/>
                <a:gd name="T62" fmla="*/ 40863 w 126"/>
                <a:gd name="T63" fmla="*/ 14024 h 68"/>
                <a:gd name="T64" fmla="*/ 37345 w 126"/>
                <a:gd name="T65" fmla="*/ 12505 h 68"/>
                <a:gd name="T66" fmla="*/ 33476 w 126"/>
                <a:gd name="T67" fmla="*/ 11857 h 68"/>
                <a:gd name="T68" fmla="*/ 30887 w 126"/>
                <a:gd name="T69" fmla="*/ 11461 h 68"/>
                <a:gd name="T70" fmla="*/ 28268 w 126"/>
                <a:gd name="T71" fmla="*/ 11461 h 68"/>
                <a:gd name="T72" fmla="*/ 25110 w 126"/>
                <a:gd name="T73" fmla="*/ 11092 h 68"/>
                <a:gd name="T74" fmla="*/ 22973 w 126"/>
                <a:gd name="T75" fmla="*/ 11461 h 68"/>
                <a:gd name="T76" fmla="*/ 20354 w 126"/>
                <a:gd name="T77" fmla="*/ 11461 h 68"/>
                <a:gd name="T78" fmla="*/ 17201 w 126"/>
                <a:gd name="T79" fmla="*/ 11857 h 68"/>
                <a:gd name="T80" fmla="*/ 14618 w 126"/>
                <a:gd name="T81" fmla="*/ 11857 h 68"/>
                <a:gd name="T82" fmla="*/ 11988 w 126"/>
                <a:gd name="T83" fmla="*/ 12262 h 68"/>
                <a:gd name="T84" fmla="*/ 0 w 126"/>
                <a:gd name="T85" fmla="*/ 0 h 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6" h="68">
                  <a:moveTo>
                    <a:pt x="0" y="0"/>
                  </a:moveTo>
                  <a:lnTo>
                    <a:pt x="4" y="4"/>
                  </a:lnTo>
                  <a:lnTo>
                    <a:pt x="11" y="9"/>
                  </a:lnTo>
                  <a:lnTo>
                    <a:pt x="19" y="14"/>
                  </a:lnTo>
                  <a:lnTo>
                    <a:pt x="28" y="16"/>
                  </a:lnTo>
                  <a:lnTo>
                    <a:pt x="34" y="16"/>
                  </a:lnTo>
                  <a:lnTo>
                    <a:pt x="40" y="16"/>
                  </a:lnTo>
                  <a:lnTo>
                    <a:pt x="46" y="16"/>
                  </a:lnTo>
                  <a:lnTo>
                    <a:pt x="51" y="17"/>
                  </a:lnTo>
                  <a:lnTo>
                    <a:pt x="57" y="17"/>
                  </a:lnTo>
                  <a:lnTo>
                    <a:pt x="62" y="18"/>
                  </a:lnTo>
                  <a:lnTo>
                    <a:pt x="66" y="19"/>
                  </a:lnTo>
                  <a:lnTo>
                    <a:pt x="71" y="20"/>
                  </a:lnTo>
                  <a:lnTo>
                    <a:pt x="77" y="22"/>
                  </a:lnTo>
                  <a:lnTo>
                    <a:pt x="83" y="24"/>
                  </a:lnTo>
                  <a:lnTo>
                    <a:pt x="88" y="26"/>
                  </a:lnTo>
                  <a:lnTo>
                    <a:pt x="94" y="29"/>
                  </a:lnTo>
                  <a:lnTo>
                    <a:pt x="99" y="32"/>
                  </a:lnTo>
                  <a:lnTo>
                    <a:pt x="104" y="35"/>
                  </a:lnTo>
                  <a:lnTo>
                    <a:pt x="108" y="39"/>
                  </a:lnTo>
                  <a:lnTo>
                    <a:pt x="113" y="43"/>
                  </a:lnTo>
                  <a:lnTo>
                    <a:pt x="117" y="49"/>
                  </a:lnTo>
                  <a:lnTo>
                    <a:pt x="121" y="55"/>
                  </a:lnTo>
                  <a:lnTo>
                    <a:pt x="124" y="62"/>
                  </a:lnTo>
                  <a:lnTo>
                    <a:pt x="126" y="68"/>
                  </a:lnTo>
                  <a:lnTo>
                    <a:pt x="122" y="67"/>
                  </a:lnTo>
                  <a:lnTo>
                    <a:pt x="118" y="63"/>
                  </a:lnTo>
                  <a:lnTo>
                    <a:pt x="116" y="57"/>
                  </a:lnTo>
                  <a:lnTo>
                    <a:pt x="113" y="53"/>
                  </a:lnTo>
                  <a:lnTo>
                    <a:pt x="109" y="49"/>
                  </a:lnTo>
                  <a:lnTo>
                    <a:pt x="102" y="43"/>
                  </a:lnTo>
                  <a:lnTo>
                    <a:pt x="94" y="39"/>
                  </a:lnTo>
                  <a:lnTo>
                    <a:pt x="86" y="35"/>
                  </a:lnTo>
                  <a:lnTo>
                    <a:pt x="77" y="33"/>
                  </a:lnTo>
                  <a:lnTo>
                    <a:pt x="71" y="32"/>
                  </a:lnTo>
                  <a:lnTo>
                    <a:pt x="65" y="32"/>
                  </a:lnTo>
                  <a:lnTo>
                    <a:pt x="58" y="31"/>
                  </a:lnTo>
                  <a:lnTo>
                    <a:pt x="53" y="32"/>
                  </a:lnTo>
                  <a:lnTo>
                    <a:pt x="47" y="32"/>
                  </a:lnTo>
                  <a:lnTo>
                    <a:pt x="40" y="33"/>
                  </a:lnTo>
                  <a:lnTo>
                    <a:pt x="34" y="33"/>
                  </a:lnTo>
                  <a:lnTo>
                    <a:pt x="28"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4" name="Freeform 14"/>
            <p:cNvSpPr/>
            <p:nvPr/>
          </p:nvSpPr>
          <p:spPr bwMode="auto">
            <a:xfrm>
              <a:off x="2888" y="719"/>
              <a:ext cx="202" cy="111"/>
            </a:xfrm>
            <a:custGeom>
              <a:avLst/>
              <a:gdLst>
                <a:gd name="T0" fmla="*/ 0 w 125"/>
                <a:gd name="T1" fmla="*/ 0 h 67"/>
                <a:gd name="T2" fmla="*/ 1214 w 125"/>
                <a:gd name="T3" fmla="*/ 2051 h 67"/>
                <a:gd name="T4" fmla="*/ 3171 w 125"/>
                <a:gd name="T5" fmla="*/ 3398 h 67"/>
                <a:gd name="T6" fmla="*/ 5727 w 125"/>
                <a:gd name="T7" fmla="*/ 5630 h 67"/>
                <a:gd name="T8" fmla="*/ 8654 w 125"/>
                <a:gd name="T9" fmla="*/ 5893 h 67"/>
                <a:gd name="T10" fmla="*/ 10470 w 125"/>
                <a:gd name="T11" fmla="*/ 5893 h 67"/>
                <a:gd name="T12" fmla="*/ 12057 w 125"/>
                <a:gd name="T13" fmla="*/ 6420 h 67"/>
                <a:gd name="T14" fmla="*/ 13985 w 125"/>
                <a:gd name="T15" fmla="*/ 6420 h 67"/>
                <a:gd name="T16" fmla="*/ 15940 w 125"/>
                <a:gd name="T17" fmla="*/ 7029 h 67"/>
                <a:gd name="T18" fmla="*/ 17580 w 125"/>
                <a:gd name="T19" fmla="*/ 7029 h 67"/>
                <a:gd name="T20" fmla="*/ 19074 w 125"/>
                <a:gd name="T21" fmla="*/ 7836 h 67"/>
                <a:gd name="T22" fmla="*/ 20662 w 125"/>
                <a:gd name="T23" fmla="*/ 7871 h 67"/>
                <a:gd name="T24" fmla="*/ 22226 w 125"/>
                <a:gd name="T25" fmla="*/ 8567 h 67"/>
                <a:gd name="T26" fmla="*/ 23792 w 125"/>
                <a:gd name="T27" fmla="*/ 9008 h 67"/>
                <a:gd name="T28" fmla="*/ 25759 w 125"/>
                <a:gd name="T29" fmla="*/ 9763 h 67"/>
                <a:gd name="T30" fmla="*/ 27697 w 125"/>
                <a:gd name="T31" fmla="*/ 11059 h 67"/>
                <a:gd name="T32" fmla="*/ 29382 w 125"/>
                <a:gd name="T33" fmla="*/ 11841 h 67"/>
                <a:gd name="T34" fmla="*/ 30824 w 125"/>
                <a:gd name="T35" fmla="*/ 13040 h 67"/>
                <a:gd name="T36" fmla="*/ 32558 w 125"/>
                <a:gd name="T37" fmla="*/ 14924 h 67"/>
                <a:gd name="T38" fmla="*/ 33534 w 125"/>
                <a:gd name="T39" fmla="*/ 16175 h 67"/>
                <a:gd name="T40" fmla="*/ 35119 w 125"/>
                <a:gd name="T41" fmla="*/ 18322 h 67"/>
                <a:gd name="T42" fmla="*/ 36691 w 125"/>
                <a:gd name="T43" fmla="*/ 20904 h 67"/>
                <a:gd name="T44" fmla="*/ 37666 w 125"/>
                <a:gd name="T45" fmla="*/ 22919 h 67"/>
                <a:gd name="T46" fmla="*/ 39057 w 125"/>
                <a:gd name="T47" fmla="*/ 26037 h 67"/>
                <a:gd name="T48" fmla="*/ 39631 w 125"/>
                <a:gd name="T49" fmla="*/ 28679 h 67"/>
                <a:gd name="T50" fmla="*/ 38107 w 125"/>
                <a:gd name="T51" fmla="*/ 28182 h 67"/>
                <a:gd name="T52" fmla="*/ 37065 w 125"/>
                <a:gd name="T53" fmla="*/ 26610 h 67"/>
                <a:gd name="T54" fmla="*/ 36082 w 125"/>
                <a:gd name="T55" fmla="*/ 24215 h 67"/>
                <a:gd name="T56" fmla="*/ 35119 w 125"/>
                <a:gd name="T57" fmla="*/ 22067 h 67"/>
                <a:gd name="T58" fmla="*/ 34372 w 125"/>
                <a:gd name="T59" fmla="*/ 20904 h 67"/>
                <a:gd name="T60" fmla="*/ 31952 w 125"/>
                <a:gd name="T61" fmla="*/ 18322 h 67"/>
                <a:gd name="T62" fmla="*/ 29382 w 125"/>
                <a:gd name="T63" fmla="*/ 16175 h 67"/>
                <a:gd name="T64" fmla="*/ 26360 w 125"/>
                <a:gd name="T65" fmla="*/ 14924 h 67"/>
                <a:gd name="T66" fmla="*/ 23581 w 125"/>
                <a:gd name="T67" fmla="*/ 14193 h 67"/>
                <a:gd name="T68" fmla="*/ 21622 w 125"/>
                <a:gd name="T69" fmla="*/ 13040 h 67"/>
                <a:gd name="T70" fmla="*/ 20038 w 125"/>
                <a:gd name="T71" fmla="*/ 13040 h 67"/>
                <a:gd name="T72" fmla="*/ 18093 w 125"/>
                <a:gd name="T73" fmla="*/ 12982 h 67"/>
                <a:gd name="T74" fmla="*/ 16155 w 125"/>
                <a:gd name="T75" fmla="*/ 13040 h 67"/>
                <a:gd name="T76" fmla="*/ 13985 w 125"/>
                <a:gd name="T77" fmla="*/ 13040 h 67"/>
                <a:gd name="T78" fmla="*/ 12057 w 125"/>
                <a:gd name="T79" fmla="*/ 14193 h 67"/>
                <a:gd name="T80" fmla="*/ 10237 w 125"/>
                <a:gd name="T81" fmla="*/ 14193 h 67"/>
                <a:gd name="T82" fmla="*/ 8280 w 125"/>
                <a:gd name="T83" fmla="*/ 14452 h 67"/>
                <a:gd name="T84" fmla="*/ 0 w 125"/>
                <a:gd name="T85" fmla="*/ 0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5" h="67">
                  <a:moveTo>
                    <a:pt x="0" y="0"/>
                  </a:moveTo>
                  <a:lnTo>
                    <a:pt x="4" y="5"/>
                  </a:lnTo>
                  <a:lnTo>
                    <a:pt x="10" y="8"/>
                  </a:lnTo>
                  <a:lnTo>
                    <a:pt x="18" y="13"/>
                  </a:lnTo>
                  <a:lnTo>
                    <a:pt x="27" y="14"/>
                  </a:lnTo>
                  <a:lnTo>
                    <a:pt x="33" y="14"/>
                  </a:lnTo>
                  <a:lnTo>
                    <a:pt x="38" y="15"/>
                  </a:lnTo>
                  <a:lnTo>
                    <a:pt x="44" y="15"/>
                  </a:lnTo>
                  <a:lnTo>
                    <a:pt x="50" y="16"/>
                  </a:lnTo>
                  <a:lnTo>
                    <a:pt x="56" y="16"/>
                  </a:lnTo>
                  <a:lnTo>
                    <a:pt x="60" y="18"/>
                  </a:lnTo>
                  <a:lnTo>
                    <a:pt x="65" y="19"/>
                  </a:lnTo>
                  <a:lnTo>
                    <a:pt x="70" y="20"/>
                  </a:lnTo>
                  <a:lnTo>
                    <a:pt x="75" y="21"/>
                  </a:lnTo>
                  <a:lnTo>
                    <a:pt x="81" y="23"/>
                  </a:lnTo>
                  <a:lnTo>
                    <a:pt x="87" y="26"/>
                  </a:lnTo>
                  <a:lnTo>
                    <a:pt x="93" y="28"/>
                  </a:lnTo>
                  <a:lnTo>
                    <a:pt x="97" y="31"/>
                  </a:lnTo>
                  <a:lnTo>
                    <a:pt x="103" y="35"/>
                  </a:lnTo>
                  <a:lnTo>
                    <a:pt x="106" y="38"/>
                  </a:lnTo>
                  <a:lnTo>
                    <a:pt x="111" y="43"/>
                  </a:lnTo>
                  <a:lnTo>
                    <a:pt x="116" y="49"/>
                  </a:lnTo>
                  <a:lnTo>
                    <a:pt x="119" y="54"/>
                  </a:lnTo>
                  <a:lnTo>
                    <a:pt x="123" y="61"/>
                  </a:lnTo>
                  <a:lnTo>
                    <a:pt x="125" y="67"/>
                  </a:lnTo>
                  <a:lnTo>
                    <a:pt x="120" y="66"/>
                  </a:lnTo>
                  <a:lnTo>
                    <a:pt x="117" y="62"/>
                  </a:lnTo>
                  <a:lnTo>
                    <a:pt x="114" y="57"/>
                  </a:lnTo>
                  <a:lnTo>
                    <a:pt x="111" y="52"/>
                  </a:lnTo>
                  <a:lnTo>
                    <a:pt x="108" y="49"/>
                  </a:lnTo>
                  <a:lnTo>
                    <a:pt x="101" y="43"/>
                  </a:lnTo>
                  <a:lnTo>
                    <a:pt x="93" y="38"/>
                  </a:lnTo>
                  <a:lnTo>
                    <a:pt x="83" y="35"/>
                  </a:lnTo>
                  <a:lnTo>
                    <a:pt x="74" y="33"/>
                  </a:lnTo>
                  <a:lnTo>
                    <a:pt x="68" y="31"/>
                  </a:lnTo>
                  <a:lnTo>
                    <a:pt x="63" y="31"/>
                  </a:lnTo>
                  <a:lnTo>
                    <a:pt x="57" y="30"/>
                  </a:lnTo>
                  <a:lnTo>
                    <a:pt x="51" y="31"/>
                  </a:lnTo>
                  <a:lnTo>
                    <a:pt x="44" y="31"/>
                  </a:lnTo>
                  <a:lnTo>
                    <a:pt x="38" y="33"/>
                  </a:lnTo>
                  <a:lnTo>
                    <a:pt x="32" y="33"/>
                  </a:lnTo>
                  <a:lnTo>
                    <a:pt x="26"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5" name="Freeform 15"/>
            <p:cNvSpPr/>
            <p:nvPr/>
          </p:nvSpPr>
          <p:spPr bwMode="auto">
            <a:xfrm>
              <a:off x="2927" y="774"/>
              <a:ext cx="215" cy="138"/>
            </a:xfrm>
            <a:custGeom>
              <a:avLst/>
              <a:gdLst>
                <a:gd name="T0" fmla="*/ 0 w 131"/>
                <a:gd name="T1" fmla="*/ 0 h 85"/>
                <a:gd name="T2" fmla="*/ 1096 w 131"/>
                <a:gd name="T3" fmla="*/ 1002 h 85"/>
                <a:gd name="T4" fmla="*/ 2559 w 131"/>
                <a:gd name="T5" fmla="*/ 1627 h 85"/>
                <a:gd name="T6" fmla="*/ 4200 w 131"/>
                <a:gd name="T7" fmla="*/ 2641 h 85"/>
                <a:gd name="T8" fmla="*/ 6158 w 131"/>
                <a:gd name="T9" fmla="*/ 3280 h 85"/>
                <a:gd name="T10" fmla="*/ 7707 w 131"/>
                <a:gd name="T11" fmla="*/ 3911 h 85"/>
                <a:gd name="T12" fmla="*/ 9514 w 131"/>
                <a:gd name="T13" fmla="*/ 4288 h 85"/>
                <a:gd name="T14" fmla="*/ 11313 w 131"/>
                <a:gd name="T15" fmla="*/ 4939 h 85"/>
                <a:gd name="T16" fmla="*/ 13056 w 131"/>
                <a:gd name="T17" fmla="*/ 5325 h 85"/>
                <a:gd name="T18" fmla="*/ 15265 w 131"/>
                <a:gd name="T19" fmla="*/ 5325 h 85"/>
                <a:gd name="T20" fmla="*/ 17471 w 131"/>
                <a:gd name="T21" fmla="*/ 5325 h 85"/>
                <a:gd name="T22" fmla="*/ 20353 w 131"/>
                <a:gd name="T23" fmla="*/ 5731 h 85"/>
                <a:gd name="T24" fmla="*/ 22519 w 131"/>
                <a:gd name="T25" fmla="*/ 5731 h 85"/>
                <a:gd name="T26" fmla="*/ 24380 w 131"/>
                <a:gd name="T27" fmla="*/ 5952 h 85"/>
                <a:gd name="T28" fmla="*/ 26763 w 131"/>
                <a:gd name="T29" fmla="*/ 6350 h 85"/>
                <a:gd name="T30" fmla="*/ 29010 w 131"/>
                <a:gd name="T31" fmla="*/ 6350 h 85"/>
                <a:gd name="T32" fmla="*/ 31423 w 131"/>
                <a:gd name="T33" fmla="*/ 6577 h 85"/>
                <a:gd name="T34" fmla="*/ 35168 w 131"/>
                <a:gd name="T35" fmla="*/ 8019 h 85"/>
                <a:gd name="T36" fmla="*/ 38106 w 131"/>
                <a:gd name="T37" fmla="*/ 9046 h 85"/>
                <a:gd name="T38" fmla="*/ 41118 w 131"/>
                <a:gd name="T39" fmla="*/ 11212 h 85"/>
                <a:gd name="T40" fmla="*/ 43924 w 131"/>
                <a:gd name="T41" fmla="*/ 13862 h 85"/>
                <a:gd name="T42" fmla="*/ 46481 w 131"/>
                <a:gd name="T43" fmla="*/ 17180 h 85"/>
                <a:gd name="T44" fmla="*/ 48213 w 131"/>
                <a:gd name="T45" fmla="*/ 20844 h 85"/>
                <a:gd name="T46" fmla="*/ 49585 w 131"/>
                <a:gd name="T47" fmla="*/ 24137 h 85"/>
                <a:gd name="T48" fmla="*/ 50013 w 131"/>
                <a:gd name="T49" fmla="*/ 27892 h 85"/>
                <a:gd name="T50" fmla="*/ 49322 w 131"/>
                <a:gd name="T51" fmla="*/ 28548 h 85"/>
                <a:gd name="T52" fmla="*/ 48213 w 131"/>
                <a:gd name="T53" fmla="*/ 25853 h 85"/>
                <a:gd name="T54" fmla="*/ 47060 w 131"/>
                <a:gd name="T55" fmla="*/ 22121 h 85"/>
                <a:gd name="T56" fmla="*/ 45129 w 131"/>
                <a:gd name="T57" fmla="*/ 19210 h 85"/>
                <a:gd name="T58" fmla="*/ 43525 w 131"/>
                <a:gd name="T59" fmla="*/ 16555 h 85"/>
                <a:gd name="T60" fmla="*/ 41118 w 131"/>
                <a:gd name="T61" fmla="*/ 14035 h 85"/>
                <a:gd name="T62" fmla="*/ 38920 w 131"/>
                <a:gd name="T63" fmla="*/ 12839 h 85"/>
                <a:gd name="T64" fmla="*/ 36269 w 131"/>
                <a:gd name="T65" fmla="*/ 11212 h 85"/>
                <a:gd name="T66" fmla="*/ 33404 w 131"/>
                <a:gd name="T67" fmla="*/ 10309 h 85"/>
                <a:gd name="T68" fmla="*/ 31423 w 131"/>
                <a:gd name="T69" fmla="*/ 10197 h 85"/>
                <a:gd name="T70" fmla="*/ 28674 w 131"/>
                <a:gd name="T71" fmla="*/ 10197 h 85"/>
                <a:gd name="T72" fmla="*/ 25628 w 131"/>
                <a:gd name="T73" fmla="*/ 10197 h 85"/>
                <a:gd name="T74" fmla="*/ 22519 w 131"/>
                <a:gd name="T75" fmla="*/ 10309 h 85"/>
                <a:gd name="T76" fmla="*/ 19146 w 131"/>
                <a:gd name="T77" fmla="*/ 10309 h 85"/>
                <a:gd name="T78" fmla="*/ 15615 w 131"/>
                <a:gd name="T79" fmla="*/ 10678 h 85"/>
                <a:gd name="T80" fmla="*/ 12649 w 131"/>
                <a:gd name="T81" fmla="*/ 10678 h 85"/>
                <a:gd name="T82" fmla="*/ 10107 w 131"/>
                <a:gd name="T83" fmla="*/ 11212 h 85"/>
                <a:gd name="T84" fmla="*/ 0 w 131"/>
                <a:gd name="T85" fmla="*/ 0 h 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85">
                  <a:moveTo>
                    <a:pt x="0" y="0"/>
                  </a:moveTo>
                  <a:lnTo>
                    <a:pt x="3" y="3"/>
                  </a:lnTo>
                  <a:lnTo>
                    <a:pt x="7" y="5"/>
                  </a:lnTo>
                  <a:lnTo>
                    <a:pt x="11" y="8"/>
                  </a:lnTo>
                  <a:lnTo>
                    <a:pt x="16" y="10"/>
                  </a:lnTo>
                  <a:lnTo>
                    <a:pt x="20" y="12"/>
                  </a:lnTo>
                  <a:lnTo>
                    <a:pt x="25" y="13"/>
                  </a:lnTo>
                  <a:lnTo>
                    <a:pt x="30" y="15"/>
                  </a:lnTo>
                  <a:lnTo>
                    <a:pt x="34" y="16"/>
                  </a:lnTo>
                  <a:lnTo>
                    <a:pt x="40" y="16"/>
                  </a:lnTo>
                  <a:lnTo>
                    <a:pt x="46" y="16"/>
                  </a:lnTo>
                  <a:lnTo>
                    <a:pt x="53" y="17"/>
                  </a:lnTo>
                  <a:lnTo>
                    <a:pt x="59" y="17"/>
                  </a:lnTo>
                  <a:lnTo>
                    <a:pt x="64" y="18"/>
                  </a:lnTo>
                  <a:lnTo>
                    <a:pt x="70" y="19"/>
                  </a:lnTo>
                  <a:lnTo>
                    <a:pt x="76" y="19"/>
                  </a:lnTo>
                  <a:lnTo>
                    <a:pt x="82" y="20"/>
                  </a:lnTo>
                  <a:lnTo>
                    <a:pt x="92" y="24"/>
                  </a:lnTo>
                  <a:lnTo>
                    <a:pt x="100" y="27"/>
                  </a:lnTo>
                  <a:lnTo>
                    <a:pt x="108" y="33"/>
                  </a:lnTo>
                  <a:lnTo>
                    <a:pt x="115" y="41"/>
                  </a:lnTo>
                  <a:lnTo>
                    <a:pt x="122" y="51"/>
                  </a:lnTo>
                  <a:lnTo>
                    <a:pt x="126" y="62"/>
                  </a:lnTo>
                  <a:lnTo>
                    <a:pt x="130" y="72"/>
                  </a:lnTo>
                  <a:lnTo>
                    <a:pt x="131" y="83"/>
                  </a:lnTo>
                  <a:lnTo>
                    <a:pt x="129" y="85"/>
                  </a:lnTo>
                  <a:lnTo>
                    <a:pt x="126" y="77"/>
                  </a:lnTo>
                  <a:lnTo>
                    <a:pt x="123" y="66"/>
                  </a:lnTo>
                  <a:lnTo>
                    <a:pt x="118" y="57"/>
                  </a:lnTo>
                  <a:lnTo>
                    <a:pt x="114" y="49"/>
                  </a:lnTo>
                  <a:lnTo>
                    <a:pt x="108" y="42"/>
                  </a:lnTo>
                  <a:lnTo>
                    <a:pt x="102" y="38"/>
                  </a:lnTo>
                  <a:lnTo>
                    <a:pt x="95" y="33"/>
                  </a:lnTo>
                  <a:lnTo>
                    <a:pt x="87" y="31"/>
                  </a:lnTo>
                  <a:lnTo>
                    <a:pt x="82" y="30"/>
                  </a:lnTo>
                  <a:lnTo>
                    <a:pt x="75" y="30"/>
                  </a:lnTo>
                  <a:lnTo>
                    <a:pt x="67" y="30"/>
                  </a:lnTo>
                  <a:lnTo>
                    <a:pt x="59" y="31"/>
                  </a:lnTo>
                  <a:lnTo>
                    <a:pt x="50" y="31"/>
                  </a:lnTo>
                  <a:lnTo>
                    <a:pt x="41" y="32"/>
                  </a:lnTo>
                  <a:lnTo>
                    <a:pt x="33" y="32"/>
                  </a:lnTo>
                  <a:lnTo>
                    <a:pt x="26" y="33"/>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6" name="Freeform 16"/>
            <p:cNvSpPr/>
            <p:nvPr/>
          </p:nvSpPr>
          <p:spPr bwMode="auto">
            <a:xfrm>
              <a:off x="2832" y="663"/>
              <a:ext cx="261" cy="415"/>
            </a:xfrm>
            <a:custGeom>
              <a:avLst/>
              <a:gdLst>
                <a:gd name="T0" fmla="*/ 30276 w 160"/>
                <a:gd name="T1" fmla="*/ 36615 h 254"/>
                <a:gd name="T2" fmla="*/ 54544 w 160"/>
                <a:gd name="T3" fmla="*/ 67379 h 254"/>
                <a:gd name="T4" fmla="*/ 56229 w 160"/>
                <a:gd name="T5" fmla="*/ 69780 h 254"/>
                <a:gd name="T6" fmla="*/ 56867 w 160"/>
                <a:gd name="T7" fmla="*/ 72664 h 254"/>
                <a:gd name="T8" fmla="*/ 56867 w 160"/>
                <a:gd name="T9" fmla="*/ 75517 h 254"/>
                <a:gd name="T10" fmla="*/ 56242 w 160"/>
                <a:gd name="T11" fmla="*/ 78910 h 254"/>
                <a:gd name="T12" fmla="*/ 55813 w 160"/>
                <a:gd name="T13" fmla="*/ 82180 h 254"/>
                <a:gd name="T14" fmla="*/ 54034 w 160"/>
                <a:gd name="T15" fmla="*/ 84938 h 254"/>
                <a:gd name="T16" fmla="*/ 52241 w 160"/>
                <a:gd name="T17" fmla="*/ 87465 h 254"/>
                <a:gd name="T18" fmla="*/ 50048 w 160"/>
                <a:gd name="T19" fmla="*/ 89434 h 254"/>
                <a:gd name="T20" fmla="*/ 48595 w 160"/>
                <a:gd name="T21" fmla="*/ 90851 h 254"/>
                <a:gd name="T22" fmla="*/ 46884 w 160"/>
                <a:gd name="T23" fmla="*/ 91256 h 254"/>
                <a:gd name="T24" fmla="*/ 45487 w 160"/>
                <a:gd name="T25" fmla="*/ 91898 h 254"/>
                <a:gd name="T26" fmla="*/ 43768 w 160"/>
                <a:gd name="T27" fmla="*/ 91898 h 254"/>
                <a:gd name="T28" fmla="*/ 42117 w 160"/>
                <a:gd name="T29" fmla="*/ 91503 h 254"/>
                <a:gd name="T30" fmla="*/ 40956 w 160"/>
                <a:gd name="T31" fmla="*/ 91256 h 254"/>
                <a:gd name="T32" fmla="*/ 39887 w 160"/>
                <a:gd name="T33" fmla="*/ 90455 h 254"/>
                <a:gd name="T34" fmla="*/ 38263 w 160"/>
                <a:gd name="T35" fmla="*/ 89014 h 254"/>
                <a:gd name="T36" fmla="*/ 37196 w 160"/>
                <a:gd name="T37" fmla="*/ 86369 h 254"/>
                <a:gd name="T38" fmla="*/ 36556 w 160"/>
                <a:gd name="T39" fmla="*/ 83892 h 254"/>
                <a:gd name="T40" fmla="*/ 36556 w 160"/>
                <a:gd name="T41" fmla="*/ 80664 h 254"/>
                <a:gd name="T42" fmla="*/ 36948 w 160"/>
                <a:gd name="T43" fmla="*/ 77639 h 254"/>
                <a:gd name="T44" fmla="*/ 37586 w 160"/>
                <a:gd name="T45" fmla="*/ 74839 h 254"/>
                <a:gd name="T46" fmla="*/ 39375 w 160"/>
                <a:gd name="T47" fmla="*/ 72022 h 254"/>
                <a:gd name="T48" fmla="*/ 40956 w 160"/>
                <a:gd name="T49" fmla="*/ 69532 h 254"/>
                <a:gd name="T50" fmla="*/ 42714 w 160"/>
                <a:gd name="T51" fmla="*/ 67379 h 254"/>
                <a:gd name="T52" fmla="*/ 44021 w 160"/>
                <a:gd name="T53" fmla="*/ 66263 h 254"/>
                <a:gd name="T54" fmla="*/ 46146 w 160"/>
                <a:gd name="T55" fmla="*/ 64642 h 254"/>
                <a:gd name="T56" fmla="*/ 47908 w 160"/>
                <a:gd name="T57" fmla="*/ 64399 h 254"/>
                <a:gd name="T58" fmla="*/ 49388 w 160"/>
                <a:gd name="T59" fmla="*/ 63993 h 254"/>
                <a:gd name="T60" fmla="*/ 0 w 160"/>
                <a:gd name="T61" fmla="*/ 1060 h 254"/>
                <a:gd name="T62" fmla="*/ 1700 w 160"/>
                <a:gd name="T63" fmla="*/ 0 h 254"/>
                <a:gd name="T64" fmla="*/ 11781 w 160"/>
                <a:gd name="T65" fmla="*/ 12344 h 254"/>
                <a:gd name="T66" fmla="*/ 20975 w 160"/>
                <a:gd name="T67" fmla="*/ 24578 h 254"/>
                <a:gd name="T68" fmla="*/ 30276 w 160"/>
                <a:gd name="T69" fmla="*/ 36615 h 2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 h="254">
                  <a:moveTo>
                    <a:pt x="85" y="101"/>
                  </a:moveTo>
                  <a:lnTo>
                    <a:pt x="154" y="186"/>
                  </a:lnTo>
                  <a:lnTo>
                    <a:pt x="158" y="193"/>
                  </a:lnTo>
                  <a:lnTo>
                    <a:pt x="160" y="201"/>
                  </a:lnTo>
                  <a:lnTo>
                    <a:pt x="160" y="209"/>
                  </a:lnTo>
                  <a:lnTo>
                    <a:pt x="159" y="218"/>
                  </a:lnTo>
                  <a:lnTo>
                    <a:pt x="157" y="227"/>
                  </a:lnTo>
                  <a:lnTo>
                    <a:pt x="152" y="235"/>
                  </a:lnTo>
                  <a:lnTo>
                    <a:pt x="147" y="242"/>
                  </a:lnTo>
                  <a:lnTo>
                    <a:pt x="141" y="247"/>
                  </a:lnTo>
                  <a:lnTo>
                    <a:pt x="137" y="251"/>
                  </a:lnTo>
                  <a:lnTo>
                    <a:pt x="132" y="252"/>
                  </a:lnTo>
                  <a:lnTo>
                    <a:pt x="128" y="254"/>
                  </a:lnTo>
                  <a:lnTo>
                    <a:pt x="123" y="254"/>
                  </a:lnTo>
                  <a:lnTo>
                    <a:pt x="119" y="253"/>
                  </a:lnTo>
                  <a:lnTo>
                    <a:pt x="115" y="252"/>
                  </a:lnTo>
                  <a:lnTo>
                    <a:pt x="112" y="250"/>
                  </a:lnTo>
                  <a:lnTo>
                    <a:pt x="108" y="246"/>
                  </a:lnTo>
                  <a:lnTo>
                    <a:pt x="105" y="239"/>
                  </a:lnTo>
                  <a:lnTo>
                    <a:pt x="103" y="232"/>
                  </a:lnTo>
                  <a:lnTo>
                    <a:pt x="103" y="223"/>
                  </a:lnTo>
                  <a:lnTo>
                    <a:pt x="104" y="215"/>
                  </a:lnTo>
                  <a:lnTo>
                    <a:pt x="106" y="207"/>
                  </a:lnTo>
                  <a:lnTo>
                    <a:pt x="111" y="199"/>
                  </a:lnTo>
                  <a:lnTo>
                    <a:pt x="115" y="192"/>
                  </a:lnTo>
                  <a:lnTo>
                    <a:pt x="120" y="186"/>
                  </a:lnTo>
                  <a:lnTo>
                    <a:pt x="124" y="183"/>
                  </a:lnTo>
                  <a:lnTo>
                    <a:pt x="130" y="179"/>
                  </a:lnTo>
                  <a:lnTo>
                    <a:pt x="135" y="178"/>
                  </a:lnTo>
                  <a:lnTo>
                    <a:pt x="139" y="177"/>
                  </a:lnTo>
                  <a:lnTo>
                    <a:pt x="0" y="3"/>
                  </a:lnTo>
                  <a:lnTo>
                    <a:pt x="5" y="0"/>
                  </a:lnTo>
                  <a:lnTo>
                    <a:pt x="33" y="34"/>
                  </a:lnTo>
                  <a:lnTo>
                    <a:pt x="59" y="68"/>
                  </a:lnTo>
                  <a:lnTo>
                    <a:pt x="85" y="101"/>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sp>
        <p:nvSpPr>
          <p:cNvPr id="11283" name="Freeform 19"/>
          <p:cNvSpPr/>
          <p:nvPr/>
        </p:nvSpPr>
        <p:spPr bwMode="auto">
          <a:xfrm>
            <a:off x="7656195" y="3067685"/>
            <a:ext cx="250825" cy="333375"/>
          </a:xfrm>
          <a:custGeom>
            <a:avLst/>
            <a:gdLst>
              <a:gd name="T0" fmla="*/ 2147483647 w 316"/>
              <a:gd name="T1" fmla="*/ 2147483647 h 419"/>
              <a:gd name="T2" fmla="*/ 2147483647 w 316"/>
              <a:gd name="T3" fmla="*/ 2147483647 h 419"/>
              <a:gd name="T4" fmla="*/ 2147483647 w 316"/>
              <a:gd name="T5" fmla="*/ 0 h 419"/>
              <a:gd name="T6" fmla="*/ 2147483647 w 316"/>
              <a:gd name="T7" fmla="*/ 2147483647 h 419"/>
              <a:gd name="T8" fmla="*/ 2147483647 w 316"/>
              <a:gd name="T9" fmla="*/ 2147483647 h 419"/>
              <a:gd name="T10" fmla="*/ 2147483647 w 316"/>
              <a:gd name="T11" fmla="*/ 2147483647 h 419"/>
              <a:gd name="T12" fmla="*/ 2147483647 w 316"/>
              <a:gd name="T13" fmla="*/ 2147483647 h 419"/>
              <a:gd name="T14" fmla="*/ 2147483647 w 316"/>
              <a:gd name="T15" fmla="*/ 2147483647 h 419"/>
              <a:gd name="T16" fmla="*/ 2147483647 w 316"/>
              <a:gd name="T17" fmla="*/ 2147483647 h 419"/>
              <a:gd name="T18" fmla="*/ 2147483647 w 316"/>
              <a:gd name="T19" fmla="*/ 2147483647 h 419"/>
              <a:gd name="T20" fmla="*/ 2147483647 w 316"/>
              <a:gd name="T21" fmla="*/ 2147483647 h 419"/>
              <a:gd name="T22" fmla="*/ 2147483647 w 316"/>
              <a:gd name="T23" fmla="*/ 2147483647 h 419"/>
              <a:gd name="T24" fmla="*/ 2147483647 w 316"/>
              <a:gd name="T25" fmla="*/ 2147483647 h 419"/>
              <a:gd name="T26" fmla="*/ 2147483647 w 316"/>
              <a:gd name="T27" fmla="*/ 2147483647 h 419"/>
              <a:gd name="T28" fmla="*/ 2147483647 w 316"/>
              <a:gd name="T29" fmla="*/ 2147483647 h 419"/>
              <a:gd name="T30" fmla="*/ 2147483647 w 316"/>
              <a:gd name="T31" fmla="*/ 2147483647 h 419"/>
              <a:gd name="T32" fmla="*/ 2147483647 w 316"/>
              <a:gd name="T33" fmla="*/ 2147483647 h 419"/>
              <a:gd name="T34" fmla="*/ 2147483647 w 316"/>
              <a:gd name="T35" fmla="*/ 2147483647 h 419"/>
              <a:gd name="T36" fmla="*/ 2147483647 w 316"/>
              <a:gd name="T37" fmla="*/ 2147483647 h 419"/>
              <a:gd name="T38" fmla="*/ 2147483647 w 316"/>
              <a:gd name="T39" fmla="*/ 2147483647 h 419"/>
              <a:gd name="T40" fmla="*/ 2147483647 w 316"/>
              <a:gd name="T41" fmla="*/ 2147483647 h 419"/>
              <a:gd name="T42" fmla="*/ 2147483647 w 316"/>
              <a:gd name="T43" fmla="*/ 2147483647 h 419"/>
              <a:gd name="T44" fmla="*/ 2147483647 w 316"/>
              <a:gd name="T45" fmla="*/ 2147483647 h 419"/>
              <a:gd name="T46" fmla="*/ 2147483647 w 316"/>
              <a:gd name="T47" fmla="*/ 2147483647 h 419"/>
              <a:gd name="T48" fmla="*/ 2147483647 w 316"/>
              <a:gd name="T49" fmla="*/ 2147483647 h 419"/>
              <a:gd name="T50" fmla="*/ 2147483647 w 316"/>
              <a:gd name="T51" fmla="*/ 2147483647 h 419"/>
              <a:gd name="T52" fmla="*/ 2147483647 w 316"/>
              <a:gd name="T53" fmla="*/ 2147483647 h 419"/>
              <a:gd name="T54" fmla="*/ 2147483647 w 316"/>
              <a:gd name="T55" fmla="*/ 2147483647 h 419"/>
              <a:gd name="T56" fmla="*/ 2147483647 w 316"/>
              <a:gd name="T57" fmla="*/ 2147483647 h 419"/>
              <a:gd name="T58" fmla="*/ 2147483647 w 316"/>
              <a:gd name="T59" fmla="*/ 2147483647 h 419"/>
              <a:gd name="T60" fmla="*/ 2147483647 w 316"/>
              <a:gd name="T61" fmla="*/ 2147483647 h 419"/>
              <a:gd name="T62" fmla="*/ 2147483647 w 316"/>
              <a:gd name="T63" fmla="*/ 2147483647 h 419"/>
              <a:gd name="T64" fmla="*/ 2147483647 w 316"/>
              <a:gd name="T65" fmla="*/ 2147483647 h 419"/>
              <a:gd name="T66" fmla="*/ 2147483647 w 316"/>
              <a:gd name="T67" fmla="*/ 2147483647 h 419"/>
              <a:gd name="T68" fmla="*/ 0 w 316"/>
              <a:gd name="T69" fmla="*/ 2147483647 h 419"/>
              <a:gd name="T70" fmla="*/ 2147483647 w 316"/>
              <a:gd name="T71" fmla="*/ 2147483647 h 419"/>
              <a:gd name="T72" fmla="*/ 2147483647 w 316"/>
              <a:gd name="T73" fmla="*/ 2147483647 h 419"/>
              <a:gd name="T74" fmla="*/ 2147483647 w 316"/>
              <a:gd name="T75" fmla="*/ 2147483647 h 419"/>
              <a:gd name="T76" fmla="*/ 2147483647 w 316"/>
              <a:gd name="T77" fmla="*/ 2147483647 h 419"/>
              <a:gd name="T78" fmla="*/ 2147483647 w 316"/>
              <a:gd name="T79" fmla="*/ 2147483647 h 419"/>
              <a:gd name="T80" fmla="*/ 2147483647 w 316"/>
              <a:gd name="T81" fmla="*/ 2147483647 h 419"/>
              <a:gd name="T82" fmla="*/ 2147483647 w 316"/>
              <a:gd name="T83" fmla="*/ 2147483647 h 419"/>
              <a:gd name="T84" fmla="*/ 2147483647 w 316"/>
              <a:gd name="T85" fmla="*/ 2147483647 h 419"/>
              <a:gd name="T86" fmla="*/ 2147483647 w 316"/>
              <a:gd name="T87" fmla="*/ 2147483647 h 419"/>
              <a:gd name="T88" fmla="*/ 2147483647 w 316"/>
              <a:gd name="T89" fmla="*/ 2147483647 h 419"/>
              <a:gd name="T90" fmla="*/ 2147483647 w 316"/>
              <a:gd name="T91" fmla="*/ 2147483647 h 4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6" h="419">
                <a:moveTo>
                  <a:pt x="167" y="335"/>
                </a:moveTo>
                <a:lnTo>
                  <a:pt x="200" y="3"/>
                </a:lnTo>
                <a:lnTo>
                  <a:pt x="252" y="0"/>
                </a:lnTo>
                <a:lnTo>
                  <a:pt x="243" y="62"/>
                </a:lnTo>
                <a:lnTo>
                  <a:pt x="265" y="81"/>
                </a:lnTo>
                <a:lnTo>
                  <a:pt x="286" y="105"/>
                </a:lnTo>
                <a:lnTo>
                  <a:pt x="305" y="134"/>
                </a:lnTo>
                <a:lnTo>
                  <a:pt x="316" y="167"/>
                </a:lnTo>
                <a:lnTo>
                  <a:pt x="316" y="205"/>
                </a:lnTo>
                <a:lnTo>
                  <a:pt x="304" y="245"/>
                </a:lnTo>
                <a:lnTo>
                  <a:pt x="274" y="289"/>
                </a:lnTo>
                <a:lnTo>
                  <a:pt x="223" y="334"/>
                </a:lnTo>
                <a:lnTo>
                  <a:pt x="214" y="326"/>
                </a:lnTo>
                <a:lnTo>
                  <a:pt x="229" y="307"/>
                </a:lnTo>
                <a:lnTo>
                  <a:pt x="246" y="283"/>
                </a:lnTo>
                <a:lnTo>
                  <a:pt x="262" y="256"/>
                </a:lnTo>
                <a:lnTo>
                  <a:pt x="275" y="225"/>
                </a:lnTo>
                <a:lnTo>
                  <a:pt x="281" y="192"/>
                </a:lnTo>
                <a:lnTo>
                  <a:pt x="277" y="159"/>
                </a:lnTo>
                <a:lnTo>
                  <a:pt x="261" y="128"/>
                </a:lnTo>
                <a:lnTo>
                  <a:pt x="230" y="98"/>
                </a:lnTo>
                <a:lnTo>
                  <a:pt x="184" y="345"/>
                </a:lnTo>
                <a:lnTo>
                  <a:pt x="183" y="349"/>
                </a:lnTo>
                <a:lnTo>
                  <a:pt x="178" y="358"/>
                </a:lnTo>
                <a:lnTo>
                  <a:pt x="170" y="372"/>
                </a:lnTo>
                <a:lnTo>
                  <a:pt x="159" y="387"/>
                </a:lnTo>
                <a:lnTo>
                  <a:pt x="142" y="401"/>
                </a:lnTo>
                <a:lnTo>
                  <a:pt x="124" y="412"/>
                </a:lnTo>
                <a:lnTo>
                  <a:pt x="100" y="419"/>
                </a:lnTo>
                <a:lnTo>
                  <a:pt x="72" y="419"/>
                </a:lnTo>
                <a:lnTo>
                  <a:pt x="44" y="412"/>
                </a:lnTo>
                <a:lnTo>
                  <a:pt x="25" y="398"/>
                </a:lnTo>
                <a:lnTo>
                  <a:pt x="11" y="382"/>
                </a:lnTo>
                <a:lnTo>
                  <a:pt x="3" y="364"/>
                </a:lnTo>
                <a:lnTo>
                  <a:pt x="0" y="345"/>
                </a:lnTo>
                <a:lnTo>
                  <a:pt x="1" y="327"/>
                </a:lnTo>
                <a:lnTo>
                  <a:pt x="6" y="312"/>
                </a:lnTo>
                <a:lnTo>
                  <a:pt x="16" y="301"/>
                </a:lnTo>
                <a:lnTo>
                  <a:pt x="29" y="291"/>
                </a:lnTo>
                <a:lnTo>
                  <a:pt x="47" y="283"/>
                </a:lnTo>
                <a:lnTo>
                  <a:pt x="68" y="278"/>
                </a:lnTo>
                <a:lnTo>
                  <a:pt x="91" y="275"/>
                </a:lnTo>
                <a:lnTo>
                  <a:pt x="112" y="279"/>
                </a:lnTo>
                <a:lnTo>
                  <a:pt x="134" y="289"/>
                </a:lnTo>
                <a:lnTo>
                  <a:pt x="153" y="307"/>
                </a:lnTo>
                <a:lnTo>
                  <a:pt x="167" y="335"/>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443"/>
                                        </p:tgtEl>
                                        <p:attrNameLst>
                                          <p:attrName>style.visibility</p:attrName>
                                        </p:attrNameLst>
                                      </p:cBhvr>
                                      <p:to>
                                        <p:strVal val="visible"/>
                                      </p:to>
                                    </p:set>
                                    <p:anim calcmode="lin" valueType="num">
                                      <p:cBhvr additive="base">
                                        <p:cTn id="7" dur="2000" fill="hold"/>
                                        <p:tgtEl>
                                          <p:spTgt spid="11443"/>
                                        </p:tgtEl>
                                        <p:attrNameLst>
                                          <p:attrName>ppt_x</p:attrName>
                                        </p:attrNameLst>
                                      </p:cBhvr>
                                      <p:tavLst>
                                        <p:tav tm="0">
                                          <p:val>
                                            <p:strVal val="0-#ppt_w/2"/>
                                          </p:val>
                                        </p:tav>
                                        <p:tav tm="100000">
                                          <p:val>
                                            <p:strVal val="#ppt_x"/>
                                          </p:val>
                                        </p:tav>
                                      </p:tavLst>
                                    </p:anim>
                                    <p:anim calcmode="lin" valueType="num">
                                      <p:cBhvr additive="base">
                                        <p:cTn id="8" dur="2000" fill="hold"/>
                                        <p:tgtEl>
                                          <p:spTgt spid="11443"/>
                                        </p:tgtEl>
                                        <p:attrNameLst>
                                          <p:attrName>ppt_y</p:attrName>
                                        </p:attrNameLst>
                                      </p:cBhvr>
                                      <p:tavLst>
                                        <p:tav tm="0">
                                          <p:val>
                                            <p:strVal val="#ppt_y"/>
                                          </p:val>
                                        </p:tav>
                                        <p:tav tm="100000">
                                          <p:val>
                                            <p:strVal val="#ppt_y"/>
                                          </p:val>
                                        </p:tav>
                                      </p:tavLst>
                                    </p:anim>
                                  </p:childTnLst>
                                </p:cTn>
                              </p:par>
                              <p:par>
                                <p:cTn id="9" presetID="19" presetClass="entr" presetSubtype="10" repeatCount="2000" fill="hold" nodeType="withEffect">
                                  <p:stCondLst>
                                    <p:cond delay="0"/>
                                  </p:stCondLst>
                                  <p:childTnLst>
                                    <p:set>
                                      <p:cBhvr>
                                        <p:cTn id="10" dur="1" fill="hold">
                                          <p:stCondLst>
                                            <p:cond delay="0"/>
                                          </p:stCondLst>
                                        </p:cTn>
                                        <p:tgtEl>
                                          <p:spTgt spid="11443"/>
                                        </p:tgtEl>
                                        <p:attrNameLst>
                                          <p:attrName>style.visibility</p:attrName>
                                        </p:attrNameLst>
                                      </p:cBhvr>
                                      <p:to>
                                        <p:strVal val="visible"/>
                                      </p:to>
                                    </p:set>
                                    <p:anim calcmode="lin" valueType="num">
                                      <p:cBhvr>
                                        <p:cTn id="11" dur="5000" fill="hold"/>
                                        <p:tgtEl>
                                          <p:spTgt spid="11443"/>
                                        </p:tgtEl>
                                        <p:attrNameLst>
                                          <p:attrName>ppt_w</p:attrName>
                                        </p:attrNameLst>
                                      </p:cBhvr>
                                      <p:tavLst>
                                        <p:tav tm="0" fmla="#ppt_w*sin(2.5*pi*$)">
                                          <p:val>
                                            <p:fltVal val="0"/>
                                          </p:val>
                                        </p:tav>
                                        <p:tav tm="100000">
                                          <p:val>
                                            <p:fltVal val="1"/>
                                          </p:val>
                                        </p:tav>
                                      </p:tavLst>
                                    </p:anim>
                                    <p:anim calcmode="lin" valueType="num">
                                      <p:cBhvr>
                                        <p:cTn id="12" dur="5000" fill="hold"/>
                                        <p:tgtEl>
                                          <p:spTgt spid="11443"/>
                                        </p:tgtEl>
                                        <p:attrNameLst>
                                          <p:attrName>ppt_h</p:attrName>
                                        </p:attrNameLst>
                                      </p:cBhvr>
                                      <p:tavLst>
                                        <p:tav tm="0">
                                          <p:val>
                                            <p:strVal val="#ppt_h"/>
                                          </p:val>
                                        </p:tav>
                                        <p:tav tm="100000">
                                          <p:val>
                                            <p:strVal val="#ppt_h"/>
                                          </p:val>
                                        </p:tav>
                                      </p:tavLst>
                                    </p:anim>
                                  </p:childTnLst>
                                </p:cTn>
                              </p:par>
                              <p:par>
                                <p:cTn id="13" presetID="9" presetClass="entr" presetSubtype="0" fill="hold" nodeType="withEffect">
                                  <p:stCondLst>
                                    <p:cond delay="0"/>
                                  </p:stCondLst>
                                  <p:childTnLst>
                                    <p:set>
                                      <p:cBhvr>
                                        <p:cTn id="14" dur="1" fill="hold">
                                          <p:stCondLst>
                                            <p:cond delay="0"/>
                                          </p:stCondLst>
                                        </p:cTn>
                                        <p:tgtEl>
                                          <p:spTgt spid="11443"/>
                                        </p:tgtEl>
                                        <p:attrNameLst>
                                          <p:attrName>style.visibility</p:attrName>
                                        </p:attrNameLst>
                                      </p:cBhvr>
                                      <p:to>
                                        <p:strVal val="visible"/>
                                      </p:to>
                                    </p:set>
                                    <p:animEffect transition="in" filter="dissolve">
                                      <p:cBhvr>
                                        <p:cTn id="15" dur="500"/>
                                        <p:tgtEl>
                                          <p:spTgt spid="11443"/>
                                        </p:tgtEl>
                                      </p:cBhvr>
                                    </p:animEffect>
                                  </p:childTnLst>
                                </p:cTn>
                              </p:par>
                              <p:par>
                                <p:cTn id="16" presetID="2" presetClass="entr" presetSubtype="2" fill="hold" nodeType="withEffect">
                                  <p:stCondLst>
                                    <p:cond delay="0"/>
                                  </p:stCondLst>
                                  <p:childTnLst>
                                    <p:set>
                                      <p:cBhvr>
                                        <p:cTn id="17" dur="1" fill="hold">
                                          <p:stCondLst>
                                            <p:cond delay="0"/>
                                          </p:stCondLst>
                                        </p:cTn>
                                        <p:tgtEl>
                                          <p:spTgt spid="11284"/>
                                        </p:tgtEl>
                                        <p:attrNameLst>
                                          <p:attrName>style.visibility</p:attrName>
                                        </p:attrNameLst>
                                      </p:cBhvr>
                                      <p:to>
                                        <p:strVal val="visible"/>
                                      </p:to>
                                    </p:set>
                                    <p:anim calcmode="lin" valueType="num">
                                      <p:cBhvr additive="base">
                                        <p:cTn id="18" dur="2000" fill="hold"/>
                                        <p:tgtEl>
                                          <p:spTgt spid="11284"/>
                                        </p:tgtEl>
                                        <p:attrNameLst>
                                          <p:attrName>ppt_x</p:attrName>
                                        </p:attrNameLst>
                                      </p:cBhvr>
                                      <p:tavLst>
                                        <p:tav tm="0">
                                          <p:val>
                                            <p:strVal val="1+#ppt_w/2"/>
                                          </p:val>
                                        </p:tav>
                                        <p:tav tm="100000">
                                          <p:val>
                                            <p:strVal val="#ppt_x"/>
                                          </p:val>
                                        </p:tav>
                                      </p:tavLst>
                                    </p:anim>
                                    <p:anim calcmode="lin" valueType="num">
                                      <p:cBhvr additive="base">
                                        <p:cTn id="19" dur="2000" fill="hold"/>
                                        <p:tgtEl>
                                          <p:spTgt spid="11284"/>
                                        </p:tgtEl>
                                        <p:attrNameLst>
                                          <p:attrName>ppt_y</p:attrName>
                                        </p:attrNameLst>
                                      </p:cBhvr>
                                      <p:tavLst>
                                        <p:tav tm="0">
                                          <p:val>
                                            <p:strVal val="#ppt_y"/>
                                          </p:val>
                                        </p:tav>
                                        <p:tav tm="100000">
                                          <p:val>
                                            <p:strVal val="#ppt_y"/>
                                          </p:val>
                                        </p:tav>
                                      </p:tavLst>
                                    </p:anim>
                                  </p:childTnLst>
                                </p:cTn>
                              </p:par>
                              <p:par>
                                <p:cTn id="20" presetID="19" presetClass="entr" presetSubtype="10" repeatCount="2000" fill="hold" nodeType="withEffect">
                                  <p:stCondLst>
                                    <p:cond delay="0"/>
                                  </p:stCondLst>
                                  <p:childTnLst>
                                    <p:set>
                                      <p:cBhvr>
                                        <p:cTn id="21" dur="1" fill="hold">
                                          <p:stCondLst>
                                            <p:cond delay="0"/>
                                          </p:stCondLst>
                                        </p:cTn>
                                        <p:tgtEl>
                                          <p:spTgt spid="11284"/>
                                        </p:tgtEl>
                                        <p:attrNameLst>
                                          <p:attrName>style.visibility</p:attrName>
                                        </p:attrNameLst>
                                      </p:cBhvr>
                                      <p:to>
                                        <p:strVal val="visible"/>
                                      </p:to>
                                    </p:set>
                                    <p:anim calcmode="lin" valueType="num">
                                      <p:cBhvr>
                                        <p:cTn id="22" dur="5000" fill="hold"/>
                                        <p:tgtEl>
                                          <p:spTgt spid="11284"/>
                                        </p:tgtEl>
                                        <p:attrNameLst>
                                          <p:attrName>ppt_w</p:attrName>
                                        </p:attrNameLst>
                                      </p:cBhvr>
                                      <p:tavLst>
                                        <p:tav tm="0" fmla="#ppt_w*sin(2.5*pi*$)">
                                          <p:val>
                                            <p:fltVal val="0"/>
                                          </p:val>
                                        </p:tav>
                                        <p:tav tm="100000">
                                          <p:val>
                                            <p:fltVal val="1"/>
                                          </p:val>
                                        </p:tav>
                                      </p:tavLst>
                                    </p:anim>
                                    <p:anim calcmode="lin" valueType="num">
                                      <p:cBhvr>
                                        <p:cTn id="23" dur="5000" fill="hold"/>
                                        <p:tgtEl>
                                          <p:spTgt spid="11284"/>
                                        </p:tgtEl>
                                        <p:attrNameLst>
                                          <p:attrName>ppt_h</p:attrName>
                                        </p:attrNameLst>
                                      </p:cBhvr>
                                      <p:tavLst>
                                        <p:tav tm="0">
                                          <p:val>
                                            <p:strVal val="#ppt_h"/>
                                          </p:val>
                                        </p:tav>
                                        <p:tav tm="100000">
                                          <p:val>
                                            <p:strVal val="#ppt_h"/>
                                          </p:val>
                                        </p:tav>
                                      </p:tavLst>
                                    </p:anim>
                                  </p:childTnLst>
                                </p:cTn>
                              </p:par>
                              <p:par>
                                <p:cTn id="24" presetID="23" presetClass="entr" presetSubtype="16" fill="hold" grpId="0" nodeType="withEffect">
                                  <p:stCondLst>
                                    <p:cond delay="0"/>
                                  </p:stCondLst>
                                  <p:childTnLst>
                                    <p:set>
                                      <p:cBhvr>
                                        <p:cTn id="25" dur="1" fill="hold">
                                          <p:stCondLst>
                                            <p:cond delay="0"/>
                                          </p:stCondLst>
                                        </p:cTn>
                                        <p:tgtEl>
                                          <p:spTgt spid="11444"/>
                                        </p:tgtEl>
                                        <p:attrNameLst>
                                          <p:attrName>style.visibility</p:attrName>
                                        </p:attrNameLst>
                                      </p:cBhvr>
                                      <p:to>
                                        <p:strVal val="visible"/>
                                      </p:to>
                                    </p:set>
                                    <p:anim calcmode="lin" valueType="num">
                                      <p:cBhvr>
                                        <p:cTn id="26" dur="500" fill="hold"/>
                                        <p:tgtEl>
                                          <p:spTgt spid="11444"/>
                                        </p:tgtEl>
                                        <p:attrNameLst>
                                          <p:attrName>ppt_w</p:attrName>
                                        </p:attrNameLst>
                                      </p:cBhvr>
                                      <p:tavLst>
                                        <p:tav tm="0">
                                          <p:val>
                                            <p:fltVal val="0"/>
                                          </p:val>
                                        </p:tav>
                                        <p:tav tm="100000">
                                          <p:val>
                                            <p:strVal val="#ppt_w"/>
                                          </p:val>
                                        </p:tav>
                                      </p:tavLst>
                                    </p:anim>
                                    <p:anim calcmode="lin" valueType="num">
                                      <p:cBhvr>
                                        <p:cTn id="27" dur="500" fill="hold"/>
                                        <p:tgtEl>
                                          <p:spTgt spid="11444"/>
                                        </p:tgtEl>
                                        <p:attrNameLst>
                                          <p:attrName>ppt_h</p:attrName>
                                        </p:attrNameLst>
                                      </p:cBhvr>
                                      <p:tavLst>
                                        <p:tav tm="0">
                                          <p:val>
                                            <p:fltVal val="0"/>
                                          </p:val>
                                        </p:tav>
                                        <p:tav tm="100000">
                                          <p:val>
                                            <p:strVal val="#ppt_h"/>
                                          </p:val>
                                        </p:tav>
                                      </p:tavLst>
                                    </p:anim>
                                  </p:childTnLst>
                                </p:cTn>
                              </p:par>
                              <p:par>
                                <p:cTn id="28" presetID="63" presetClass="path" presetSubtype="0" repeatCount="indefinite" accel="50000" decel="50000" fill="hold" grpId="1" nodeType="withEffect">
                                  <p:stCondLst>
                                    <p:cond delay="0"/>
                                  </p:stCondLst>
                                  <p:childTnLst>
                                    <p:animMotion origin="layout" path="M 3.88889E-6 2.59259E-6 L -0.04341 -0.09144 " pathEditMode="relative" rAng="0" ptsTypes="AA">
                                      <p:cBhvr>
                                        <p:cTn id="29" dur="2000" fill="hold"/>
                                        <p:tgtEl>
                                          <p:spTgt spid="11444"/>
                                        </p:tgtEl>
                                        <p:attrNameLst>
                                          <p:attrName>ppt_x</p:attrName>
                                          <p:attrName>ppt_y</p:attrName>
                                        </p:attrNameLst>
                                      </p:cBhvr>
                                      <p:rCtr x="-2170" y="-4583"/>
                                    </p:animMotion>
                                  </p:childTnLst>
                                </p:cTn>
                              </p:par>
                              <p:par>
                                <p:cTn id="30" presetID="32" presetClass="emph" presetSubtype="0" repeatCount="indefinite" fill="hold" grpId="2" nodeType="withEffect">
                                  <p:stCondLst>
                                    <p:cond delay="0"/>
                                  </p:stCondLst>
                                  <p:childTnLst>
                                    <p:animClr clrSpc="rgb" dir="cw">
                                      <p:cBhvr override="childStyle">
                                        <p:cTn id="31" dur="50" fill="hold"/>
                                        <p:tgtEl>
                                          <p:spTgt spid="11444"/>
                                        </p:tgtEl>
                                        <p:attrNameLst>
                                          <p:attrName>style.color</p:attrName>
                                        </p:attrNameLst>
                                      </p:cBhvr>
                                      <p:to>
                                        <a:srgbClr val="FF0066"/>
                                      </p:to>
                                    </p:animClr>
                                    <p:animClr clrSpc="rgb" dir="cw">
                                      <p:cBhvr>
                                        <p:cTn id="32" dur="50" fill="hold"/>
                                        <p:tgtEl>
                                          <p:spTgt spid="11444"/>
                                        </p:tgtEl>
                                        <p:attrNameLst>
                                          <p:attrName>fillcolor</p:attrName>
                                        </p:attrNameLst>
                                      </p:cBhvr>
                                      <p:to>
                                        <a:srgbClr val="FF0066"/>
                                      </p:to>
                                    </p:animClr>
                                    <p:set>
                                      <p:cBhvr>
                                        <p:cTn id="33" dur="50" fill="hold"/>
                                        <p:tgtEl>
                                          <p:spTgt spid="11444"/>
                                        </p:tgtEl>
                                        <p:attrNameLst>
                                          <p:attrName>fill.type</p:attrName>
                                        </p:attrNameLst>
                                      </p:cBhvr>
                                      <p:to>
                                        <p:strVal val="solid"/>
                                      </p:to>
                                    </p:set>
                                    <p:set>
                                      <p:cBhvr>
                                        <p:cTn id="34" dur="50" fill="hold"/>
                                        <p:tgtEl>
                                          <p:spTgt spid="11444"/>
                                        </p:tgtEl>
                                        <p:attrNameLst>
                                          <p:attrName>fill.on</p:attrName>
                                        </p:attrNameLst>
                                      </p:cBhvr>
                                      <p:to>
                                        <p:strVal val="true"/>
                                      </p:to>
                                    </p:set>
                                    <p:animRot by="120000">
                                      <p:cBhvr>
                                        <p:cTn id="35" dur="50" fill="hold">
                                          <p:stCondLst>
                                            <p:cond delay="0"/>
                                          </p:stCondLst>
                                        </p:cTn>
                                        <p:tgtEl>
                                          <p:spTgt spid="11444"/>
                                        </p:tgtEl>
                                        <p:attrNameLst>
                                          <p:attrName>r</p:attrName>
                                        </p:attrNameLst>
                                      </p:cBhvr>
                                    </p:animRot>
                                    <p:animRot by="-240000">
                                      <p:cBhvr>
                                        <p:cTn id="36" dur="100" fill="hold">
                                          <p:stCondLst>
                                            <p:cond delay="100"/>
                                          </p:stCondLst>
                                        </p:cTn>
                                        <p:tgtEl>
                                          <p:spTgt spid="11444"/>
                                        </p:tgtEl>
                                        <p:attrNameLst>
                                          <p:attrName>r</p:attrName>
                                        </p:attrNameLst>
                                      </p:cBhvr>
                                    </p:animRot>
                                    <p:animRot by="240000">
                                      <p:cBhvr>
                                        <p:cTn id="37" dur="100" fill="hold">
                                          <p:stCondLst>
                                            <p:cond delay="200"/>
                                          </p:stCondLst>
                                        </p:cTn>
                                        <p:tgtEl>
                                          <p:spTgt spid="11444"/>
                                        </p:tgtEl>
                                        <p:attrNameLst>
                                          <p:attrName>r</p:attrName>
                                        </p:attrNameLst>
                                      </p:cBhvr>
                                    </p:animRot>
                                    <p:animRot by="-240000">
                                      <p:cBhvr>
                                        <p:cTn id="38" dur="100" fill="hold">
                                          <p:stCondLst>
                                            <p:cond delay="300"/>
                                          </p:stCondLst>
                                        </p:cTn>
                                        <p:tgtEl>
                                          <p:spTgt spid="11444"/>
                                        </p:tgtEl>
                                        <p:attrNameLst>
                                          <p:attrName>r</p:attrName>
                                        </p:attrNameLst>
                                      </p:cBhvr>
                                    </p:animRot>
                                    <p:animRot by="120000">
                                      <p:cBhvr>
                                        <p:cTn id="39" dur="100" fill="hold">
                                          <p:stCondLst>
                                            <p:cond delay="400"/>
                                          </p:stCondLst>
                                        </p:cTn>
                                        <p:tgtEl>
                                          <p:spTgt spid="11444"/>
                                        </p:tgtEl>
                                        <p:attrNameLst>
                                          <p:attrName>r</p:attrName>
                                        </p:attrNameLst>
                                      </p:cBhvr>
                                    </p:animRot>
                                  </p:childTnLst>
                                </p:cTn>
                              </p:par>
                              <p:par>
                                <p:cTn id="40" presetID="23" presetClass="entr" presetSubtype="16" fill="hold" grpId="0" nodeType="withEffect">
                                  <p:stCondLst>
                                    <p:cond delay="0"/>
                                  </p:stCondLst>
                                  <p:childTnLst>
                                    <p:set>
                                      <p:cBhvr>
                                        <p:cTn id="41" dur="1" fill="hold">
                                          <p:stCondLst>
                                            <p:cond delay="0"/>
                                          </p:stCondLst>
                                        </p:cTn>
                                        <p:tgtEl>
                                          <p:spTgt spid="11268"/>
                                        </p:tgtEl>
                                        <p:attrNameLst>
                                          <p:attrName>style.visibility</p:attrName>
                                        </p:attrNameLst>
                                      </p:cBhvr>
                                      <p:to>
                                        <p:strVal val="visible"/>
                                      </p:to>
                                    </p:set>
                                    <p:anim calcmode="lin" valueType="num">
                                      <p:cBhvr>
                                        <p:cTn id="42" dur="500" fill="hold"/>
                                        <p:tgtEl>
                                          <p:spTgt spid="11268"/>
                                        </p:tgtEl>
                                        <p:attrNameLst>
                                          <p:attrName>ppt_w</p:attrName>
                                        </p:attrNameLst>
                                      </p:cBhvr>
                                      <p:tavLst>
                                        <p:tav tm="0">
                                          <p:val>
                                            <p:fltVal val="0"/>
                                          </p:val>
                                        </p:tav>
                                        <p:tav tm="100000">
                                          <p:val>
                                            <p:strVal val="#ppt_w"/>
                                          </p:val>
                                        </p:tav>
                                      </p:tavLst>
                                    </p:anim>
                                    <p:anim calcmode="lin" valueType="num">
                                      <p:cBhvr>
                                        <p:cTn id="43" dur="500" fill="hold"/>
                                        <p:tgtEl>
                                          <p:spTgt spid="11268"/>
                                        </p:tgtEl>
                                        <p:attrNameLst>
                                          <p:attrName>ppt_h</p:attrName>
                                        </p:attrNameLst>
                                      </p:cBhvr>
                                      <p:tavLst>
                                        <p:tav tm="0">
                                          <p:val>
                                            <p:fltVal val="0"/>
                                          </p:val>
                                        </p:tav>
                                        <p:tav tm="100000">
                                          <p:val>
                                            <p:strVal val="#ppt_h"/>
                                          </p:val>
                                        </p:tav>
                                      </p:tavLst>
                                    </p:anim>
                                  </p:childTnLst>
                                </p:cTn>
                              </p:par>
                              <p:par>
                                <p:cTn id="44" presetID="63" presetClass="path" presetSubtype="0" repeatCount="indefinite" accel="50000" decel="50000" fill="hold" grpId="1" nodeType="withEffect">
                                  <p:stCondLst>
                                    <p:cond delay="0"/>
                                  </p:stCondLst>
                                  <p:childTnLst>
                                    <p:animMotion origin="layout" path="M 3.05556E-6 4.50867E-6 L -0.00643 -0.07607 " pathEditMode="relative" rAng="0" ptsTypes="AA">
                                      <p:cBhvr>
                                        <p:cTn id="45" dur="2000" fill="hold"/>
                                        <p:tgtEl>
                                          <p:spTgt spid="11268"/>
                                        </p:tgtEl>
                                        <p:attrNameLst>
                                          <p:attrName>ppt_x</p:attrName>
                                          <p:attrName>ppt_y</p:attrName>
                                        </p:attrNameLst>
                                      </p:cBhvr>
                                      <p:rCtr x="-330" y="-3815"/>
                                    </p:animMotion>
                                  </p:childTnLst>
                                </p:cTn>
                              </p:par>
                              <p:par>
                                <p:cTn id="46" presetID="32" presetClass="emph" presetSubtype="0" repeatCount="indefinite" fill="hold" grpId="2" nodeType="withEffect">
                                  <p:stCondLst>
                                    <p:cond delay="0"/>
                                  </p:stCondLst>
                                  <p:childTnLst>
                                    <p:animClr clrSpc="rgb" dir="cw">
                                      <p:cBhvr override="childStyle">
                                        <p:cTn id="47" dur="50" fill="hold"/>
                                        <p:tgtEl>
                                          <p:spTgt spid="11268"/>
                                        </p:tgtEl>
                                        <p:attrNameLst>
                                          <p:attrName>style.color</p:attrName>
                                        </p:attrNameLst>
                                      </p:cBhvr>
                                      <p:to>
                                        <a:srgbClr val="FF0066"/>
                                      </p:to>
                                    </p:animClr>
                                    <p:animClr clrSpc="rgb" dir="cw">
                                      <p:cBhvr>
                                        <p:cTn id="48" dur="50" fill="hold"/>
                                        <p:tgtEl>
                                          <p:spTgt spid="11268"/>
                                        </p:tgtEl>
                                        <p:attrNameLst>
                                          <p:attrName>fillcolor</p:attrName>
                                        </p:attrNameLst>
                                      </p:cBhvr>
                                      <p:to>
                                        <a:srgbClr val="FF0066"/>
                                      </p:to>
                                    </p:animClr>
                                    <p:set>
                                      <p:cBhvr>
                                        <p:cTn id="49" dur="50" fill="hold"/>
                                        <p:tgtEl>
                                          <p:spTgt spid="11268"/>
                                        </p:tgtEl>
                                        <p:attrNameLst>
                                          <p:attrName>fill.type</p:attrName>
                                        </p:attrNameLst>
                                      </p:cBhvr>
                                      <p:to>
                                        <p:strVal val="solid"/>
                                      </p:to>
                                    </p:set>
                                    <p:set>
                                      <p:cBhvr>
                                        <p:cTn id="50" dur="50" fill="hold"/>
                                        <p:tgtEl>
                                          <p:spTgt spid="11268"/>
                                        </p:tgtEl>
                                        <p:attrNameLst>
                                          <p:attrName>fill.on</p:attrName>
                                        </p:attrNameLst>
                                      </p:cBhvr>
                                      <p:to>
                                        <p:strVal val="true"/>
                                      </p:to>
                                    </p:set>
                                    <p:animRot by="120000">
                                      <p:cBhvr>
                                        <p:cTn id="51" dur="50" fill="hold">
                                          <p:stCondLst>
                                            <p:cond delay="0"/>
                                          </p:stCondLst>
                                        </p:cTn>
                                        <p:tgtEl>
                                          <p:spTgt spid="11268"/>
                                        </p:tgtEl>
                                        <p:attrNameLst>
                                          <p:attrName>r</p:attrName>
                                        </p:attrNameLst>
                                      </p:cBhvr>
                                    </p:animRot>
                                    <p:animRot by="-240000">
                                      <p:cBhvr>
                                        <p:cTn id="52" dur="100" fill="hold">
                                          <p:stCondLst>
                                            <p:cond delay="100"/>
                                          </p:stCondLst>
                                        </p:cTn>
                                        <p:tgtEl>
                                          <p:spTgt spid="11268"/>
                                        </p:tgtEl>
                                        <p:attrNameLst>
                                          <p:attrName>r</p:attrName>
                                        </p:attrNameLst>
                                      </p:cBhvr>
                                    </p:animRot>
                                    <p:animRot by="240000">
                                      <p:cBhvr>
                                        <p:cTn id="53" dur="100" fill="hold">
                                          <p:stCondLst>
                                            <p:cond delay="200"/>
                                          </p:stCondLst>
                                        </p:cTn>
                                        <p:tgtEl>
                                          <p:spTgt spid="11268"/>
                                        </p:tgtEl>
                                        <p:attrNameLst>
                                          <p:attrName>r</p:attrName>
                                        </p:attrNameLst>
                                      </p:cBhvr>
                                    </p:animRot>
                                    <p:animRot by="-240000">
                                      <p:cBhvr>
                                        <p:cTn id="54" dur="100" fill="hold">
                                          <p:stCondLst>
                                            <p:cond delay="300"/>
                                          </p:stCondLst>
                                        </p:cTn>
                                        <p:tgtEl>
                                          <p:spTgt spid="11268"/>
                                        </p:tgtEl>
                                        <p:attrNameLst>
                                          <p:attrName>r</p:attrName>
                                        </p:attrNameLst>
                                      </p:cBhvr>
                                    </p:animRot>
                                    <p:animRot by="120000">
                                      <p:cBhvr>
                                        <p:cTn id="55" dur="100" fill="hold">
                                          <p:stCondLst>
                                            <p:cond delay="400"/>
                                          </p:stCondLst>
                                        </p:cTn>
                                        <p:tgtEl>
                                          <p:spTgt spid="11268"/>
                                        </p:tgtEl>
                                        <p:attrNameLst>
                                          <p:attrName>r</p:attrName>
                                        </p:attrNameLst>
                                      </p:cBhvr>
                                    </p:animRot>
                                  </p:childTnLst>
                                </p:cTn>
                              </p:par>
                              <p:par>
                                <p:cTn id="56" presetID="23" presetClass="entr" presetSubtype="16" fill="hold" nodeType="withEffect">
                                  <p:stCondLst>
                                    <p:cond delay="0"/>
                                  </p:stCondLst>
                                  <p:childTnLst>
                                    <p:set>
                                      <p:cBhvr>
                                        <p:cTn id="57" dur="1" fill="hold">
                                          <p:stCondLst>
                                            <p:cond delay="0"/>
                                          </p:stCondLst>
                                        </p:cTn>
                                        <p:tgtEl>
                                          <p:spTgt spid="11269"/>
                                        </p:tgtEl>
                                        <p:attrNameLst>
                                          <p:attrName>style.visibility</p:attrName>
                                        </p:attrNameLst>
                                      </p:cBhvr>
                                      <p:to>
                                        <p:strVal val="visible"/>
                                      </p:to>
                                    </p:set>
                                    <p:anim calcmode="lin" valueType="num">
                                      <p:cBhvr>
                                        <p:cTn id="58" dur="500" fill="hold"/>
                                        <p:tgtEl>
                                          <p:spTgt spid="11269"/>
                                        </p:tgtEl>
                                        <p:attrNameLst>
                                          <p:attrName>ppt_w</p:attrName>
                                        </p:attrNameLst>
                                      </p:cBhvr>
                                      <p:tavLst>
                                        <p:tav tm="0">
                                          <p:val>
                                            <p:fltVal val="0"/>
                                          </p:val>
                                        </p:tav>
                                        <p:tav tm="100000">
                                          <p:val>
                                            <p:strVal val="#ppt_w"/>
                                          </p:val>
                                        </p:tav>
                                      </p:tavLst>
                                    </p:anim>
                                    <p:anim calcmode="lin" valueType="num">
                                      <p:cBhvr>
                                        <p:cTn id="59" dur="500" fill="hold"/>
                                        <p:tgtEl>
                                          <p:spTgt spid="11269"/>
                                        </p:tgtEl>
                                        <p:attrNameLst>
                                          <p:attrName>ppt_h</p:attrName>
                                        </p:attrNameLst>
                                      </p:cBhvr>
                                      <p:tavLst>
                                        <p:tav tm="0">
                                          <p:val>
                                            <p:fltVal val="0"/>
                                          </p:val>
                                        </p:tav>
                                        <p:tav tm="100000">
                                          <p:val>
                                            <p:strVal val="#ppt_h"/>
                                          </p:val>
                                        </p:tav>
                                      </p:tavLst>
                                    </p:anim>
                                  </p:childTnLst>
                                </p:cTn>
                              </p:par>
                              <p:par>
                                <p:cTn id="60" presetID="63" presetClass="path" presetSubtype="0" repeatCount="indefinite" accel="50000" decel="50000" fill="hold" nodeType="withEffect">
                                  <p:stCondLst>
                                    <p:cond delay="0"/>
                                  </p:stCondLst>
                                  <p:childTnLst>
                                    <p:animMotion origin="layout" path="M -3.61111E-6 3.46821E-6 L 0.03108 -0.06012 " pathEditMode="relative" rAng="0" ptsTypes="AA">
                                      <p:cBhvr>
                                        <p:cTn id="61" dur="3000" fill="hold"/>
                                        <p:tgtEl>
                                          <p:spTgt spid="11269"/>
                                        </p:tgtEl>
                                        <p:attrNameLst>
                                          <p:attrName>ppt_x</p:attrName>
                                          <p:attrName>ppt_y</p:attrName>
                                        </p:attrNameLst>
                                      </p:cBhvr>
                                      <p:rCtr x="1545" y="-3006"/>
                                    </p:animMotion>
                                  </p:childTnLst>
                                </p:cTn>
                              </p:par>
                              <p:par>
                                <p:cTn id="62" presetID="32" presetClass="emph" presetSubtype="0" repeatCount="indefinite" fill="hold" nodeType="withEffect">
                                  <p:stCondLst>
                                    <p:cond delay="0"/>
                                  </p:stCondLst>
                                  <p:childTnLst>
                                    <p:animClr clrSpc="rgb" dir="cw">
                                      <p:cBhvr override="childStyle">
                                        <p:cTn id="63" dur="50" fill="hold"/>
                                        <p:tgtEl>
                                          <p:spTgt spid="11269"/>
                                        </p:tgtEl>
                                        <p:attrNameLst>
                                          <p:attrName>style.color</p:attrName>
                                        </p:attrNameLst>
                                      </p:cBhvr>
                                      <p:to>
                                        <a:srgbClr val="800000"/>
                                      </p:to>
                                    </p:animClr>
                                    <p:animClr clrSpc="rgb" dir="cw">
                                      <p:cBhvr>
                                        <p:cTn id="64" dur="50" fill="hold"/>
                                        <p:tgtEl>
                                          <p:spTgt spid="11269"/>
                                        </p:tgtEl>
                                        <p:attrNameLst>
                                          <p:attrName>fillcolor</p:attrName>
                                        </p:attrNameLst>
                                      </p:cBhvr>
                                      <p:to>
                                        <a:srgbClr val="800000"/>
                                      </p:to>
                                    </p:animClr>
                                    <p:set>
                                      <p:cBhvr>
                                        <p:cTn id="65" dur="50" fill="hold"/>
                                        <p:tgtEl>
                                          <p:spTgt spid="11269"/>
                                        </p:tgtEl>
                                        <p:attrNameLst>
                                          <p:attrName>fill.type</p:attrName>
                                        </p:attrNameLst>
                                      </p:cBhvr>
                                      <p:to>
                                        <p:strVal val="solid"/>
                                      </p:to>
                                    </p:set>
                                    <p:set>
                                      <p:cBhvr>
                                        <p:cTn id="66" dur="50" fill="hold"/>
                                        <p:tgtEl>
                                          <p:spTgt spid="11269"/>
                                        </p:tgtEl>
                                        <p:attrNameLst>
                                          <p:attrName>fill.on</p:attrName>
                                        </p:attrNameLst>
                                      </p:cBhvr>
                                      <p:to>
                                        <p:strVal val="true"/>
                                      </p:to>
                                    </p:set>
                                    <p:animRot by="120000">
                                      <p:cBhvr>
                                        <p:cTn id="67" dur="50" fill="hold">
                                          <p:stCondLst>
                                            <p:cond delay="0"/>
                                          </p:stCondLst>
                                        </p:cTn>
                                        <p:tgtEl>
                                          <p:spTgt spid="11269"/>
                                        </p:tgtEl>
                                        <p:attrNameLst>
                                          <p:attrName>r</p:attrName>
                                        </p:attrNameLst>
                                      </p:cBhvr>
                                    </p:animRot>
                                    <p:animRot by="-240000">
                                      <p:cBhvr>
                                        <p:cTn id="68" dur="100" fill="hold">
                                          <p:stCondLst>
                                            <p:cond delay="100"/>
                                          </p:stCondLst>
                                        </p:cTn>
                                        <p:tgtEl>
                                          <p:spTgt spid="11269"/>
                                        </p:tgtEl>
                                        <p:attrNameLst>
                                          <p:attrName>r</p:attrName>
                                        </p:attrNameLst>
                                      </p:cBhvr>
                                    </p:animRot>
                                    <p:animRot by="240000">
                                      <p:cBhvr>
                                        <p:cTn id="69" dur="100" fill="hold">
                                          <p:stCondLst>
                                            <p:cond delay="200"/>
                                          </p:stCondLst>
                                        </p:cTn>
                                        <p:tgtEl>
                                          <p:spTgt spid="11269"/>
                                        </p:tgtEl>
                                        <p:attrNameLst>
                                          <p:attrName>r</p:attrName>
                                        </p:attrNameLst>
                                      </p:cBhvr>
                                    </p:animRot>
                                    <p:animRot by="-240000">
                                      <p:cBhvr>
                                        <p:cTn id="70" dur="100" fill="hold">
                                          <p:stCondLst>
                                            <p:cond delay="300"/>
                                          </p:stCondLst>
                                        </p:cTn>
                                        <p:tgtEl>
                                          <p:spTgt spid="11269"/>
                                        </p:tgtEl>
                                        <p:attrNameLst>
                                          <p:attrName>r</p:attrName>
                                        </p:attrNameLst>
                                      </p:cBhvr>
                                    </p:animRot>
                                    <p:animRot by="120000">
                                      <p:cBhvr>
                                        <p:cTn id="71" dur="100" fill="hold">
                                          <p:stCondLst>
                                            <p:cond delay="400"/>
                                          </p:stCondLst>
                                        </p:cTn>
                                        <p:tgtEl>
                                          <p:spTgt spid="11269"/>
                                        </p:tgtEl>
                                        <p:attrNameLst>
                                          <p:attrName>r</p:attrName>
                                        </p:attrNameLst>
                                      </p:cBhvr>
                                    </p:animRot>
                                  </p:childTnLst>
                                </p:cTn>
                              </p:par>
                              <p:par>
                                <p:cTn id="72" presetID="23" presetClass="entr" presetSubtype="16" fill="hold" nodeType="withEffect">
                                  <p:stCondLst>
                                    <p:cond delay="0"/>
                                  </p:stCondLst>
                                  <p:childTnLst>
                                    <p:set>
                                      <p:cBhvr>
                                        <p:cTn id="73" dur="1" fill="hold">
                                          <p:stCondLst>
                                            <p:cond delay="0"/>
                                          </p:stCondLst>
                                        </p:cTn>
                                        <p:tgtEl>
                                          <p:spTgt spid="11276"/>
                                        </p:tgtEl>
                                        <p:attrNameLst>
                                          <p:attrName>style.visibility</p:attrName>
                                        </p:attrNameLst>
                                      </p:cBhvr>
                                      <p:to>
                                        <p:strVal val="visible"/>
                                      </p:to>
                                    </p:set>
                                    <p:anim calcmode="lin" valueType="num">
                                      <p:cBhvr>
                                        <p:cTn id="74" dur="500" fill="hold"/>
                                        <p:tgtEl>
                                          <p:spTgt spid="11276"/>
                                        </p:tgtEl>
                                        <p:attrNameLst>
                                          <p:attrName>ppt_w</p:attrName>
                                        </p:attrNameLst>
                                      </p:cBhvr>
                                      <p:tavLst>
                                        <p:tav tm="0">
                                          <p:val>
                                            <p:fltVal val="0"/>
                                          </p:val>
                                        </p:tav>
                                        <p:tav tm="100000">
                                          <p:val>
                                            <p:strVal val="#ppt_w"/>
                                          </p:val>
                                        </p:tav>
                                      </p:tavLst>
                                    </p:anim>
                                    <p:anim calcmode="lin" valueType="num">
                                      <p:cBhvr>
                                        <p:cTn id="75" dur="500" fill="hold"/>
                                        <p:tgtEl>
                                          <p:spTgt spid="11276"/>
                                        </p:tgtEl>
                                        <p:attrNameLst>
                                          <p:attrName>ppt_h</p:attrName>
                                        </p:attrNameLst>
                                      </p:cBhvr>
                                      <p:tavLst>
                                        <p:tav tm="0">
                                          <p:val>
                                            <p:fltVal val="0"/>
                                          </p:val>
                                        </p:tav>
                                        <p:tav tm="100000">
                                          <p:val>
                                            <p:strVal val="#ppt_h"/>
                                          </p:val>
                                        </p:tav>
                                      </p:tavLst>
                                    </p:anim>
                                  </p:childTnLst>
                                </p:cTn>
                              </p:par>
                              <p:par>
                                <p:cTn id="76" presetID="63" presetClass="path" presetSubtype="0" repeatCount="indefinite" accel="50000" decel="50000" fill="hold" nodeType="withEffect">
                                  <p:stCondLst>
                                    <p:cond delay="0"/>
                                  </p:stCondLst>
                                  <p:childTnLst>
                                    <p:animMotion origin="layout" path="M 5.55556E-7 -1.21387E-6 L -0.0559 0.00809 " pathEditMode="relative" rAng="0" ptsTypes="AA">
                                      <p:cBhvr>
                                        <p:cTn id="77" dur="5000" fill="hold"/>
                                        <p:tgtEl>
                                          <p:spTgt spid="11276"/>
                                        </p:tgtEl>
                                        <p:attrNameLst>
                                          <p:attrName>ppt_x</p:attrName>
                                          <p:attrName>ppt_y</p:attrName>
                                        </p:attrNameLst>
                                      </p:cBhvr>
                                      <p:rCtr x="-2795" y="393"/>
                                    </p:animMotion>
                                  </p:childTnLst>
                                </p:cTn>
                              </p:par>
                              <p:par>
                                <p:cTn id="78" presetID="32" presetClass="emph" presetSubtype="0" repeatCount="indefinite" fill="hold" nodeType="withEffect">
                                  <p:stCondLst>
                                    <p:cond delay="0"/>
                                  </p:stCondLst>
                                  <p:childTnLst>
                                    <p:animClr clrSpc="rgb" dir="cw">
                                      <p:cBhvr override="childStyle">
                                        <p:cTn id="79" dur="50" fill="hold"/>
                                        <p:tgtEl>
                                          <p:spTgt spid="11276"/>
                                        </p:tgtEl>
                                        <p:attrNameLst>
                                          <p:attrName>style.color</p:attrName>
                                        </p:attrNameLst>
                                      </p:cBhvr>
                                      <p:to>
                                        <a:srgbClr val="0000FF"/>
                                      </p:to>
                                    </p:animClr>
                                    <p:animClr clrSpc="rgb" dir="cw">
                                      <p:cBhvr>
                                        <p:cTn id="80" dur="50" fill="hold"/>
                                        <p:tgtEl>
                                          <p:spTgt spid="11276"/>
                                        </p:tgtEl>
                                        <p:attrNameLst>
                                          <p:attrName>fillcolor</p:attrName>
                                        </p:attrNameLst>
                                      </p:cBhvr>
                                      <p:to>
                                        <a:srgbClr val="0000FF"/>
                                      </p:to>
                                    </p:animClr>
                                    <p:set>
                                      <p:cBhvr>
                                        <p:cTn id="81" dur="50" fill="hold"/>
                                        <p:tgtEl>
                                          <p:spTgt spid="11276"/>
                                        </p:tgtEl>
                                        <p:attrNameLst>
                                          <p:attrName>fill.type</p:attrName>
                                        </p:attrNameLst>
                                      </p:cBhvr>
                                      <p:to>
                                        <p:strVal val="solid"/>
                                      </p:to>
                                    </p:set>
                                    <p:set>
                                      <p:cBhvr>
                                        <p:cTn id="82" dur="50" fill="hold"/>
                                        <p:tgtEl>
                                          <p:spTgt spid="11276"/>
                                        </p:tgtEl>
                                        <p:attrNameLst>
                                          <p:attrName>fill.on</p:attrName>
                                        </p:attrNameLst>
                                      </p:cBhvr>
                                      <p:to>
                                        <p:strVal val="true"/>
                                      </p:to>
                                    </p:set>
                                    <p:animRot by="120000">
                                      <p:cBhvr>
                                        <p:cTn id="83" dur="50" fill="hold">
                                          <p:stCondLst>
                                            <p:cond delay="0"/>
                                          </p:stCondLst>
                                        </p:cTn>
                                        <p:tgtEl>
                                          <p:spTgt spid="11276"/>
                                        </p:tgtEl>
                                        <p:attrNameLst>
                                          <p:attrName>r</p:attrName>
                                        </p:attrNameLst>
                                      </p:cBhvr>
                                    </p:animRot>
                                    <p:animRot by="-240000">
                                      <p:cBhvr>
                                        <p:cTn id="84" dur="100" fill="hold">
                                          <p:stCondLst>
                                            <p:cond delay="100"/>
                                          </p:stCondLst>
                                        </p:cTn>
                                        <p:tgtEl>
                                          <p:spTgt spid="11276"/>
                                        </p:tgtEl>
                                        <p:attrNameLst>
                                          <p:attrName>r</p:attrName>
                                        </p:attrNameLst>
                                      </p:cBhvr>
                                    </p:animRot>
                                    <p:animRot by="240000">
                                      <p:cBhvr>
                                        <p:cTn id="85" dur="100" fill="hold">
                                          <p:stCondLst>
                                            <p:cond delay="200"/>
                                          </p:stCondLst>
                                        </p:cTn>
                                        <p:tgtEl>
                                          <p:spTgt spid="11276"/>
                                        </p:tgtEl>
                                        <p:attrNameLst>
                                          <p:attrName>r</p:attrName>
                                        </p:attrNameLst>
                                      </p:cBhvr>
                                    </p:animRot>
                                    <p:animRot by="-240000">
                                      <p:cBhvr>
                                        <p:cTn id="86" dur="100" fill="hold">
                                          <p:stCondLst>
                                            <p:cond delay="300"/>
                                          </p:stCondLst>
                                        </p:cTn>
                                        <p:tgtEl>
                                          <p:spTgt spid="11276"/>
                                        </p:tgtEl>
                                        <p:attrNameLst>
                                          <p:attrName>r</p:attrName>
                                        </p:attrNameLst>
                                      </p:cBhvr>
                                    </p:animRot>
                                    <p:animRot by="120000">
                                      <p:cBhvr>
                                        <p:cTn id="87" dur="100" fill="hold">
                                          <p:stCondLst>
                                            <p:cond delay="400"/>
                                          </p:stCondLst>
                                        </p:cTn>
                                        <p:tgtEl>
                                          <p:spTgt spid="11276"/>
                                        </p:tgtEl>
                                        <p:attrNameLst>
                                          <p:attrName>r</p:attrName>
                                        </p:attrNameLst>
                                      </p:cBhvr>
                                    </p:animRot>
                                  </p:childTnLst>
                                </p:cTn>
                              </p:par>
                              <p:par>
                                <p:cTn id="88" presetID="23" presetClass="entr" presetSubtype="16" fill="hold" grpId="0" nodeType="withEffect">
                                  <p:stCondLst>
                                    <p:cond delay="0"/>
                                  </p:stCondLst>
                                  <p:childTnLst>
                                    <p:set>
                                      <p:cBhvr>
                                        <p:cTn id="89" dur="1" fill="hold">
                                          <p:stCondLst>
                                            <p:cond delay="0"/>
                                          </p:stCondLst>
                                        </p:cTn>
                                        <p:tgtEl>
                                          <p:spTgt spid="11283"/>
                                        </p:tgtEl>
                                        <p:attrNameLst>
                                          <p:attrName>style.visibility</p:attrName>
                                        </p:attrNameLst>
                                      </p:cBhvr>
                                      <p:to>
                                        <p:strVal val="visible"/>
                                      </p:to>
                                    </p:set>
                                    <p:anim calcmode="lin" valueType="num">
                                      <p:cBhvr>
                                        <p:cTn id="90" dur="500" fill="hold"/>
                                        <p:tgtEl>
                                          <p:spTgt spid="11283"/>
                                        </p:tgtEl>
                                        <p:attrNameLst>
                                          <p:attrName>ppt_w</p:attrName>
                                        </p:attrNameLst>
                                      </p:cBhvr>
                                      <p:tavLst>
                                        <p:tav tm="0">
                                          <p:val>
                                            <p:fltVal val="0"/>
                                          </p:val>
                                        </p:tav>
                                        <p:tav tm="100000">
                                          <p:val>
                                            <p:strVal val="#ppt_w"/>
                                          </p:val>
                                        </p:tav>
                                      </p:tavLst>
                                    </p:anim>
                                    <p:anim calcmode="lin" valueType="num">
                                      <p:cBhvr>
                                        <p:cTn id="91" dur="500" fill="hold"/>
                                        <p:tgtEl>
                                          <p:spTgt spid="11283"/>
                                        </p:tgtEl>
                                        <p:attrNameLst>
                                          <p:attrName>ppt_h</p:attrName>
                                        </p:attrNameLst>
                                      </p:cBhvr>
                                      <p:tavLst>
                                        <p:tav tm="0">
                                          <p:val>
                                            <p:fltVal val="0"/>
                                          </p:val>
                                        </p:tav>
                                        <p:tav tm="100000">
                                          <p:val>
                                            <p:strVal val="#ppt_h"/>
                                          </p:val>
                                        </p:tav>
                                      </p:tavLst>
                                    </p:anim>
                                  </p:childTnLst>
                                </p:cTn>
                              </p:par>
                              <p:par>
                                <p:cTn id="92" presetID="63" presetClass="path" presetSubtype="0" repeatCount="indefinite" accel="50000" decel="50000" fill="hold" grpId="1" nodeType="withEffect">
                                  <p:stCondLst>
                                    <p:cond delay="0"/>
                                  </p:stCondLst>
                                  <p:childTnLst>
                                    <p:animMotion origin="layout" path="M 4.72222E-6 -7.51445E-7 L -0.02205 0.05341 " pathEditMode="relative" rAng="0" ptsTypes="AA">
                                      <p:cBhvr>
                                        <p:cTn id="93" dur="2000" fill="hold"/>
                                        <p:tgtEl>
                                          <p:spTgt spid="11283"/>
                                        </p:tgtEl>
                                        <p:attrNameLst>
                                          <p:attrName>ppt_x</p:attrName>
                                          <p:attrName>ppt_y</p:attrName>
                                        </p:attrNameLst>
                                      </p:cBhvr>
                                      <p:rCtr x="-1111" y="2659"/>
                                    </p:animMotion>
                                  </p:childTnLst>
                                </p:cTn>
                              </p:par>
                              <p:par>
                                <p:cTn id="94" presetID="32" presetClass="emph" presetSubtype="0" repeatCount="indefinite" fill="hold" grpId="2" nodeType="withEffect">
                                  <p:stCondLst>
                                    <p:cond delay="0"/>
                                  </p:stCondLst>
                                  <p:childTnLst>
                                    <p:animClr clrSpc="rgb" dir="cw">
                                      <p:cBhvr override="childStyle">
                                        <p:cTn id="95" dur="50" fill="hold"/>
                                        <p:tgtEl>
                                          <p:spTgt spid="11283"/>
                                        </p:tgtEl>
                                        <p:attrNameLst>
                                          <p:attrName>style.color</p:attrName>
                                        </p:attrNameLst>
                                      </p:cBhvr>
                                      <p:to>
                                        <a:srgbClr val="FF0000"/>
                                      </p:to>
                                    </p:animClr>
                                    <p:animClr clrSpc="rgb" dir="cw">
                                      <p:cBhvr>
                                        <p:cTn id="96" dur="50" fill="hold"/>
                                        <p:tgtEl>
                                          <p:spTgt spid="11283"/>
                                        </p:tgtEl>
                                        <p:attrNameLst>
                                          <p:attrName>fillcolor</p:attrName>
                                        </p:attrNameLst>
                                      </p:cBhvr>
                                      <p:to>
                                        <a:srgbClr val="FF0000"/>
                                      </p:to>
                                    </p:animClr>
                                    <p:set>
                                      <p:cBhvr>
                                        <p:cTn id="97" dur="50" fill="hold"/>
                                        <p:tgtEl>
                                          <p:spTgt spid="11283"/>
                                        </p:tgtEl>
                                        <p:attrNameLst>
                                          <p:attrName>fill.type</p:attrName>
                                        </p:attrNameLst>
                                      </p:cBhvr>
                                      <p:to>
                                        <p:strVal val="solid"/>
                                      </p:to>
                                    </p:set>
                                    <p:set>
                                      <p:cBhvr>
                                        <p:cTn id="98" dur="50" fill="hold"/>
                                        <p:tgtEl>
                                          <p:spTgt spid="11283"/>
                                        </p:tgtEl>
                                        <p:attrNameLst>
                                          <p:attrName>fill.on</p:attrName>
                                        </p:attrNameLst>
                                      </p:cBhvr>
                                      <p:to>
                                        <p:strVal val="true"/>
                                      </p:to>
                                    </p:set>
                                    <p:animRot by="120000">
                                      <p:cBhvr>
                                        <p:cTn id="99" dur="50" fill="hold">
                                          <p:stCondLst>
                                            <p:cond delay="0"/>
                                          </p:stCondLst>
                                        </p:cTn>
                                        <p:tgtEl>
                                          <p:spTgt spid="11283"/>
                                        </p:tgtEl>
                                        <p:attrNameLst>
                                          <p:attrName>r</p:attrName>
                                        </p:attrNameLst>
                                      </p:cBhvr>
                                    </p:animRot>
                                    <p:animRot by="-240000">
                                      <p:cBhvr>
                                        <p:cTn id="100" dur="100" fill="hold">
                                          <p:stCondLst>
                                            <p:cond delay="100"/>
                                          </p:stCondLst>
                                        </p:cTn>
                                        <p:tgtEl>
                                          <p:spTgt spid="11283"/>
                                        </p:tgtEl>
                                        <p:attrNameLst>
                                          <p:attrName>r</p:attrName>
                                        </p:attrNameLst>
                                      </p:cBhvr>
                                    </p:animRot>
                                    <p:animRot by="240000">
                                      <p:cBhvr>
                                        <p:cTn id="101" dur="100" fill="hold">
                                          <p:stCondLst>
                                            <p:cond delay="200"/>
                                          </p:stCondLst>
                                        </p:cTn>
                                        <p:tgtEl>
                                          <p:spTgt spid="11283"/>
                                        </p:tgtEl>
                                        <p:attrNameLst>
                                          <p:attrName>r</p:attrName>
                                        </p:attrNameLst>
                                      </p:cBhvr>
                                    </p:animRot>
                                    <p:animRot by="-240000">
                                      <p:cBhvr>
                                        <p:cTn id="102" dur="100" fill="hold">
                                          <p:stCondLst>
                                            <p:cond delay="300"/>
                                          </p:stCondLst>
                                        </p:cTn>
                                        <p:tgtEl>
                                          <p:spTgt spid="11283"/>
                                        </p:tgtEl>
                                        <p:attrNameLst>
                                          <p:attrName>r</p:attrName>
                                        </p:attrNameLst>
                                      </p:cBhvr>
                                    </p:animRot>
                                    <p:animRot by="120000">
                                      <p:cBhvr>
                                        <p:cTn id="103" dur="100" fill="hold">
                                          <p:stCondLst>
                                            <p:cond delay="400"/>
                                          </p:stCondLst>
                                        </p:cTn>
                                        <p:tgtEl>
                                          <p:spTgt spid="11283"/>
                                        </p:tgtEl>
                                        <p:attrNameLst>
                                          <p:attrName>r</p:attrName>
                                        </p:attrNameLst>
                                      </p:cBhvr>
                                    </p:animRot>
                                  </p:childTnLst>
                                </p:cTn>
                              </p:par>
                            </p:childTnLst>
                          </p:cTn>
                        </p:par>
                      </p:childTnLst>
                    </p:cTn>
                  </p:par>
                  <p:par>
                    <p:cTn id="104" fill="hold">
                      <p:stCondLst>
                        <p:cond delay="indefinite"/>
                      </p:stCondLst>
                      <p:childTnLst>
                        <p:par>
                          <p:cTn id="105" fill="hold">
                            <p:stCondLst>
                              <p:cond delay="0"/>
                            </p:stCondLst>
                            <p:childTnLst>
                              <p:par>
                                <p:cTn id="106" presetID="29" presetClass="entr" presetSubtype="0" fill="hold" grpId="0" nodeType="clickEffect">
                                  <p:stCondLst>
                                    <p:cond delay="0"/>
                                  </p:stCondLst>
                                  <p:childTnLst>
                                    <p:set>
                                      <p:cBhvr>
                                        <p:cTn id="107" dur="1" fill="hold">
                                          <p:stCondLst>
                                            <p:cond delay="0"/>
                                          </p:stCondLst>
                                        </p:cTn>
                                        <p:tgtEl>
                                          <p:spTgt spid="4"/>
                                        </p:tgtEl>
                                        <p:attrNameLst>
                                          <p:attrName>style.visibility</p:attrName>
                                        </p:attrNameLst>
                                      </p:cBhvr>
                                      <p:to>
                                        <p:strVal val="visible"/>
                                      </p:to>
                                    </p:set>
                                    <p:anim calcmode="lin" valueType="num">
                                      <p:cBhvr>
                                        <p:cTn id="108" dur="1000" fill="hold"/>
                                        <p:tgtEl>
                                          <p:spTgt spid="4"/>
                                        </p:tgtEl>
                                        <p:attrNameLst>
                                          <p:attrName>ppt_x</p:attrName>
                                        </p:attrNameLst>
                                      </p:cBhvr>
                                      <p:tavLst>
                                        <p:tav tm="0">
                                          <p:val>
                                            <p:strVal val="#ppt_x-.2"/>
                                          </p:val>
                                        </p:tav>
                                        <p:tav tm="100000">
                                          <p:val>
                                            <p:strVal val="#ppt_x"/>
                                          </p:val>
                                        </p:tav>
                                      </p:tavLst>
                                    </p:anim>
                                    <p:anim calcmode="lin" valueType="num">
                                      <p:cBhvr>
                                        <p:cTn id="109"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1444" grpId="0" bldLvl="0" animBg="1"/>
      <p:bldP spid="11444" grpId="1" bldLvl="0" animBg="1"/>
      <p:bldP spid="11444" grpId="2" bldLvl="0" animBg="1"/>
      <p:bldP spid="11268" grpId="0" bldLvl="0" animBg="1"/>
      <p:bldP spid="11268" grpId="1" bldLvl="0" animBg="1"/>
      <p:bldP spid="11268" grpId="2" bldLvl="0" animBg="1"/>
      <p:bldP spid="11283" grpId="0" bldLvl="0" animBg="1"/>
      <p:bldP spid="11283" grpId="1" bldLvl="0" animBg="1"/>
      <p:bldP spid="11283" grpId="2"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GB" altLang="en-US"/>
          </a:p>
        </p:txBody>
      </p:sp>
      <p:pic>
        <p:nvPicPr>
          <p:cNvPr id="6" name="Picture 5" descr="C:\Users\Administrator\Desktop\hinh nen dep pp\HIH NG NGHEP BAI G\z2577138619550_26fc373cf1c0551cf8f2d8fdf957b06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0892" y="4730105"/>
            <a:ext cx="3100955" cy="19417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rot="10800000">
            <a:off x="-304165" y="0"/>
            <a:ext cx="12428855" cy="7082790"/>
          </a:xfrm>
          <a:prstGeom prst="rect">
            <a:avLst/>
          </a:prstGeom>
        </p:spPr>
      </p:pic>
      <p:pic>
        <p:nvPicPr>
          <p:cNvPr id="2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20000">
            <a:off x="8479001" y="4984761"/>
            <a:ext cx="3203848" cy="1166314"/>
          </a:xfrm>
          <a:prstGeom prst="rect">
            <a:avLst/>
          </a:prstGeom>
        </p:spPr>
      </p:pic>
      <p:pic>
        <p:nvPicPr>
          <p:cNvPr id="13"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380000">
            <a:off x="9423400" y="5095875"/>
            <a:ext cx="2020570" cy="1920240"/>
          </a:xfrm>
          <a:prstGeom prst="rect">
            <a:avLst/>
          </a:prstGeom>
          <a:noFill/>
        </p:spPr>
      </p:pic>
      <p:pic>
        <p:nvPicPr>
          <p:cNvPr id="8"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8220000">
            <a:off x="161925" y="-420370"/>
            <a:ext cx="2020570" cy="1920240"/>
          </a:xfrm>
          <a:prstGeom prst="rect">
            <a:avLst/>
          </a:prstGeom>
          <a:noFill/>
        </p:spPr>
      </p:pic>
      <p:pic>
        <p:nvPicPr>
          <p:cNvPr id="1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12240000">
            <a:off x="-205259" y="387361"/>
            <a:ext cx="3203848" cy="1166314"/>
          </a:xfrm>
          <a:prstGeom prst="rect">
            <a:avLst/>
          </a:prstGeom>
        </p:spPr>
      </p:pic>
      <p:pic>
        <p:nvPicPr>
          <p:cNvPr id="1029" name="Picture 5" descr="C:\Users\Administrator\Desktop\hinh nen dep pp\ah dog\ae5dd510c5a7be2659f12ea8482a845f.gif"/>
          <p:cNvPicPr>
            <a:picLocks noChangeAspect="1" noChangeArrowheads="1" noCrop="1"/>
          </p:cNvPicPr>
          <p:nvPr/>
        </p:nvPicPr>
        <p:blipFill>
          <a:blip r:embed="rId6"/>
          <a:srcRect/>
          <a:stretch>
            <a:fillRect/>
          </a:stretch>
        </p:blipFill>
        <p:spPr bwMode="auto">
          <a:xfrm>
            <a:off x="1521460" y="492760"/>
            <a:ext cx="1384935" cy="10788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20960" y="1084580"/>
            <a:ext cx="563245"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flipH="1">
            <a:off x="593090" y="2936240"/>
            <a:ext cx="4284345" cy="3208020"/>
          </a:xfrm>
          <a:prstGeom prst="rect">
            <a:avLst/>
          </a:prstGeom>
        </p:spPr>
      </p:pic>
      <p:sp>
        <p:nvSpPr>
          <p:cNvPr id="5" name="TextBox 3"/>
          <p:cNvSpPr txBox="1"/>
          <p:nvPr/>
        </p:nvSpPr>
        <p:spPr>
          <a:xfrm>
            <a:off x="2401286" y="1718762"/>
            <a:ext cx="6865496" cy="1568450"/>
          </a:xfrm>
          <a:prstGeom prst="rect">
            <a:avLst/>
          </a:prstGeom>
          <a:noFill/>
        </p:spPr>
        <p:txBody>
          <a:bodyPr wrap="square" rtlCol="0">
            <a:spAutoFit/>
          </a:bodyPr>
          <a:lstStyle/>
          <a:p>
            <a:pPr algn="ctr"/>
            <a:endParaRPr lang="en-US" sz="3200" i="1" dirty="0">
              <a:solidFill>
                <a:srgbClr val="7DB6EF">
                  <a:lumMod val="50000"/>
                </a:srgbClr>
              </a:solidFill>
              <a:latin typeface="Times New Roman" panose="02020603050405020304" pitchFamily="18" charset="0"/>
              <a:cs typeface="Times New Roman" panose="02020603050405020304" pitchFamily="18" charset="0"/>
            </a:endParaRPr>
          </a:p>
          <a:p>
            <a:pPr algn="ctr"/>
            <a:r>
              <a:rPr lang="en-US" sz="3200" i="1" dirty="0">
                <a:solidFill>
                  <a:srgbClr val="7DB6EF">
                    <a:lumMod val="50000"/>
                  </a:srgbClr>
                </a:solidFill>
                <a:latin typeface="Times New Roman" panose="02020603050405020304" pitchFamily="18" charset="0"/>
                <a:cs typeface="Times New Roman" panose="02020603050405020304" pitchFamily="18" charset="0"/>
              </a:rPr>
              <a:t>       </a:t>
            </a:r>
            <a:r>
              <a:rPr lang="en-US" sz="3200" b="1" i="1" dirty="0" err="1">
                <a:solidFill>
                  <a:srgbClr val="7DB6EF">
                    <a:lumMod val="50000"/>
                  </a:srgbClr>
                </a:solidFill>
                <a:latin typeface="Times New Roman" panose="02020603050405020304" pitchFamily="18" charset="0"/>
                <a:cs typeface="Times New Roman" panose="02020603050405020304" pitchFamily="18" charset="0"/>
              </a:rPr>
              <a:t>Những</a:t>
            </a:r>
            <a:r>
              <a:rPr lang="en-US" sz="3200" b="1" i="1" dirty="0">
                <a:solidFill>
                  <a:srgbClr val="7DB6EF">
                    <a:lumMod val="50000"/>
                  </a:srgbClr>
                </a:solidFill>
                <a:latin typeface="Times New Roman" panose="02020603050405020304" pitchFamily="18" charset="0"/>
                <a:cs typeface="Times New Roman" panose="02020603050405020304" pitchFamily="18" charset="0"/>
              </a:rPr>
              <a:t> </a:t>
            </a:r>
            <a:r>
              <a:rPr lang="en-US" sz="3200" b="1" i="1" dirty="0" err="1">
                <a:solidFill>
                  <a:srgbClr val="7DB6EF">
                    <a:lumMod val="50000"/>
                  </a:srgbClr>
                </a:solidFill>
                <a:latin typeface="Times New Roman" panose="02020603050405020304" pitchFamily="18" charset="0"/>
                <a:cs typeface="Times New Roman" panose="02020603050405020304" pitchFamily="18" charset="0"/>
              </a:rPr>
              <a:t>kiểu</a:t>
            </a:r>
            <a:r>
              <a:rPr lang="en-US" sz="3200" b="1" i="1" dirty="0">
                <a:solidFill>
                  <a:srgbClr val="7DB6EF">
                    <a:lumMod val="50000"/>
                  </a:srgbClr>
                </a:solidFill>
                <a:latin typeface="Times New Roman" panose="02020603050405020304" pitchFamily="18" charset="0"/>
                <a:cs typeface="Times New Roman" panose="02020603050405020304" pitchFamily="18" charset="0"/>
              </a:rPr>
              <a:t> </a:t>
            </a:r>
            <a:r>
              <a:rPr lang="en-US" sz="3200" b="1" i="1" dirty="0" err="1">
                <a:solidFill>
                  <a:srgbClr val="7DB6EF">
                    <a:lumMod val="50000"/>
                  </a:srgbClr>
                </a:solidFill>
                <a:latin typeface="Times New Roman" panose="02020603050405020304" pitchFamily="18" charset="0"/>
                <a:cs typeface="Times New Roman" panose="02020603050405020304" pitchFamily="18" charset="0"/>
              </a:rPr>
              <a:t>gõ</a:t>
            </a:r>
            <a:r>
              <a:rPr lang="en-US" sz="3200" b="1" i="1" dirty="0">
                <a:solidFill>
                  <a:srgbClr val="7DB6EF">
                    <a:lumMod val="50000"/>
                  </a:srgbClr>
                </a:solidFill>
                <a:latin typeface="Times New Roman" panose="02020603050405020304" pitchFamily="18" charset="0"/>
                <a:cs typeface="Times New Roman" panose="02020603050405020304" pitchFamily="18" charset="0"/>
              </a:rPr>
              <a:t> </a:t>
            </a:r>
            <a:r>
              <a:rPr lang="en-US" sz="3200" b="1" i="1" dirty="0" err="1">
                <a:solidFill>
                  <a:srgbClr val="7DB6EF">
                    <a:lumMod val="50000"/>
                  </a:srgbClr>
                </a:solidFill>
                <a:latin typeface="Times New Roman" panose="02020603050405020304" pitchFamily="18" charset="0"/>
                <a:cs typeface="Times New Roman" panose="02020603050405020304" pitchFamily="18" charset="0"/>
              </a:rPr>
              <a:t>đệm</a:t>
            </a:r>
            <a:r>
              <a:rPr lang="en-US" sz="3200" b="1" i="1" dirty="0">
                <a:solidFill>
                  <a:srgbClr val="7DB6EF">
                    <a:lumMod val="50000"/>
                  </a:srgbClr>
                </a:solidFill>
                <a:latin typeface="Times New Roman" panose="02020603050405020304" pitchFamily="18" charset="0"/>
                <a:cs typeface="Times New Roman" panose="02020603050405020304" pitchFamily="18" charset="0"/>
              </a:rPr>
              <a:t> </a:t>
            </a:r>
            <a:r>
              <a:rPr lang="en-US" sz="3200" b="1" i="1" dirty="0" err="1">
                <a:solidFill>
                  <a:srgbClr val="7DB6EF">
                    <a:lumMod val="50000"/>
                  </a:srgbClr>
                </a:solidFill>
                <a:latin typeface="Times New Roman" panose="02020603050405020304" pitchFamily="18" charset="0"/>
                <a:cs typeface="Times New Roman" panose="02020603050405020304" pitchFamily="18" charset="0"/>
              </a:rPr>
              <a:t>cho</a:t>
            </a:r>
            <a:r>
              <a:rPr lang="en-US" sz="3200" b="1" i="1" dirty="0">
                <a:solidFill>
                  <a:srgbClr val="7DB6EF">
                    <a:lumMod val="50000"/>
                  </a:srgbClr>
                </a:solidFill>
                <a:latin typeface="Times New Roman" panose="02020603050405020304" pitchFamily="18" charset="0"/>
                <a:cs typeface="Times New Roman" panose="02020603050405020304" pitchFamily="18" charset="0"/>
              </a:rPr>
              <a:t> </a:t>
            </a:r>
            <a:r>
              <a:rPr lang="en-US" sz="3200" b="1" i="1" dirty="0" err="1">
                <a:solidFill>
                  <a:srgbClr val="7DB6EF">
                    <a:lumMod val="50000"/>
                  </a:srgbClr>
                </a:solidFill>
                <a:latin typeface="Times New Roman" panose="02020603050405020304" pitchFamily="18" charset="0"/>
                <a:cs typeface="Times New Roman" panose="02020603050405020304" pitchFamily="18" charset="0"/>
              </a:rPr>
              <a:t>bài</a:t>
            </a:r>
            <a:r>
              <a:rPr lang="en-US" sz="3200" b="1" i="1" dirty="0">
                <a:solidFill>
                  <a:srgbClr val="7DB6EF">
                    <a:lumMod val="50000"/>
                  </a:srgbClr>
                </a:solidFill>
                <a:latin typeface="Times New Roman" panose="02020603050405020304" pitchFamily="18" charset="0"/>
                <a:cs typeface="Times New Roman" panose="02020603050405020304" pitchFamily="18" charset="0"/>
              </a:rPr>
              <a:t> </a:t>
            </a:r>
            <a:r>
              <a:rPr lang="en-US" sz="3200" b="1" i="1" dirty="0" err="1">
                <a:solidFill>
                  <a:srgbClr val="7DB6EF">
                    <a:lumMod val="50000"/>
                  </a:srgbClr>
                </a:solidFill>
                <a:latin typeface="Times New Roman" panose="02020603050405020304" pitchFamily="18" charset="0"/>
                <a:cs typeface="Times New Roman" panose="02020603050405020304" pitchFamily="18" charset="0"/>
              </a:rPr>
              <a:t>hát</a:t>
            </a:r>
            <a:endParaRPr lang="en-US" sz="3200" b="1" i="1" dirty="0">
              <a:solidFill>
                <a:srgbClr val="7DB6EF">
                  <a:lumMod val="50000"/>
                </a:srgbClr>
              </a:solidFill>
              <a:latin typeface="Times New Roman" panose="02020603050405020304" pitchFamily="18" charset="0"/>
              <a:cs typeface="Times New Roman" panose="02020603050405020304" pitchFamily="18" charset="0"/>
            </a:endParaRPr>
          </a:p>
          <a:p>
            <a:pPr algn="ctr"/>
            <a:endParaRPr lang="en-US" sz="3200" b="1" i="1" dirty="0">
              <a:solidFill>
                <a:srgbClr val="7DB6EF">
                  <a:lumMod val="50000"/>
                </a:srgb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6858635"/>
          </a:xfrm>
          <a:prstGeom prst="rect">
            <a:avLst/>
          </a:prstGeom>
        </p:spPr>
      </p:pic>
      <p:pic>
        <p:nvPicPr>
          <p:cNvPr id="5" name="Content Placeholder 4"/>
          <p:cNvPicPr>
            <a:picLocks noChangeAspect="1"/>
          </p:cNvPicPr>
          <p:nvPr/>
        </p:nvPicPr>
        <p:blipFill>
          <a:blip r:embed="rId3"/>
          <a:stretch>
            <a:fillRect/>
          </a:stretch>
        </p:blipFill>
        <p:spPr>
          <a:xfrm>
            <a:off x="861060" y="885825"/>
            <a:ext cx="10469245" cy="52527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endParaRPr lang="en-GB" altLang="en-US"/>
          </a:p>
        </p:txBody>
      </p:sp>
      <p:pic>
        <p:nvPicPr>
          <p:cNvPr id="4" name="Content Placeholder 3"/>
          <p:cNvPicPr>
            <a:picLocks noGrp="1" noChangeAspect="1"/>
          </p:cNvPicPr>
          <p:nvPr>
            <p:ph sz="half" idx="1"/>
          </p:nvPr>
        </p:nvPicPr>
        <p:blipFill>
          <a:blip r:embed="rId2"/>
          <a:stretch>
            <a:fillRect/>
          </a:stretch>
        </p:blipFill>
        <p:spPr>
          <a:xfrm>
            <a:off x="-129540" y="0"/>
            <a:ext cx="13321665" cy="6986905"/>
          </a:xfrm>
          <a:prstGeom prst="rect">
            <a:avLst/>
          </a:prstGeom>
        </p:spPr>
      </p:pic>
      <p:pic>
        <p:nvPicPr>
          <p:cNvPr id="3" name="Picture 2"/>
          <p:cNvPicPr>
            <a:picLocks noChangeAspect="1"/>
          </p:cNvPicPr>
          <p:nvPr/>
        </p:nvPicPr>
        <p:blipFill>
          <a:blip r:embed="rId3"/>
          <a:stretch>
            <a:fillRect/>
          </a:stretch>
        </p:blipFill>
        <p:spPr>
          <a:xfrm>
            <a:off x="6119495" y="3656965"/>
            <a:ext cx="6466205" cy="3329940"/>
          </a:xfrm>
          <a:prstGeom prst="rect">
            <a:avLst/>
          </a:prstGeom>
        </p:spPr>
      </p:pic>
      <p:pic>
        <p:nvPicPr>
          <p:cNvPr id="8" name="Picture 7"/>
          <p:cNvPicPr>
            <a:picLocks noChangeAspect="1"/>
          </p:cNvPicPr>
          <p:nvPr/>
        </p:nvPicPr>
        <p:blipFill>
          <a:blip r:embed="rId4"/>
          <a:stretch>
            <a:fillRect/>
          </a:stretch>
        </p:blipFill>
        <p:spPr>
          <a:xfrm>
            <a:off x="-223520" y="3656965"/>
            <a:ext cx="6343015" cy="3329940"/>
          </a:xfrm>
          <a:prstGeom prst="rect">
            <a:avLst/>
          </a:prstGeom>
        </p:spPr>
      </p:pic>
      <p:pic>
        <p:nvPicPr>
          <p:cNvPr id="13" name="Picture 12"/>
          <p:cNvPicPr>
            <a:picLocks noChangeAspect="1"/>
          </p:cNvPicPr>
          <p:nvPr/>
        </p:nvPicPr>
        <p:blipFill>
          <a:blip r:embed="rId5"/>
          <a:stretch>
            <a:fillRect/>
          </a:stretch>
        </p:blipFill>
        <p:spPr>
          <a:xfrm>
            <a:off x="6119495" y="0"/>
            <a:ext cx="6466840" cy="3657600"/>
          </a:xfrm>
          <a:prstGeom prst="rect">
            <a:avLst/>
          </a:prstGeom>
        </p:spPr>
      </p:pic>
      <p:pic>
        <p:nvPicPr>
          <p:cNvPr id="15" name="Picture 14"/>
          <p:cNvPicPr>
            <a:picLocks noChangeAspect="1"/>
          </p:cNvPicPr>
          <p:nvPr/>
        </p:nvPicPr>
        <p:blipFill>
          <a:blip r:embed="rId6"/>
          <a:stretch>
            <a:fillRect/>
          </a:stretch>
        </p:blipFill>
        <p:spPr>
          <a:xfrm>
            <a:off x="-129540" y="-67310"/>
            <a:ext cx="6249035" cy="37249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ppt_x</p:attrName>
                                        </p:attrNameLst>
                                      </p:cBhvr>
                                      <p:tavLst>
                                        <p:tav tm="0">
                                          <p:val>
                                            <p:strVal val="#ppt_x-.2"/>
                                          </p:val>
                                        </p:tav>
                                        <p:tav tm="100000">
                                          <p:val>
                                            <p:strVal val="#ppt_x"/>
                                          </p:val>
                                        </p:tav>
                                      </p:tavLst>
                                    </p:anim>
                                    <p:anim calcmode="lin" valueType="num">
                                      <p:cBhvr>
                                        <p:cTn id="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ppt_x</p:attrName>
                                        </p:attrNameLst>
                                      </p:cBhvr>
                                      <p:tavLst>
                                        <p:tav tm="0">
                                          <p:val>
                                            <p:strVal val="#ppt_x-.2"/>
                                          </p:val>
                                        </p:tav>
                                        <p:tav tm="100000">
                                          <p:val>
                                            <p:strVal val="#ppt_x"/>
                                          </p:val>
                                        </p:tav>
                                      </p:tavLst>
                                    </p:anim>
                                    <p:anim calcmode="lin" valueType="num">
                                      <p:cBhvr>
                                        <p:cTn id="15"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ppt_x</p:attrName>
                                        </p:attrNameLst>
                                      </p:cBhvr>
                                      <p:tavLst>
                                        <p:tav tm="0">
                                          <p:val>
                                            <p:strVal val="#ppt_x-.2"/>
                                          </p:val>
                                        </p:tav>
                                        <p:tav tm="100000">
                                          <p:val>
                                            <p:strVal val="#ppt_x"/>
                                          </p:val>
                                        </p:tav>
                                      </p:tavLst>
                                    </p:anim>
                                    <p:anim calcmode="lin" valueType="num">
                                      <p:cBhvr>
                                        <p:cTn id="22"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1000" fill="hold"/>
                                        <p:tgtEl>
                                          <p:spTgt spid="3"/>
                                        </p:tgtEl>
                                        <p:attrNameLst>
                                          <p:attrName>ppt_x</p:attrName>
                                        </p:attrNameLst>
                                      </p:cBhvr>
                                      <p:tavLst>
                                        <p:tav tm="0">
                                          <p:val>
                                            <p:strVal val="#ppt_x-.2"/>
                                          </p:val>
                                        </p:tav>
                                        <p:tav tm="100000">
                                          <p:val>
                                            <p:strVal val="#ppt_x"/>
                                          </p:val>
                                        </p:tav>
                                      </p:tavLst>
                                    </p:anim>
                                    <p:anim calcmode="lin" valueType="num">
                                      <p:cBhvr>
                                        <p:cTn id="29"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3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ltLang="en-US"/>
          </a:p>
        </p:txBody>
      </p:sp>
      <p:pic>
        <p:nvPicPr>
          <p:cNvPr id="4" name="Content Placeholder 3"/>
          <p:cNvPicPr>
            <a:picLocks noGrp="1" noChangeAspect="1"/>
          </p:cNvPicPr>
          <p:nvPr>
            <p:ph idx="1"/>
          </p:nvPr>
        </p:nvPicPr>
        <p:blipFill>
          <a:blip r:embed="rId3"/>
          <a:stretch>
            <a:fillRect/>
          </a:stretch>
        </p:blipFill>
        <p:spPr>
          <a:xfrm>
            <a:off x="0" y="0"/>
            <a:ext cx="12192635" cy="6857365"/>
          </a:xfrm>
          <a:prstGeom prst="rect">
            <a:avLst/>
          </a:prstGeom>
        </p:spPr>
      </p:pic>
      <p:sp>
        <p:nvSpPr>
          <p:cNvPr id="12" name="TextBox 3"/>
          <p:cNvSpPr txBox="1"/>
          <p:nvPr/>
        </p:nvSpPr>
        <p:spPr>
          <a:xfrm>
            <a:off x="1951071" y="1776547"/>
            <a:ext cx="6865496" cy="1506855"/>
          </a:xfrm>
          <a:prstGeom prst="rect">
            <a:avLst/>
          </a:prstGeom>
          <a:noFill/>
        </p:spPr>
        <p:txBody>
          <a:bodyPr wrap="square" rtlCol="0">
            <a:spAutoFit/>
          </a:bodyPr>
          <a:lstStyle/>
          <a:p>
            <a:pPr algn="ctr"/>
            <a:endParaRPr lang="en-US" sz="3200" i="1">
              <a:solidFill>
                <a:schemeClr val="accent1">
                  <a:lumMod val="50000"/>
                </a:schemeClr>
              </a:solidFill>
              <a:latin typeface="Times New Roman" panose="02020603050405020304" pitchFamily="18" charset="0"/>
              <a:cs typeface="Times New Roman" panose="02020603050405020304" pitchFamily="18" charset="0"/>
            </a:endParaRPr>
          </a:p>
          <a:p>
            <a:pPr algn="ctr"/>
            <a:r>
              <a:rPr lang="en-US" sz="3600" b="1" i="1">
                <a:solidFill>
                  <a:srgbClr val="C00000"/>
                </a:solidFill>
                <a:latin typeface="Times New Roman" panose="02020603050405020304" pitchFamily="18" charset="0"/>
                <a:cs typeface="Times New Roman" panose="02020603050405020304" pitchFamily="18" charset="0"/>
              </a:rPr>
              <a:t>Nghe nhạc: Sắp đến tết rồi</a:t>
            </a:r>
          </a:p>
          <a:p>
            <a:pPr algn="ctr"/>
            <a:r>
              <a:rPr lang="en-US" sz="2400" b="1" i="1">
                <a:solidFill>
                  <a:schemeClr val="accent1">
                    <a:lumMod val="75000"/>
                  </a:schemeClr>
                </a:solidFill>
                <a:latin typeface="Times New Roman" panose="02020603050405020304" pitchFamily="18" charset="0"/>
                <a:cs typeface="Times New Roman" panose="02020603050405020304" pitchFamily="18" charset="0"/>
              </a:rPr>
              <a:t>Nhạc và lời: Hoàng Vân</a:t>
            </a:r>
          </a:p>
        </p:txBody>
      </p:sp>
      <p:pic>
        <p:nvPicPr>
          <p:cNvPr id="5" name="Picture 4"/>
          <p:cNvPicPr>
            <a:picLocks noChangeAspect="1"/>
          </p:cNvPicPr>
          <p:nvPr/>
        </p:nvPicPr>
        <p:blipFill>
          <a:blip r:embed="rId4">
            <a:clrChange>
              <a:clrFrom>
                <a:srgbClr val="FEFEFE">
                  <a:alpha val="100000"/>
                </a:srgbClr>
              </a:clrFrom>
              <a:clrTo>
                <a:srgbClr val="FEFEFE">
                  <a:alpha val="100000"/>
                  <a:alpha val="0"/>
                </a:srgbClr>
              </a:clrTo>
            </a:clrChange>
          </a:blip>
          <a:stretch>
            <a:fillRect/>
          </a:stretch>
        </p:blipFill>
        <p:spPr>
          <a:xfrm flipH="1">
            <a:off x="7386320" y="2536190"/>
            <a:ext cx="4569460" cy="42005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ltLang="en-US"/>
          </a:p>
        </p:txBody>
      </p:sp>
      <p:pic>
        <p:nvPicPr>
          <p:cNvPr id="4" name="Content Placeholder 3"/>
          <p:cNvPicPr>
            <a:picLocks noGrp="1" noChangeAspect="1"/>
          </p:cNvPicPr>
          <p:nvPr>
            <p:ph idx="1"/>
          </p:nvPr>
        </p:nvPicPr>
        <p:blipFill>
          <a:blip r:embed="rId3"/>
          <a:stretch>
            <a:fillRect/>
          </a:stretch>
        </p:blipFill>
        <p:spPr>
          <a:xfrm>
            <a:off x="0" y="0"/>
            <a:ext cx="12192635" cy="6857365"/>
          </a:xfrm>
          <a:prstGeom prst="rect">
            <a:avLst/>
          </a:prstGeom>
        </p:spPr>
      </p:pic>
      <p:pic>
        <p:nvPicPr>
          <p:cNvPr id="3" name="Picture 2"/>
          <p:cNvPicPr>
            <a:picLocks noChangeAspect="1"/>
          </p:cNvPicPr>
          <p:nvPr/>
        </p:nvPicPr>
        <p:blipFill>
          <a:blip r:embed="rId4"/>
          <a:stretch>
            <a:fillRect/>
          </a:stretch>
        </p:blipFill>
        <p:spPr>
          <a:xfrm>
            <a:off x="8588375" y="224451"/>
            <a:ext cx="3604260" cy="3851275"/>
          </a:xfrm>
          <a:prstGeom prst="rect">
            <a:avLst/>
          </a:prstGeom>
        </p:spPr>
      </p:pic>
      <p:sp>
        <p:nvSpPr>
          <p:cNvPr id="7" name="TextBox 3"/>
          <p:cNvSpPr txBox="1"/>
          <p:nvPr/>
        </p:nvSpPr>
        <p:spPr>
          <a:xfrm>
            <a:off x="1071596" y="-466273"/>
            <a:ext cx="6865496" cy="1137285"/>
          </a:xfrm>
          <a:prstGeom prst="rect">
            <a:avLst/>
          </a:prstGeom>
          <a:noFill/>
        </p:spPr>
        <p:txBody>
          <a:bodyPr wrap="square" rtlCol="0">
            <a:spAutoFit/>
          </a:bodyPr>
          <a:lstStyle/>
          <a:p>
            <a:pPr algn="ctr"/>
            <a:endParaRPr lang="en-US" sz="3200" i="1">
              <a:solidFill>
                <a:schemeClr val="accent1">
                  <a:lumMod val="50000"/>
                </a:schemeClr>
              </a:solidFill>
              <a:latin typeface="Times New Roman" panose="02020603050405020304" pitchFamily="18" charset="0"/>
              <a:cs typeface="Times New Roman" panose="02020603050405020304" pitchFamily="18" charset="0"/>
            </a:endParaRPr>
          </a:p>
          <a:p>
            <a:pPr algn="ctr"/>
            <a:r>
              <a:rPr lang="en-US" sz="3600" b="1" i="1">
                <a:solidFill>
                  <a:srgbClr val="C00000"/>
                </a:solidFill>
                <a:latin typeface="Times New Roman" panose="02020603050405020304" pitchFamily="18" charset="0"/>
                <a:cs typeface="Times New Roman" panose="02020603050405020304" pitchFamily="18" charset="0"/>
              </a:rPr>
              <a:t>TÁC GIẢ - TÁC PHẨM</a:t>
            </a:r>
            <a:endParaRPr lang="en-US" sz="2400" b="1" i="1">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8" name="Content Placeholder 2"/>
          <p:cNvSpPr>
            <a:spLocks noGrp="1"/>
          </p:cNvSpPr>
          <p:nvPr/>
        </p:nvSpPr>
        <p:spPr>
          <a:xfrm>
            <a:off x="609600" y="671195"/>
            <a:ext cx="8036560" cy="4526280"/>
          </a:xfrm>
          <a:prstGeom prst="rect">
            <a:avLst/>
          </a:prstGeom>
          <a:noFill/>
          <a:ln w="9525">
            <a:noFill/>
          </a:ln>
        </p:spPr>
        <p:txBody>
          <a:bodyPr/>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buNone/>
            </a:pPr>
            <a:r>
              <a:rPr lang="en-US" sz="2400">
                <a:latin typeface="Times New Roman" panose="02020603050405020304" pitchFamily="18" charset="0"/>
                <a:cs typeface="Times New Roman" panose="02020603050405020304" pitchFamily="18" charset="0"/>
              </a:rPr>
              <a:t>Nhạc sĩ Hoàng Vân (Tên thật: Lê Văn Ngọ)</a:t>
            </a:r>
          </a:p>
          <a:p>
            <a:pPr marL="0" indent="0">
              <a:buNone/>
            </a:pPr>
            <a:r>
              <a:rPr lang="en-US" sz="2400">
                <a:latin typeface="Times New Roman" panose="02020603050405020304" pitchFamily="18" charset="0"/>
                <a:cs typeface="Times New Roman" panose="02020603050405020304" pitchFamily="18" charset="0"/>
              </a:rPr>
              <a:t> Sinh ngày 24/7/1930 - 4/2/2018 Tại Hà Nội.</a:t>
            </a:r>
          </a:p>
          <a:p>
            <a:pPr marL="0" indent="0">
              <a:buNone/>
            </a:pPr>
            <a:r>
              <a:rPr lang="en-US" sz="2400">
                <a:latin typeface="Times New Roman" panose="02020603050405020304" pitchFamily="18" charset="0"/>
                <a:cs typeface="Times New Roman" panose="02020603050405020304" pitchFamily="18" charset="0"/>
              </a:rPr>
              <a:t> Ông có một sự nghiệp sáng tác phong phú với thành công trên rất nhiều thể loại âm nhạc.</a:t>
            </a:r>
          </a:p>
          <a:p>
            <a:pPr marL="0" indent="0">
              <a:buNone/>
            </a:pPr>
            <a:r>
              <a:rPr lang="en-US" sz="2400">
                <a:latin typeface="Times New Roman" panose="02020603050405020304" pitchFamily="18" charset="0"/>
                <a:cs typeface="Times New Roman" panose="02020603050405020304" pitchFamily="18" charset="0"/>
              </a:rPr>
              <a:t>Các sáng tác nổi tiếng phải kể đến như: Em yêu trường em, Con Chim vành khuyên, Mùa hoa phượng nở, Em bé Hà Nội.... </a:t>
            </a:r>
          </a:p>
          <a:p>
            <a:pPr marL="0" indent="0">
              <a:buNone/>
            </a:pPr>
            <a:r>
              <a:rPr lang="en-US" sz="2400">
                <a:latin typeface="Times New Roman" panose="02020603050405020304" pitchFamily="18" charset="0"/>
                <a:cs typeface="Times New Roman" panose="02020603050405020304" pitchFamily="18" charset="0"/>
              </a:rPr>
              <a:t>Bài hát “Sắp đến tết rồi” với giai điệu vui tươi, lời ca trong sáng. Nói nên sự vui mừng, phấn khởi của các bạn nhỏ những ngày tết đến, xuân về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ppt_x</p:attrName>
                                        </p:attrNameLst>
                                      </p:cBhvr>
                                      <p:tavLst>
                                        <p:tav tm="0">
                                          <p:val>
                                            <p:strVal val="#ppt_x-.2"/>
                                          </p:val>
                                        </p:tav>
                                        <p:tav tm="100000">
                                          <p:val>
                                            <p:strVal val="#ppt_x"/>
                                          </p:val>
                                        </p:tav>
                                      </p:tavLst>
                                    </p:anim>
                                    <p:anim calcmode="lin" valueType="num">
                                      <p:cBhvr>
                                        <p:cTn id="19"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0" y="0"/>
            <a:ext cx="12192000" cy="6858635"/>
          </a:xfrm>
          <a:prstGeom prst="rect">
            <a:avLst/>
          </a:prstGeom>
        </p:spPr>
      </p:pic>
      <p:pic>
        <p:nvPicPr>
          <p:cNvPr id="10" name="Picture 9"/>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9759950" y="4728845"/>
            <a:ext cx="1706880" cy="1400810"/>
          </a:xfrm>
          <a:prstGeom prst="rect">
            <a:avLst/>
          </a:prstGeom>
        </p:spPr>
      </p:pic>
      <p:pic>
        <p:nvPicPr>
          <p:cNvPr id="6" name="Nghe nhạc Chủ đề 5- Sắp đến tết rồ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33755" y="824865"/>
            <a:ext cx="10490835" cy="53054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25500" t="31170" r="22116" b="27989"/>
          <a:stretch>
            <a:fillRect/>
          </a:stretch>
        </p:blipFill>
        <p:spPr>
          <a:xfrm>
            <a:off x="190680" y="647114"/>
            <a:ext cx="11810640" cy="5176911"/>
          </a:xfrm>
          <a:prstGeom prst="rect">
            <a:avLst/>
          </a:prstGeom>
        </p:spPr>
      </p:pic>
      <p:sp>
        <p:nvSpPr>
          <p:cNvPr id="6" name="TextBox 5"/>
          <p:cNvSpPr txBox="1"/>
          <p:nvPr/>
        </p:nvSpPr>
        <p:spPr>
          <a:xfrm>
            <a:off x="900333" y="5856943"/>
            <a:ext cx="759655" cy="707886"/>
          </a:xfrm>
          <a:prstGeom prst="rect">
            <a:avLst/>
          </a:prstGeom>
          <a:noFill/>
          <a:ln>
            <a:solidFill>
              <a:schemeClr val="accent2"/>
            </a:solidFill>
          </a:ln>
        </p:spPr>
        <p:txBody>
          <a:bodyPr wrap="square" rtlCol="0">
            <a:spAutoFit/>
          </a:bodyPr>
          <a:lstStyle/>
          <a:p>
            <a:pPr algn="ctr"/>
            <a:r>
              <a:rPr lang="en-US" sz="4000" dirty="0"/>
              <a:t>1</a:t>
            </a:r>
          </a:p>
        </p:txBody>
      </p:sp>
      <p:sp>
        <p:nvSpPr>
          <p:cNvPr id="8" name="TextBox 7"/>
          <p:cNvSpPr txBox="1"/>
          <p:nvPr/>
        </p:nvSpPr>
        <p:spPr>
          <a:xfrm>
            <a:off x="464232" y="1819515"/>
            <a:ext cx="759655" cy="707886"/>
          </a:xfrm>
          <a:prstGeom prst="rect">
            <a:avLst/>
          </a:prstGeom>
          <a:noFill/>
          <a:ln>
            <a:solidFill>
              <a:schemeClr val="bg1"/>
            </a:solidFill>
          </a:ln>
        </p:spPr>
        <p:txBody>
          <a:bodyPr wrap="square" rtlCol="0">
            <a:spAutoFit/>
          </a:bodyPr>
          <a:lstStyle/>
          <a:p>
            <a:pPr algn="ctr"/>
            <a:r>
              <a:rPr lang="en-US" sz="4000" dirty="0"/>
              <a:t>1</a:t>
            </a:r>
          </a:p>
        </p:txBody>
      </p:sp>
      <p:sp>
        <p:nvSpPr>
          <p:cNvPr id="10" name="TextBox 9"/>
          <p:cNvSpPr txBox="1"/>
          <p:nvPr/>
        </p:nvSpPr>
        <p:spPr>
          <a:xfrm>
            <a:off x="6485206" y="4713100"/>
            <a:ext cx="759655" cy="707886"/>
          </a:xfrm>
          <a:prstGeom prst="rect">
            <a:avLst/>
          </a:prstGeom>
          <a:noFill/>
          <a:ln>
            <a:solidFill>
              <a:schemeClr val="bg1"/>
            </a:solidFill>
          </a:ln>
        </p:spPr>
        <p:txBody>
          <a:bodyPr wrap="square" rtlCol="0">
            <a:spAutoFit/>
          </a:bodyPr>
          <a:lstStyle/>
          <a:p>
            <a:pPr algn="ctr"/>
            <a:r>
              <a:rPr lang="en-US" sz="4000" dirty="0"/>
              <a:t>2</a:t>
            </a:r>
          </a:p>
        </p:txBody>
      </p:sp>
      <p:sp>
        <p:nvSpPr>
          <p:cNvPr id="11" name="Arrow: Right 10">
            <a:hlinkClick r:id="" action="ppaction://noaction"/>
          </p:cNvPr>
          <p:cNvSpPr/>
          <p:nvPr/>
        </p:nvSpPr>
        <p:spPr>
          <a:xfrm>
            <a:off x="10480431" y="5856943"/>
            <a:ext cx="984738" cy="707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138289" y="5861726"/>
            <a:ext cx="759655" cy="707886"/>
          </a:xfrm>
          <a:prstGeom prst="rect">
            <a:avLst/>
          </a:prstGeom>
          <a:noFill/>
          <a:ln>
            <a:solidFill>
              <a:schemeClr val="accent2"/>
            </a:solidFill>
          </a:ln>
        </p:spPr>
        <p:txBody>
          <a:bodyPr wrap="square" rtlCol="0">
            <a:spAutoFit/>
          </a:bodyPr>
          <a:lstStyle/>
          <a:p>
            <a:pPr algn="ctr"/>
            <a:r>
              <a:rPr lang="en-US" sz="4000" dirty="0"/>
              <a:t>2</a:t>
            </a:r>
          </a:p>
        </p:txBody>
      </p:sp>
      <p:sp>
        <p:nvSpPr>
          <p:cNvPr id="16" name="TextBox 15"/>
          <p:cNvSpPr txBox="1"/>
          <p:nvPr/>
        </p:nvSpPr>
        <p:spPr>
          <a:xfrm>
            <a:off x="464232" y="2721114"/>
            <a:ext cx="759655" cy="707886"/>
          </a:xfrm>
          <a:prstGeom prst="rect">
            <a:avLst/>
          </a:prstGeom>
          <a:noFill/>
          <a:ln>
            <a:solidFill>
              <a:schemeClr val="bg1"/>
            </a:solidFill>
          </a:ln>
        </p:spPr>
        <p:txBody>
          <a:bodyPr wrap="square" rtlCol="0">
            <a:spAutoFit/>
          </a:bodyPr>
          <a:lstStyle/>
          <a:p>
            <a:pPr algn="ctr"/>
            <a:r>
              <a:rPr lang="en-US" sz="4000" dirty="0"/>
              <a:t>3</a:t>
            </a:r>
          </a:p>
        </p:txBody>
      </p:sp>
      <p:sp>
        <p:nvSpPr>
          <p:cNvPr id="17" name="TextBox 16"/>
          <p:cNvSpPr txBox="1"/>
          <p:nvPr/>
        </p:nvSpPr>
        <p:spPr>
          <a:xfrm>
            <a:off x="6471138" y="2853490"/>
            <a:ext cx="759655" cy="707886"/>
          </a:xfrm>
          <a:prstGeom prst="rect">
            <a:avLst/>
          </a:prstGeom>
          <a:noFill/>
          <a:ln>
            <a:solidFill>
              <a:schemeClr val="bg1"/>
            </a:solidFill>
          </a:ln>
        </p:spPr>
        <p:txBody>
          <a:bodyPr wrap="square" rtlCol="0">
            <a:spAutoFit/>
          </a:bodyPr>
          <a:lstStyle/>
          <a:p>
            <a:pPr algn="ctr"/>
            <a:r>
              <a:rPr lang="en-US" sz="4000" dirty="0"/>
              <a:t>4</a:t>
            </a:r>
          </a:p>
        </p:txBody>
      </p:sp>
      <p:sp>
        <p:nvSpPr>
          <p:cNvPr id="18" name="TextBox 17"/>
          <p:cNvSpPr txBox="1"/>
          <p:nvPr/>
        </p:nvSpPr>
        <p:spPr>
          <a:xfrm>
            <a:off x="3376245" y="5856943"/>
            <a:ext cx="759655" cy="707886"/>
          </a:xfrm>
          <a:prstGeom prst="rect">
            <a:avLst/>
          </a:prstGeom>
          <a:noFill/>
          <a:ln>
            <a:solidFill>
              <a:schemeClr val="accent2"/>
            </a:solidFill>
          </a:ln>
        </p:spPr>
        <p:txBody>
          <a:bodyPr wrap="square" rtlCol="0">
            <a:spAutoFit/>
          </a:bodyPr>
          <a:lstStyle/>
          <a:p>
            <a:pPr algn="ctr"/>
            <a:r>
              <a:rPr lang="en-US" sz="4000" dirty="0"/>
              <a:t>3</a:t>
            </a:r>
          </a:p>
        </p:txBody>
      </p:sp>
      <p:sp>
        <p:nvSpPr>
          <p:cNvPr id="19" name="TextBox 18"/>
          <p:cNvSpPr txBox="1"/>
          <p:nvPr/>
        </p:nvSpPr>
        <p:spPr>
          <a:xfrm>
            <a:off x="464231" y="4621520"/>
            <a:ext cx="759655" cy="707886"/>
          </a:xfrm>
          <a:prstGeom prst="rect">
            <a:avLst/>
          </a:prstGeom>
          <a:noFill/>
          <a:ln>
            <a:solidFill>
              <a:schemeClr val="bg1"/>
            </a:solidFill>
          </a:ln>
        </p:spPr>
        <p:txBody>
          <a:bodyPr wrap="square" rtlCol="0">
            <a:spAutoFit/>
          </a:bodyPr>
          <a:lstStyle/>
          <a:p>
            <a:pPr algn="ctr"/>
            <a:r>
              <a:rPr lang="en-US" sz="4000" dirty="0"/>
              <a:t>5</a:t>
            </a:r>
          </a:p>
        </p:txBody>
      </p:sp>
      <p:sp>
        <p:nvSpPr>
          <p:cNvPr id="20" name="TextBox 19"/>
          <p:cNvSpPr txBox="1"/>
          <p:nvPr/>
        </p:nvSpPr>
        <p:spPr>
          <a:xfrm>
            <a:off x="6471137" y="3751783"/>
            <a:ext cx="759655" cy="707886"/>
          </a:xfrm>
          <a:prstGeom prst="rect">
            <a:avLst/>
          </a:prstGeom>
          <a:noFill/>
          <a:ln>
            <a:solidFill>
              <a:schemeClr val="bg1"/>
            </a:solidFill>
          </a:ln>
        </p:spPr>
        <p:txBody>
          <a:bodyPr wrap="square" rtlCol="0">
            <a:spAutoFit/>
          </a:bodyPr>
          <a:lstStyle/>
          <a:p>
            <a:pPr algn="ctr"/>
            <a:r>
              <a:rPr lang="en-US" sz="4000" dirty="0"/>
              <a:t>6</a:t>
            </a:r>
          </a:p>
        </p:txBody>
      </p:sp>
      <p:sp>
        <p:nvSpPr>
          <p:cNvPr id="21" name="TextBox 20"/>
          <p:cNvSpPr txBox="1"/>
          <p:nvPr/>
        </p:nvSpPr>
        <p:spPr>
          <a:xfrm>
            <a:off x="4614200" y="5856943"/>
            <a:ext cx="759655" cy="707886"/>
          </a:xfrm>
          <a:prstGeom prst="rect">
            <a:avLst/>
          </a:prstGeom>
          <a:noFill/>
          <a:ln>
            <a:solidFill>
              <a:schemeClr val="accent2"/>
            </a:solidFill>
          </a:ln>
        </p:spPr>
        <p:txBody>
          <a:bodyPr wrap="square" rtlCol="0">
            <a:spAutoFit/>
          </a:bodyPr>
          <a:lstStyle/>
          <a:p>
            <a:pPr algn="ctr"/>
            <a:r>
              <a:rPr lang="en-US" sz="4000" dirty="0"/>
              <a:t>4</a:t>
            </a:r>
          </a:p>
        </p:txBody>
      </p:sp>
      <p:sp>
        <p:nvSpPr>
          <p:cNvPr id="22" name="TextBox 21"/>
          <p:cNvSpPr txBox="1"/>
          <p:nvPr/>
        </p:nvSpPr>
        <p:spPr>
          <a:xfrm>
            <a:off x="464231" y="3688408"/>
            <a:ext cx="759655" cy="707886"/>
          </a:xfrm>
          <a:prstGeom prst="rect">
            <a:avLst/>
          </a:prstGeom>
          <a:noFill/>
          <a:ln>
            <a:solidFill>
              <a:schemeClr val="bg1"/>
            </a:solidFill>
          </a:ln>
        </p:spPr>
        <p:txBody>
          <a:bodyPr wrap="square" rtlCol="0">
            <a:spAutoFit/>
          </a:bodyPr>
          <a:lstStyle/>
          <a:p>
            <a:pPr algn="ctr"/>
            <a:r>
              <a:rPr lang="en-US" sz="4000" dirty="0"/>
              <a:t>7</a:t>
            </a:r>
          </a:p>
        </p:txBody>
      </p:sp>
      <p:sp>
        <p:nvSpPr>
          <p:cNvPr id="23" name="TextBox 22"/>
          <p:cNvSpPr txBox="1"/>
          <p:nvPr/>
        </p:nvSpPr>
        <p:spPr>
          <a:xfrm>
            <a:off x="6485206" y="1899421"/>
            <a:ext cx="759655" cy="707886"/>
          </a:xfrm>
          <a:prstGeom prst="rect">
            <a:avLst/>
          </a:prstGeom>
          <a:noFill/>
          <a:ln>
            <a:solidFill>
              <a:schemeClr val="bg1"/>
            </a:solidFill>
          </a:ln>
        </p:spPr>
        <p:txBody>
          <a:bodyPr wrap="square" rtlCol="0">
            <a:spAutoFit/>
          </a:bodyPr>
          <a:lstStyle/>
          <a:p>
            <a:pPr algn="ctr"/>
            <a:r>
              <a:rPr lang="en-US" sz="4000" dirty="0"/>
              <a:t>8</a:t>
            </a:r>
          </a:p>
        </p:txBody>
      </p:sp>
      <p:sp>
        <p:nvSpPr>
          <p:cNvPr id="27" name="TextBox 26"/>
          <p:cNvSpPr txBox="1"/>
          <p:nvPr/>
        </p:nvSpPr>
        <p:spPr>
          <a:xfrm>
            <a:off x="5838083" y="5856943"/>
            <a:ext cx="759655" cy="707886"/>
          </a:xfrm>
          <a:prstGeom prst="rect">
            <a:avLst/>
          </a:prstGeom>
          <a:noFill/>
          <a:ln>
            <a:solidFill>
              <a:schemeClr val="accent2"/>
            </a:solidFill>
          </a:ln>
        </p:spPr>
        <p:txBody>
          <a:bodyPr wrap="square" rtlCol="0">
            <a:spAutoFit/>
          </a:bodyPr>
          <a:lstStyle/>
          <a:p>
            <a:pPr algn="ctr"/>
            <a:r>
              <a:rPr lang="en-US" sz="4000" dirty="0"/>
              <a:t>5</a:t>
            </a:r>
          </a:p>
        </p:txBody>
      </p:sp>
      <p:sp>
        <p:nvSpPr>
          <p:cNvPr id="29" name="TextBox 28"/>
          <p:cNvSpPr txBox="1"/>
          <p:nvPr/>
        </p:nvSpPr>
        <p:spPr>
          <a:xfrm>
            <a:off x="7076045" y="5856943"/>
            <a:ext cx="759655" cy="707886"/>
          </a:xfrm>
          <a:prstGeom prst="rect">
            <a:avLst/>
          </a:prstGeom>
          <a:noFill/>
          <a:ln>
            <a:solidFill>
              <a:schemeClr val="accent2"/>
            </a:solidFill>
          </a:ln>
        </p:spPr>
        <p:txBody>
          <a:bodyPr wrap="square" rtlCol="0">
            <a:spAutoFit/>
          </a:bodyPr>
          <a:lstStyle/>
          <a:p>
            <a:pPr algn="ctr"/>
            <a:r>
              <a:rPr lang="en-US" sz="4000" dirty="0"/>
              <a:t>6</a:t>
            </a:r>
          </a:p>
        </p:txBody>
      </p:sp>
      <p:sp>
        <p:nvSpPr>
          <p:cNvPr id="31" name="TextBox 30"/>
          <p:cNvSpPr txBox="1"/>
          <p:nvPr/>
        </p:nvSpPr>
        <p:spPr>
          <a:xfrm>
            <a:off x="8314007" y="5856943"/>
            <a:ext cx="759655" cy="707886"/>
          </a:xfrm>
          <a:prstGeom prst="rect">
            <a:avLst/>
          </a:prstGeom>
          <a:noFill/>
          <a:ln>
            <a:solidFill>
              <a:schemeClr val="accent2"/>
            </a:solidFill>
          </a:ln>
        </p:spPr>
        <p:txBody>
          <a:bodyPr wrap="square" rtlCol="0">
            <a:spAutoFit/>
          </a:bodyPr>
          <a:lstStyle/>
          <a:p>
            <a:pPr algn="ctr"/>
            <a:r>
              <a:rPr lang="en-US" sz="4000" dirty="0"/>
              <a:t>7</a:t>
            </a:r>
          </a:p>
        </p:txBody>
      </p:sp>
      <p:sp>
        <p:nvSpPr>
          <p:cNvPr id="33" name="TextBox 32"/>
          <p:cNvSpPr txBox="1"/>
          <p:nvPr/>
        </p:nvSpPr>
        <p:spPr>
          <a:xfrm>
            <a:off x="9551969" y="5856943"/>
            <a:ext cx="759655" cy="707886"/>
          </a:xfrm>
          <a:prstGeom prst="rect">
            <a:avLst/>
          </a:prstGeom>
          <a:noFill/>
          <a:ln>
            <a:solidFill>
              <a:schemeClr val="accent2"/>
            </a:solidFill>
          </a:ln>
        </p:spPr>
        <p:txBody>
          <a:bodyPr wrap="square" rtlCol="0">
            <a:spAutoFit/>
          </a:bodyPr>
          <a:lstStyle/>
          <a:p>
            <a:pPr algn="ctr"/>
            <a:r>
              <a:rPr lang="en-US" sz="4000" dirty="0"/>
              <a:t>8</a:t>
            </a:r>
          </a:p>
        </p:txBody>
      </p:sp>
      <p:grpSp>
        <p:nvGrpSpPr>
          <p:cNvPr id="15" name="Group 14"/>
          <p:cNvGrpSpPr/>
          <p:nvPr/>
        </p:nvGrpSpPr>
        <p:grpSpPr>
          <a:xfrm rot="5400000">
            <a:off x="9990931" y="-199867"/>
            <a:ext cx="2116138" cy="2286001"/>
            <a:chOff x="40066" y="61911"/>
            <a:chExt cx="2116138" cy="2286001"/>
          </a:xfrm>
        </p:grpSpPr>
        <p:pic>
          <p:nvPicPr>
            <p:cNvPr id="2" name="Picture 1" descr="C:\Users\Public\Pictures\Sample Pictures\878031oq6iuoirb6.gif"/>
            <p:cNvPicPr/>
            <p:nvPr/>
          </p:nvPicPr>
          <p:blipFill>
            <a:blip r:embed="rId6"/>
            <a:srcRect/>
            <a:stretch>
              <a:fillRect/>
            </a:stretch>
          </p:blipFill>
          <p:spPr bwMode="auto">
            <a:xfrm>
              <a:off x="76201" y="138112"/>
              <a:ext cx="752475" cy="2209800"/>
            </a:xfrm>
            <a:prstGeom prst="rect">
              <a:avLst/>
            </a:prstGeom>
            <a:noFill/>
            <a:ln>
              <a:noFill/>
            </a:ln>
          </p:spPr>
        </p:pic>
        <p:pic>
          <p:nvPicPr>
            <p:cNvPr id="3" name="Picture 2" descr="C:\Users\Public\Pictures\Sample Pictures\878031oq6iuoirb6.gif"/>
            <p:cNvPicPr/>
            <p:nvPr/>
          </p:nvPicPr>
          <p:blipFill>
            <a:blip r:embed="rId6"/>
            <a:srcRect/>
            <a:stretch>
              <a:fillRect/>
            </a:stretch>
          </p:blipFill>
          <p:spPr bwMode="auto">
            <a:xfrm rot="16200000">
              <a:off x="721897" y="-619920"/>
              <a:ext cx="752475" cy="2116138"/>
            </a:xfrm>
            <a:prstGeom prst="rect">
              <a:avLst/>
            </a:prstGeom>
            <a:noFill/>
            <a:ln>
              <a:noFill/>
            </a:ln>
          </p:spPr>
        </p:pic>
      </p:grpSp>
      <p:grpSp>
        <p:nvGrpSpPr>
          <p:cNvPr id="4" name="Group 3"/>
          <p:cNvGrpSpPr/>
          <p:nvPr/>
        </p:nvGrpSpPr>
        <p:grpSpPr>
          <a:xfrm>
            <a:off x="-172085" y="-94299"/>
            <a:ext cx="2183394" cy="2243139"/>
            <a:chOff x="40066" y="61911"/>
            <a:chExt cx="2183394" cy="2243139"/>
          </a:xfrm>
        </p:grpSpPr>
        <p:pic>
          <p:nvPicPr>
            <p:cNvPr id="7" name="Picture 6" descr="C:\Users\Public\Pictures\Sample Pictures\878031oq6iuoirb6.gif"/>
            <p:cNvPicPr/>
            <p:nvPr/>
          </p:nvPicPr>
          <p:blipFill>
            <a:blip r:embed="rId6"/>
            <a:srcRect/>
            <a:stretch>
              <a:fillRect/>
            </a:stretch>
          </p:blipFill>
          <p:spPr bwMode="auto">
            <a:xfrm>
              <a:off x="76200" y="76200"/>
              <a:ext cx="752475" cy="2228850"/>
            </a:xfrm>
            <a:prstGeom prst="rect">
              <a:avLst/>
            </a:prstGeom>
            <a:noFill/>
            <a:ln>
              <a:noFill/>
            </a:ln>
          </p:spPr>
        </p:pic>
        <p:pic>
          <p:nvPicPr>
            <p:cNvPr id="9" name="Picture 8" descr="C:\Users\Public\Pictures\Sample Pictures\878031oq6iuoirb6.gif"/>
            <p:cNvPicPr/>
            <p:nvPr/>
          </p:nvPicPr>
          <p:blipFill>
            <a:blip r:embed="rId6"/>
            <a:srcRect/>
            <a:stretch>
              <a:fillRect/>
            </a:stretch>
          </p:blipFill>
          <p:spPr bwMode="auto">
            <a:xfrm rot="16200000">
              <a:off x="755525" y="-653548"/>
              <a:ext cx="752475" cy="2183394"/>
            </a:xfrm>
            <a:prstGeom prst="rect">
              <a:avLst/>
            </a:prstGeom>
            <a:noFill/>
            <a:ln>
              <a:noFill/>
            </a:ln>
          </p:spPr>
        </p:pic>
      </p:grpSp>
      <p:sp>
        <p:nvSpPr>
          <p:cNvPr id="12" name="TextBox 3"/>
          <p:cNvSpPr txBox="1"/>
          <p:nvPr/>
        </p:nvSpPr>
        <p:spPr>
          <a:xfrm>
            <a:off x="2525746" y="-183"/>
            <a:ext cx="6865496" cy="583565"/>
          </a:xfrm>
          <a:prstGeom prst="rect">
            <a:avLst/>
          </a:prstGeom>
          <a:noFill/>
        </p:spPr>
        <p:txBody>
          <a:bodyPr wrap="square" rtlCol="0">
            <a:spAutoFit/>
          </a:bodyPr>
          <a:lstStyle/>
          <a:p>
            <a:pPr algn="ctr"/>
            <a:r>
              <a:rPr lang="en-US" sz="3200" b="1" i="1" dirty="0">
                <a:solidFill>
                  <a:srgbClr val="C00000"/>
                </a:solidFill>
                <a:latin typeface="Times New Roman" panose="02020603050405020304" pitchFamily="18" charset="0"/>
                <a:cs typeface="Times New Roman" panose="02020603050405020304" pitchFamily="18" charset="0"/>
              </a:rPr>
              <a:t>AI NHANH AI ĐÚNG</a:t>
            </a:r>
          </a:p>
        </p:txBody>
      </p:sp>
      <p:pic>
        <p:nvPicPr>
          <p:cNvPr id="14" name="10 GIAY DEM THOI GIAN XS.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4086" y="6248400"/>
            <a:ext cx="8128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2588"/>
    </mc:Choice>
    <mc:Fallback xmlns="">
      <p:transition spd="slow" advTm="225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6" presetClass="entr" presetSubtype="16"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circle(in)">
                                      <p:cBhvr>
                                        <p:cTn id="9" dur="25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hidden"/>
                                      </p:to>
                                    </p:set>
                                  </p:childTnLst>
                                </p:cTn>
                              </p:par>
                              <p:par>
                                <p:cTn id="14" presetID="6"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5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hidden"/>
                                      </p:to>
                                    </p:set>
                                  </p:childTnLst>
                                </p:cTn>
                              </p:par>
                              <p:par>
                                <p:cTn id="21" presetID="6" presetClass="entr" presetSubtype="16"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ircle(in)">
                                      <p:cBhvr>
                                        <p:cTn id="23" dur="25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hidden"/>
                                      </p:to>
                                    </p:set>
                                  </p:childTnLst>
                                </p:cTn>
                              </p:par>
                              <p:par>
                                <p:cTn id="28" presetID="6" presetClass="entr" presetSubtype="16"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circle(in)">
                                      <p:cBhvr>
                                        <p:cTn id="30" dur="25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hidden"/>
                                      </p:to>
                                    </p:set>
                                  </p:childTnLst>
                                </p:cTn>
                              </p:par>
                              <p:par>
                                <p:cTn id="35" presetID="6" presetClass="entr" presetSubtype="16"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circle(in)">
                                      <p:cBhvr>
                                        <p:cTn id="37" dur="25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hidden"/>
                                      </p:to>
                                    </p:set>
                                  </p:childTnLst>
                                </p:cTn>
                              </p:par>
                              <p:par>
                                <p:cTn id="42" presetID="6" presetClass="entr" presetSubtype="16"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circle(in)">
                                      <p:cBhvr>
                                        <p:cTn id="44" dur="25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hidden"/>
                                      </p:to>
                                    </p:set>
                                  </p:childTnLst>
                                </p:cTn>
                              </p:par>
                              <p:par>
                                <p:cTn id="49" presetID="6" presetClass="entr" presetSubtype="16"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circle(in)">
                                      <p:cBhvr>
                                        <p:cTn id="51" dur="25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0" nodeType="clickEffect">
                                  <p:stCondLst>
                                    <p:cond delay="0"/>
                                  </p:stCondLst>
                                  <p:childTnLst>
                                    <p:set>
                                      <p:cBhvr>
                                        <p:cTn id="55" dur="1" fill="hold">
                                          <p:stCondLst>
                                            <p:cond delay="0"/>
                                          </p:stCondLst>
                                        </p:cTn>
                                        <p:tgtEl>
                                          <p:spTgt spid="33"/>
                                        </p:tgtEl>
                                        <p:attrNameLst>
                                          <p:attrName>style.visibility</p:attrName>
                                        </p:attrNameLst>
                                      </p:cBhvr>
                                      <p:to>
                                        <p:strVal val="hidden"/>
                                      </p:to>
                                    </p:set>
                                  </p:childTnLst>
                                </p:cTn>
                              </p:par>
                              <p:par>
                                <p:cTn id="56" presetID="6" presetClass="entr" presetSubtype="16"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circle(in)">
                                      <p:cBhvr>
                                        <p:cTn id="58" dur="25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2519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hold" display="0">
                  <p:stCondLst>
                    <p:cond delay="indefinite"/>
                  </p:stCondLst>
                  <p:endCondLst>
                    <p:cond evt="onStopAudio" delay="0">
                      <p:tgtEl>
                        <p:sldTgt/>
                      </p:tgtEl>
                    </p:cond>
                  </p:endCondLst>
                </p:cTn>
                <p:tgtEl>
                  <p:spTgt spid="14"/>
                </p:tgtEl>
              </p:cMediaNode>
            </p:audio>
          </p:childTnLst>
        </p:cTn>
      </p:par>
    </p:tnLst>
    <p:bldLst>
      <p:bldP spid="6" grpId="0" bldLvl="0" animBg="1"/>
      <p:bldP spid="8" grpId="0" bldLvl="0" animBg="1"/>
      <p:bldP spid="10" grpId="0" bldLvl="0" animBg="1"/>
      <p:bldP spid="13" grpId="0" bldLvl="0" animBg="1"/>
      <p:bldP spid="16" grpId="0" bldLvl="0" animBg="1"/>
      <p:bldP spid="17" grpId="0" bldLvl="0" animBg="1"/>
      <p:bldP spid="18" grpId="0" bldLvl="0" animBg="1"/>
      <p:bldP spid="19" grpId="0" bldLvl="0" animBg="1"/>
      <p:bldP spid="20" grpId="0" bldLvl="0" animBg="1"/>
      <p:bldP spid="21" grpId="0" bldLvl="0" animBg="1"/>
      <p:bldP spid="22" grpId="0" bldLvl="0" animBg="1"/>
      <p:bldP spid="23" grpId="0" bldLvl="0" animBg="1"/>
      <p:bldP spid="27" grpId="0" bldLvl="0" animBg="1"/>
      <p:bldP spid="29" grpId="0" bldLvl="0" animBg="1"/>
      <p:bldP spid="31" grpId="0" bldLvl="0" animBg="1"/>
      <p:bldP spid="33"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4"/>
          <a:stretch>
            <a:fillRect/>
          </a:stretch>
        </p:blipFill>
        <p:spPr>
          <a:xfrm>
            <a:off x="0" y="0"/>
            <a:ext cx="12192000" cy="6858000"/>
          </a:xfrm>
          <a:prstGeom prst="rect">
            <a:avLst/>
          </a:prstGeom>
        </p:spPr>
      </p:pic>
      <p:pic>
        <p:nvPicPr>
          <p:cNvPr id="5" name="Picture 4"/>
          <p:cNvPicPr>
            <a:picLocks noChangeAspect="1"/>
          </p:cNvPicPr>
          <p:nvPr/>
        </p:nvPicPr>
        <p:blipFill>
          <a:blip r:embed="rId5">
            <a:clrChange>
              <a:clrFrom>
                <a:srgbClr val="FEFEFE">
                  <a:alpha val="100000"/>
                </a:srgbClr>
              </a:clrFrom>
              <a:clrTo>
                <a:srgbClr val="FEFEFE">
                  <a:alpha val="100000"/>
                  <a:alpha val="0"/>
                </a:srgbClr>
              </a:clrTo>
            </a:clrChange>
          </a:blip>
          <a:stretch>
            <a:fillRect/>
          </a:stretch>
        </p:blipFill>
        <p:spPr>
          <a:xfrm>
            <a:off x="-167005" y="3149600"/>
            <a:ext cx="5962650" cy="4200525"/>
          </a:xfrm>
          <a:prstGeom prst="rect">
            <a:avLst/>
          </a:prstGeom>
        </p:spPr>
      </p:pic>
      <p:pic>
        <p:nvPicPr>
          <p:cNvPr id="1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80600" y="1122680"/>
            <a:ext cx="563245"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3"/>
          <p:cNvSpPr txBox="1"/>
          <p:nvPr/>
        </p:nvSpPr>
        <p:spPr>
          <a:xfrm>
            <a:off x="2401921" y="1102177"/>
            <a:ext cx="6865496" cy="1076325"/>
          </a:xfrm>
          <a:prstGeom prst="rect">
            <a:avLst/>
          </a:prstGeom>
          <a:noFill/>
        </p:spPr>
        <p:txBody>
          <a:bodyPr wrap="square" rtlCol="0">
            <a:spAutoFit/>
          </a:bodyPr>
          <a:lstStyle/>
          <a:p>
            <a:pPr algn="ctr"/>
            <a:r>
              <a:rPr lang="en-US" sz="3200" b="1">
                <a:solidFill>
                  <a:srgbClr val="6600FF"/>
                </a:solidFill>
                <a:latin typeface="Times New Roman" panose="02020603050405020304" pitchFamily="18" charset="0"/>
                <a:cs typeface="Times New Roman" panose="02020603050405020304" pitchFamily="18" charset="0"/>
              </a:rPr>
              <a:t>TIẾT: 14</a:t>
            </a:r>
          </a:p>
          <a:p>
            <a:pPr algn="ctr"/>
            <a:endParaRPr lang="en-US" sz="3200" i="1">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6" name="TextBox 3"/>
          <p:cNvSpPr txBox="1"/>
          <p:nvPr/>
        </p:nvSpPr>
        <p:spPr>
          <a:xfrm>
            <a:off x="2401286" y="1718762"/>
            <a:ext cx="6865496" cy="1568450"/>
          </a:xfrm>
          <a:prstGeom prst="rect">
            <a:avLst/>
          </a:prstGeom>
          <a:noFill/>
        </p:spPr>
        <p:txBody>
          <a:bodyPr wrap="square" rtlCol="0">
            <a:spAutoFit/>
          </a:bodyPr>
          <a:lstStyle/>
          <a:p>
            <a:pPr algn="ctr"/>
            <a:r>
              <a:rPr lang="en-US" sz="3200" i="1">
                <a:solidFill>
                  <a:schemeClr val="accent1">
                    <a:lumMod val="50000"/>
                  </a:schemeClr>
                </a:solidFill>
                <a:latin typeface="Times New Roman" panose="02020603050405020304" pitchFamily="18" charset="0"/>
                <a:cs typeface="Times New Roman" panose="02020603050405020304" pitchFamily="18" charset="0"/>
              </a:rPr>
              <a:t>- Ôn tập bài hát: Mẹ đi vắng</a:t>
            </a:r>
          </a:p>
          <a:p>
            <a:pPr algn="ctr"/>
            <a:r>
              <a:rPr lang="en-US" sz="3200" i="1">
                <a:solidFill>
                  <a:schemeClr val="accent1">
                    <a:lumMod val="50000"/>
                  </a:schemeClr>
                </a:solidFill>
                <a:latin typeface="Times New Roman" panose="02020603050405020304" pitchFamily="18" charset="0"/>
                <a:cs typeface="Times New Roman" panose="02020603050405020304" pitchFamily="18" charset="0"/>
              </a:rPr>
              <a:t>       - Những kiểu gõ đệm cho bài hát</a:t>
            </a:r>
          </a:p>
          <a:p>
            <a:pPr algn="ctr"/>
            <a:r>
              <a:rPr lang="en-US" sz="3200" i="1">
                <a:solidFill>
                  <a:schemeClr val="accent1">
                    <a:lumMod val="50000"/>
                  </a:schemeClr>
                </a:solidFill>
                <a:latin typeface="Times New Roman" panose="02020603050405020304" pitchFamily="18" charset="0"/>
                <a:cs typeface="Times New Roman" panose="02020603050405020304" pitchFamily="18" charset="0"/>
              </a:rPr>
              <a:t>- Nghe nhạc: Sắp đến tết rồi</a:t>
            </a:r>
          </a:p>
        </p:txBody>
      </p:sp>
      <p:pic>
        <p:nvPicPr>
          <p:cNvPr id="8" name="bensound-tenderness">
            <a:hlinkClick r:id="" action="ppaction://media"/>
          </p:cNvPr>
          <p:cNvPicPr/>
          <p:nvPr>
            <a:audioFile r:link="rId2"/>
            <p:extLst>
              <p:ext uri="{DAA4B4D4-6D71-4841-9C94-3DE7FCFB9230}">
                <p14:media xmlns:p14="http://schemas.microsoft.com/office/powerpoint/2010/main" r:embed="rId1"/>
              </p:ext>
            </p:extLst>
          </p:nvPr>
        </p:nvPicPr>
        <p:blipFill>
          <a:blip r:embed="rId7"/>
          <a:stretch>
            <a:fillRect/>
          </a:stretch>
        </p:blipFill>
        <p:spPr>
          <a:xfrm>
            <a:off x="11393170" y="10922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80" showWhenStopped="0">
                <p:cTn id="18" repeatCount="indefinite" fill="hold" display="1">
                  <p:stCondLst>
                    <p:cond delay="indefinite"/>
                  </p:stCondLst>
                  <p:endCondLst>
                    <p:cond evt="onStopAudio" delay="0">
                      <p:tgtEl>
                        <p:sldTgt/>
                      </p:tgtEl>
                    </p:cond>
                  </p:endCondLst>
                </p:cTn>
                <p:tgtEl>
                  <p:spTgt spid="8"/>
                </p:tgtEl>
              </p:cMediaNode>
            </p:audio>
          </p:childTnLst>
        </p:cTn>
      </p:par>
    </p:tnLst>
    <p:bldLst>
      <p:bldP spid="10" grpId="0"/>
      <p:bldP spid="10" grpId="1"/>
      <p:bldP spid="6" grpId="0"/>
      <p:bldP spid="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a:stretch>
            <a:fillRect/>
          </a:stretch>
        </p:blipFill>
        <p:spPr>
          <a:xfrm>
            <a:off x="-635" y="-18415"/>
            <a:ext cx="12192635" cy="6894830"/>
          </a:xfrm>
          <a:prstGeom prst="rect">
            <a:avLst/>
          </a:prstGeom>
        </p:spPr>
      </p:pic>
      <p:sp>
        <p:nvSpPr>
          <p:cNvPr id="4098" name="WordArt 3"/>
          <p:cNvSpPr>
            <a:spLocks noTextEdit="1"/>
          </p:cNvSpPr>
          <p:nvPr/>
        </p:nvSpPr>
        <p:spPr>
          <a:xfrm>
            <a:off x="2743200" y="2503512"/>
            <a:ext cx="6294120" cy="3705225"/>
          </a:xfrm>
          <a:prstGeom prst="rect">
            <a:avLst/>
          </a:prstGeom>
        </p:spPr>
        <p:txBody>
          <a:bodyPr wrap="none" fromWordArt="1">
            <a:prstTxWarp prst="textDeflateInflate">
              <a:avLst>
                <a:gd name="adj" fmla="val 22142"/>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0" i="0" u="none" strike="noStrike" kern="1200" cap="none" spc="0" normalizeH="0" baseline="0" noProof="0" dirty="0">
                <a:ln>
                  <a:noFill/>
                </a:ln>
                <a:solidFill>
                  <a:srgbClr val="C0504D"/>
                </a:solidFill>
                <a:effectLst/>
                <a:uLnTx/>
                <a:uFillTx/>
                <a:latin typeface="Times New Roman" panose="02020603050405020304" pitchFamily="18" charset="0"/>
                <a:ea typeface="Times New Roman" panose="02020603050405020304" pitchFamily="18" charset="0"/>
                <a:cs typeface="+mn-cs"/>
              </a:rPr>
              <a:t>KHỞI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4098"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9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44140"/>
            <a:ext cx="12192000" cy="421386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1973943"/>
          </a:xfrm>
          <a:prstGeom prst="rect">
            <a:avLst/>
          </a:prstGeom>
        </p:spPr>
      </p:pic>
      <p:sp>
        <p:nvSpPr>
          <p:cNvPr id="4" name="TextBox 5"/>
          <p:cNvSpPr txBox="1"/>
          <p:nvPr/>
        </p:nvSpPr>
        <p:spPr>
          <a:xfrm>
            <a:off x="2603605" y="1651043"/>
            <a:ext cx="9525212" cy="953135"/>
          </a:xfrm>
          <a:prstGeom prst="rect">
            <a:avLst/>
          </a:prstGeom>
          <a:noFill/>
        </p:spPr>
        <p:txBody>
          <a:bodyPr wrap="square" rtlCol="0">
            <a:spAutoFit/>
          </a:bodyPr>
          <a:lstStyle/>
          <a:p>
            <a:r>
              <a:rPr lang="en-US" sz="2800" b="1" dirty="0">
                <a:solidFill>
                  <a:srgbClr val="C00000"/>
                </a:solidFill>
                <a:latin typeface="Times New Roman" panose="02020603050405020304" pitchFamily="18" charset="0"/>
                <a:cs typeface="Times New Roman" panose="02020603050405020304" pitchFamily="18" charset="0"/>
              </a:rPr>
              <a:t>Hình ảnh và giai điệu sau </a:t>
            </a:r>
          </a:p>
          <a:p>
            <a:r>
              <a:rPr lang="en-US" sz="2800" b="1" dirty="0">
                <a:solidFill>
                  <a:srgbClr val="C00000"/>
                </a:solidFill>
                <a:latin typeface="Times New Roman" panose="02020603050405020304" pitchFamily="18" charset="0"/>
                <a:cs typeface="Times New Roman" panose="02020603050405020304" pitchFamily="18" charset="0"/>
              </a:rPr>
              <a:t>gợi cho em nhớ đến bài hát nào đã học?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9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03344"/>
            <a:ext cx="12192000" cy="405465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1999" cy="1901711"/>
          </a:xfrm>
          <a:prstGeom prst="rect">
            <a:avLst/>
          </a:prstGeom>
        </p:spPr>
      </p:pic>
      <p:sp>
        <p:nvSpPr>
          <p:cNvPr id="11" name="TextBox 5"/>
          <p:cNvSpPr txBox="1"/>
          <p:nvPr/>
        </p:nvSpPr>
        <p:spPr>
          <a:xfrm>
            <a:off x="2217022" y="1651043"/>
            <a:ext cx="6457315" cy="9531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Giai điệu của bài hát “Mẹ đi vắng”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12" name="Title 1"/>
          <p:cNvSpPr txBox="1"/>
          <p:nvPr/>
        </p:nvSpPr>
        <p:spPr>
          <a:xfrm>
            <a:off x="7730873" y="1901711"/>
            <a:ext cx="4644571" cy="8747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1" u="none" strike="noStrike" kern="1200" cap="none" spc="0" normalizeH="0" baseline="0" noProof="0" dirty="0" err="1">
                <a:ln>
                  <a:noFill/>
                </a:ln>
                <a:solidFill>
                  <a:srgbClr val="7030A0"/>
                </a:solidFill>
                <a:effectLst/>
                <a:uLnTx/>
                <a:uFillTx/>
                <a:latin typeface="Times New Roman" panose="02020603050405020304" pitchFamily="18" charset="0"/>
                <a:ea typeface="+mj-ea"/>
                <a:cs typeface="Times New Roman" panose="02020603050405020304" pitchFamily="18" charset="0"/>
              </a:rPr>
              <a:t>Nhạc</a:t>
            </a:r>
            <a:r>
              <a:rPr kumimoji="0" lang="en-US" sz="2000" b="1" i="1" u="none" strike="noStrike" kern="1200" cap="none" spc="0" normalizeH="0" baseline="0" noProof="0" dirty="0">
                <a:ln>
                  <a:noFill/>
                </a:ln>
                <a:solidFill>
                  <a:srgbClr val="7030A0"/>
                </a:solidFill>
                <a:effectLst/>
                <a:uLnTx/>
                <a:uFillTx/>
                <a:latin typeface="Times New Roman" panose="02020603050405020304" pitchFamily="18" charset="0"/>
                <a:ea typeface="+mj-ea"/>
                <a:cs typeface="Times New Roman" panose="02020603050405020304" pitchFamily="18" charset="0"/>
              </a:rPr>
              <a:t> : </a:t>
            </a:r>
            <a:r>
              <a:rPr kumimoji="0" lang="en-US" sz="2000" b="1" i="1" u="none" strike="noStrike" kern="1200" cap="none" spc="0" normalizeH="0" baseline="0" noProof="0" dirty="0" err="1">
                <a:ln>
                  <a:noFill/>
                </a:ln>
                <a:solidFill>
                  <a:srgbClr val="7030A0"/>
                </a:solidFill>
                <a:effectLst/>
                <a:uLnTx/>
                <a:uFillTx/>
                <a:latin typeface="Times New Roman" panose="02020603050405020304" pitchFamily="18" charset="0"/>
                <a:ea typeface="+mj-ea"/>
                <a:cs typeface="Times New Roman" panose="02020603050405020304" pitchFamily="18" charset="0"/>
              </a:rPr>
              <a:t>Trịnh</a:t>
            </a:r>
            <a:r>
              <a:rPr kumimoji="0" lang="en-US" sz="2000" b="1" i="1" u="none" strike="noStrike" kern="1200" cap="none" spc="0" normalizeH="0" baseline="0" noProof="0" dirty="0">
                <a:ln>
                  <a:noFill/>
                </a:ln>
                <a:solidFill>
                  <a:srgbClr val="7030A0"/>
                </a:solidFill>
                <a:effectLst/>
                <a:uLnTx/>
                <a:uFillTx/>
                <a:latin typeface="Times New Roman" panose="02020603050405020304" pitchFamily="18" charset="0"/>
                <a:ea typeface="+mj-ea"/>
                <a:cs typeface="Times New Roman" panose="02020603050405020304" pitchFamily="18" charset="0"/>
              </a:rPr>
              <a:t> </a:t>
            </a:r>
            <a:r>
              <a:rPr kumimoji="0" lang="en-US" sz="2000" b="1" i="1" u="none" strike="noStrike" kern="1200" cap="none" spc="0" normalizeH="0" baseline="0" noProof="0" dirty="0" err="1">
                <a:ln>
                  <a:noFill/>
                </a:ln>
                <a:solidFill>
                  <a:srgbClr val="7030A0"/>
                </a:solidFill>
                <a:effectLst/>
                <a:uLnTx/>
                <a:uFillTx/>
                <a:latin typeface="Times New Roman" panose="02020603050405020304" pitchFamily="18" charset="0"/>
                <a:ea typeface="+mj-ea"/>
                <a:cs typeface="Times New Roman" panose="02020603050405020304" pitchFamily="18" charset="0"/>
              </a:rPr>
              <a:t>Công</a:t>
            </a:r>
            <a:r>
              <a:rPr kumimoji="0" lang="en-US" sz="2000" b="1" i="1" u="none" strike="noStrike" kern="1200" cap="none" spc="0" normalizeH="0" baseline="0" noProof="0" dirty="0">
                <a:ln>
                  <a:noFill/>
                </a:ln>
                <a:solidFill>
                  <a:srgbClr val="7030A0"/>
                </a:solidFill>
                <a:effectLst/>
                <a:uLnTx/>
                <a:uFillTx/>
                <a:latin typeface="Times New Roman" panose="02020603050405020304" pitchFamily="18" charset="0"/>
                <a:ea typeface="+mj-ea"/>
                <a:cs typeface="Times New Roman" panose="02020603050405020304" pitchFamily="18" charset="0"/>
              </a:rPr>
              <a:t> </a:t>
            </a:r>
            <a:r>
              <a:rPr kumimoji="0" lang="en-US" sz="2000" b="1" i="1" u="none" strike="noStrike" kern="1200" cap="none" spc="0" normalizeH="0" baseline="0" noProof="0" dirty="0" err="1">
                <a:ln>
                  <a:noFill/>
                </a:ln>
                <a:solidFill>
                  <a:srgbClr val="7030A0"/>
                </a:solidFill>
                <a:effectLst/>
                <a:uLnTx/>
                <a:uFillTx/>
                <a:latin typeface="Times New Roman" panose="02020603050405020304" pitchFamily="18" charset="0"/>
                <a:ea typeface="+mj-ea"/>
                <a:cs typeface="Times New Roman" panose="02020603050405020304" pitchFamily="18" charset="0"/>
              </a:rPr>
              <a:t>Sơn</a:t>
            </a:r>
            <a:endParaRPr kumimoji="0" lang="en-US" sz="2000" b="1" i="1" u="none" strike="noStrike" kern="1200" cap="none" spc="0" normalizeH="0" baseline="0" noProof="0" dirty="0">
              <a:ln>
                <a:noFill/>
              </a:ln>
              <a:solidFill>
                <a:srgbClr val="7030A0"/>
              </a:solidFill>
              <a:effectLst/>
              <a:uLnTx/>
              <a:uFillTx/>
              <a:latin typeface="Times New Roman" panose="02020603050405020304" pitchFamily="18" charset="0"/>
              <a:ea typeface="+mj-ea"/>
              <a:cs typeface="Times New Roman" panose="02020603050405020304" pitchFamily="18"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1" u="none" strike="noStrike" kern="1200" cap="none" spc="0" normalizeH="0" baseline="0" noProof="0" dirty="0" err="1">
                <a:ln>
                  <a:noFill/>
                </a:ln>
                <a:solidFill>
                  <a:srgbClr val="7030A0"/>
                </a:solidFill>
                <a:effectLst/>
                <a:uLnTx/>
                <a:uFillTx/>
                <a:latin typeface="Times New Roman" panose="02020603050405020304" pitchFamily="18" charset="0"/>
                <a:ea typeface="+mj-ea"/>
                <a:cs typeface="Times New Roman" panose="02020603050405020304" pitchFamily="18" charset="0"/>
              </a:rPr>
              <a:t>Lời</a:t>
            </a:r>
            <a:r>
              <a:rPr kumimoji="0" lang="en-US" sz="2000" b="1" i="1" u="none" strike="noStrike" kern="1200" cap="none" spc="0" normalizeH="0" baseline="0" noProof="0" dirty="0">
                <a:ln>
                  <a:noFill/>
                </a:ln>
                <a:solidFill>
                  <a:srgbClr val="7030A0"/>
                </a:solidFill>
                <a:effectLst/>
                <a:uLnTx/>
                <a:uFillTx/>
                <a:latin typeface="Times New Roman" panose="02020603050405020304" pitchFamily="18" charset="0"/>
                <a:ea typeface="+mj-ea"/>
                <a:cs typeface="Times New Roman" panose="02020603050405020304" pitchFamily="18" charset="0"/>
              </a:rPr>
              <a:t> </a:t>
            </a:r>
            <a:r>
              <a:rPr kumimoji="0" lang="en-US" sz="2000" b="1" i="1" u="none" strike="noStrike" kern="1200" cap="none" spc="0" normalizeH="0" baseline="0" noProof="0" dirty="0" err="1">
                <a:ln>
                  <a:noFill/>
                </a:ln>
                <a:solidFill>
                  <a:srgbClr val="7030A0"/>
                </a:solidFill>
                <a:effectLst/>
                <a:uLnTx/>
                <a:uFillTx/>
                <a:latin typeface="Times New Roman" panose="02020603050405020304" pitchFamily="18" charset="0"/>
                <a:ea typeface="+mj-ea"/>
                <a:cs typeface="Times New Roman" panose="02020603050405020304" pitchFamily="18" charset="0"/>
              </a:rPr>
              <a:t>Việt</a:t>
            </a:r>
            <a:r>
              <a:rPr kumimoji="0" lang="en-US" sz="2000" b="1" i="1" u="none" strike="noStrike" kern="1200" cap="none" spc="0" normalizeH="0" baseline="0" noProof="0" dirty="0">
                <a:ln>
                  <a:noFill/>
                </a:ln>
                <a:solidFill>
                  <a:srgbClr val="7030A0"/>
                </a:solidFill>
                <a:effectLst/>
                <a:uLnTx/>
                <a:uFillTx/>
                <a:latin typeface="Times New Roman" panose="02020603050405020304" pitchFamily="18" charset="0"/>
                <a:ea typeface="+mj-ea"/>
                <a:cs typeface="Times New Roman" panose="02020603050405020304" pitchFamily="18" charset="0"/>
              </a:rPr>
              <a:t>: </a:t>
            </a:r>
            <a:r>
              <a:rPr kumimoji="0" lang="en-US" sz="2000" b="1" i="1" u="none" strike="noStrike" kern="1200" cap="none" spc="0" normalizeH="0" baseline="0" noProof="0" dirty="0" err="1">
                <a:ln>
                  <a:noFill/>
                </a:ln>
                <a:solidFill>
                  <a:srgbClr val="7030A0"/>
                </a:solidFill>
                <a:effectLst/>
                <a:uLnTx/>
                <a:uFillTx/>
                <a:latin typeface="Times New Roman" panose="02020603050405020304" pitchFamily="18" charset="0"/>
                <a:ea typeface="+mj-ea"/>
                <a:cs typeface="Times New Roman" panose="02020603050405020304" pitchFamily="18" charset="0"/>
              </a:rPr>
              <a:t>Nguyễn</a:t>
            </a:r>
            <a:r>
              <a:rPr kumimoji="0" lang="en-US" sz="2000" b="1" i="1" u="none" strike="noStrike" kern="1200" cap="none" spc="0" normalizeH="0" baseline="0" noProof="0" dirty="0">
                <a:ln>
                  <a:noFill/>
                </a:ln>
                <a:solidFill>
                  <a:srgbClr val="7030A0"/>
                </a:solidFill>
                <a:effectLst/>
                <a:uLnTx/>
                <a:uFillTx/>
                <a:latin typeface="Times New Roman" panose="02020603050405020304" pitchFamily="18" charset="0"/>
                <a:ea typeface="+mj-ea"/>
                <a:cs typeface="Times New Roman" panose="02020603050405020304" pitchFamily="18" charset="0"/>
              </a:rPr>
              <a:t> Quang </a:t>
            </a:r>
            <a:r>
              <a:rPr kumimoji="0" lang="en-US" sz="2000" b="1" i="1" u="none" strike="noStrike" kern="1200" cap="none" spc="0" normalizeH="0" baseline="0" noProof="0" dirty="0" err="1">
                <a:ln>
                  <a:noFill/>
                </a:ln>
                <a:solidFill>
                  <a:srgbClr val="7030A0"/>
                </a:solidFill>
                <a:effectLst/>
                <a:uLnTx/>
                <a:uFillTx/>
                <a:latin typeface="Times New Roman" panose="02020603050405020304" pitchFamily="18" charset="0"/>
                <a:ea typeface="+mj-ea"/>
                <a:cs typeface="Times New Roman" panose="02020603050405020304" pitchFamily="18" charset="0"/>
              </a:rPr>
              <a:t>Dũng</a:t>
            </a:r>
          </a:p>
        </p:txBody>
      </p:sp>
    </p:spTree>
    <p:extLst>
      <p:ext uri="{BB962C8B-B14F-4D97-AF65-F5344CB8AC3E}">
        <p14:creationId xmlns:p14="http://schemas.microsoft.com/office/powerpoint/2010/main" val="218069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6" presetClass="entr" presetSubtype="16"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810" y="-13970"/>
            <a:ext cx="12195810" cy="6886575"/>
          </a:xfrm>
          <a:prstGeom prst="rect">
            <a:avLst/>
          </a:prstGeom>
        </p:spPr>
      </p:pic>
      <p:pic>
        <p:nvPicPr>
          <p:cNvPr id="11" name="Picture 10"/>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8437880" y="3780155"/>
            <a:ext cx="3824605" cy="3208020"/>
          </a:xfrm>
          <a:prstGeom prst="rect">
            <a:avLst/>
          </a:prstGeom>
        </p:spPr>
      </p:pic>
      <p:sp>
        <p:nvSpPr>
          <p:cNvPr id="10" name="TextBox 3"/>
          <p:cNvSpPr txBox="1"/>
          <p:nvPr/>
        </p:nvSpPr>
        <p:spPr>
          <a:xfrm>
            <a:off x="2401921" y="1102177"/>
            <a:ext cx="6865496" cy="1076325"/>
          </a:xfrm>
          <a:prstGeom prst="rect">
            <a:avLst/>
          </a:prstGeom>
          <a:noFill/>
        </p:spPr>
        <p:txBody>
          <a:bodyPr wrap="square" rtlCol="0">
            <a:spAutoFit/>
          </a:bodyPr>
          <a:lstStyle/>
          <a:p>
            <a:pPr algn="ctr"/>
            <a:r>
              <a:rPr lang="en-US" sz="3200" b="1">
                <a:solidFill>
                  <a:srgbClr val="6600FF"/>
                </a:solidFill>
                <a:latin typeface="Times New Roman" panose="02020603050405020304" pitchFamily="18" charset="0"/>
                <a:cs typeface="Times New Roman" panose="02020603050405020304" pitchFamily="18" charset="0"/>
              </a:rPr>
              <a:t>TIẾT: 14</a:t>
            </a:r>
          </a:p>
          <a:p>
            <a:pPr algn="ctr"/>
            <a:endParaRPr lang="en-US" sz="3200" i="1">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2" name="TextBox 3"/>
          <p:cNvSpPr txBox="1"/>
          <p:nvPr/>
        </p:nvSpPr>
        <p:spPr>
          <a:xfrm>
            <a:off x="2401286" y="1718762"/>
            <a:ext cx="6865496" cy="1568450"/>
          </a:xfrm>
          <a:prstGeom prst="rect">
            <a:avLst/>
          </a:prstGeom>
          <a:noFill/>
        </p:spPr>
        <p:txBody>
          <a:bodyPr wrap="square" rtlCol="0">
            <a:spAutoFit/>
          </a:bodyPr>
          <a:lstStyle/>
          <a:p>
            <a:pPr algn="ctr"/>
            <a:r>
              <a:rPr lang="en-US" sz="3200" i="1">
                <a:solidFill>
                  <a:schemeClr val="accent1">
                    <a:lumMod val="50000"/>
                  </a:schemeClr>
                </a:solidFill>
                <a:latin typeface="Times New Roman" panose="02020603050405020304" pitchFamily="18" charset="0"/>
                <a:cs typeface="Times New Roman" panose="02020603050405020304" pitchFamily="18" charset="0"/>
              </a:rPr>
              <a:t>- Ôn tập bài hát: Mẹ đi vắng</a:t>
            </a:r>
          </a:p>
          <a:p>
            <a:pPr algn="ctr"/>
            <a:r>
              <a:rPr lang="en-US" sz="3200" i="1">
                <a:solidFill>
                  <a:schemeClr val="accent1">
                    <a:lumMod val="50000"/>
                  </a:schemeClr>
                </a:solidFill>
                <a:latin typeface="Times New Roman" panose="02020603050405020304" pitchFamily="18" charset="0"/>
                <a:cs typeface="Times New Roman" panose="02020603050405020304" pitchFamily="18" charset="0"/>
              </a:rPr>
              <a:t>       - Những kiểu gõ đệm cho bài hát</a:t>
            </a:r>
          </a:p>
          <a:p>
            <a:pPr algn="ctr"/>
            <a:r>
              <a:rPr lang="en-US" sz="3200" i="1">
                <a:solidFill>
                  <a:schemeClr val="accent1">
                    <a:lumMod val="50000"/>
                  </a:schemeClr>
                </a:solidFill>
                <a:latin typeface="Times New Roman" panose="02020603050405020304" pitchFamily="18" charset="0"/>
                <a:cs typeface="Times New Roman" panose="02020603050405020304" pitchFamily="18" charset="0"/>
              </a:rPr>
              <a:t>- Nghe nhạc: Sắp đến tết rồi</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2268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GB" altLang="en-US"/>
          </a:p>
        </p:txBody>
      </p:sp>
      <p:pic>
        <p:nvPicPr>
          <p:cNvPr id="6" name="Picture 5" descr="C:\Users\Administrator\Desktop\hinh nen dep pp\HIH NG NGHEP BAI G\z2577138619550_26fc373cf1c0551cf8f2d8fdf957b06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0892" y="4730105"/>
            <a:ext cx="3100955" cy="19417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rot="10800000">
            <a:off x="-304165" y="0"/>
            <a:ext cx="12428855" cy="7082790"/>
          </a:xfrm>
          <a:prstGeom prst="rect">
            <a:avLst/>
          </a:prstGeom>
        </p:spPr>
      </p:pic>
      <p:pic>
        <p:nvPicPr>
          <p:cNvPr id="2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20000">
            <a:off x="8479001" y="4984761"/>
            <a:ext cx="3203848" cy="1166314"/>
          </a:xfrm>
          <a:prstGeom prst="rect">
            <a:avLst/>
          </a:prstGeom>
        </p:spPr>
      </p:pic>
      <p:pic>
        <p:nvPicPr>
          <p:cNvPr id="13"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380000">
            <a:off x="9423400" y="5095875"/>
            <a:ext cx="2020570" cy="1920240"/>
          </a:xfrm>
          <a:prstGeom prst="rect">
            <a:avLst/>
          </a:prstGeom>
          <a:noFill/>
        </p:spPr>
      </p:pic>
      <p:pic>
        <p:nvPicPr>
          <p:cNvPr id="8"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8220000">
            <a:off x="161925" y="-420370"/>
            <a:ext cx="2020570" cy="1920240"/>
          </a:xfrm>
          <a:prstGeom prst="rect">
            <a:avLst/>
          </a:prstGeom>
          <a:noFill/>
        </p:spPr>
      </p:pic>
      <p:pic>
        <p:nvPicPr>
          <p:cNvPr id="1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12240000">
            <a:off x="-205259" y="387361"/>
            <a:ext cx="3203848" cy="1166314"/>
          </a:xfrm>
          <a:prstGeom prst="rect">
            <a:avLst/>
          </a:prstGeom>
        </p:spPr>
      </p:pic>
      <p:pic>
        <p:nvPicPr>
          <p:cNvPr id="1029" name="Picture 5" descr="C:\Users\Administrator\Desktop\hinh nen dep pp\ah dog\ae5dd510c5a7be2659f12ea8482a845f.gif"/>
          <p:cNvPicPr>
            <a:picLocks noChangeAspect="1" noChangeArrowheads="1" noCrop="1"/>
          </p:cNvPicPr>
          <p:nvPr/>
        </p:nvPicPr>
        <p:blipFill>
          <a:blip r:embed="rId6"/>
          <a:srcRect/>
          <a:stretch>
            <a:fillRect/>
          </a:stretch>
        </p:blipFill>
        <p:spPr bwMode="auto">
          <a:xfrm>
            <a:off x="1521460" y="492760"/>
            <a:ext cx="1384935" cy="10788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20960" y="1084580"/>
            <a:ext cx="563245"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flipH="1">
            <a:off x="593090" y="2936240"/>
            <a:ext cx="4284345" cy="3208020"/>
          </a:xfrm>
          <a:prstGeom prst="rect">
            <a:avLst/>
          </a:prstGeom>
        </p:spPr>
      </p:pic>
      <p:sp>
        <p:nvSpPr>
          <p:cNvPr id="2" name="TextBox 3"/>
          <p:cNvSpPr txBox="1"/>
          <p:nvPr/>
        </p:nvSpPr>
        <p:spPr>
          <a:xfrm>
            <a:off x="2662906" y="2278832"/>
            <a:ext cx="6865496" cy="1198880"/>
          </a:xfrm>
          <a:prstGeom prst="rect">
            <a:avLst/>
          </a:prstGeom>
          <a:noFill/>
        </p:spPr>
        <p:txBody>
          <a:bodyPr wrap="square" rtlCol="0">
            <a:spAutoFit/>
          </a:bodyPr>
          <a:lstStyle/>
          <a:p>
            <a:pPr algn="ctr"/>
            <a:r>
              <a:rPr lang="en-US" sz="3200" i="1">
                <a:solidFill>
                  <a:schemeClr val="accent1">
                    <a:lumMod val="50000"/>
                  </a:schemeClr>
                </a:solidFill>
                <a:latin typeface="Times New Roman" panose="02020603050405020304" pitchFamily="18" charset="0"/>
                <a:cs typeface="Times New Roman" panose="02020603050405020304" pitchFamily="18" charset="0"/>
              </a:rPr>
              <a:t> </a:t>
            </a:r>
            <a:r>
              <a:rPr lang="en-US" sz="3600" b="1" i="1">
                <a:solidFill>
                  <a:srgbClr val="C00000"/>
                </a:solidFill>
                <a:latin typeface="Times New Roman" panose="02020603050405020304" pitchFamily="18" charset="0"/>
                <a:cs typeface="Times New Roman" panose="02020603050405020304" pitchFamily="18" charset="0"/>
              </a:rPr>
              <a:t>Ôn tập bài hát: Mẹ đi vắng</a:t>
            </a:r>
          </a:p>
          <a:p>
            <a:pPr algn="ctr"/>
            <a:r>
              <a:rPr lang="en-US" sz="3600" b="1" i="1">
                <a:solidFill>
                  <a:srgbClr val="C00000"/>
                </a:solidFill>
                <a:latin typeface="Times New Roman" panose="02020603050405020304" pitchFamily="18" charset="0"/>
                <a:cs typeface="Times New Roman" panose="02020603050405020304" pitchFamily="18" charset="0"/>
              </a:rPr>
              <a:t>      </a:t>
            </a:r>
          </a:p>
        </p:txBody>
      </p:sp>
      <p:sp>
        <p:nvSpPr>
          <p:cNvPr id="5" name="Title 1"/>
          <p:cNvSpPr txBox="1"/>
          <p:nvPr/>
        </p:nvSpPr>
        <p:spPr>
          <a:xfrm>
            <a:off x="6269718" y="3103707"/>
            <a:ext cx="4644571" cy="8747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2000" b="1" i="1" dirty="0" err="1">
                <a:solidFill>
                  <a:srgbClr val="7030A0"/>
                </a:solidFill>
                <a:latin typeface="Times New Roman" panose="02020603050405020304" pitchFamily="18" charset="0"/>
                <a:cs typeface="Times New Roman" panose="02020603050405020304" pitchFamily="18" charset="0"/>
              </a:rPr>
              <a:t>Nhạc</a:t>
            </a:r>
            <a:r>
              <a:rPr lang="en-US" sz="2000" b="1" i="1" dirty="0">
                <a:solidFill>
                  <a:srgbClr val="7030A0"/>
                </a:solidFill>
                <a:latin typeface="Times New Roman" panose="02020603050405020304" pitchFamily="18" charset="0"/>
                <a:cs typeface="Times New Roman" panose="02020603050405020304" pitchFamily="18" charset="0"/>
              </a:rPr>
              <a:t> : </a:t>
            </a:r>
            <a:r>
              <a:rPr lang="en-US" sz="2000" b="1" i="1" dirty="0" err="1">
                <a:solidFill>
                  <a:srgbClr val="7030A0"/>
                </a:solidFill>
                <a:latin typeface="Times New Roman" panose="02020603050405020304" pitchFamily="18" charset="0"/>
                <a:cs typeface="Times New Roman" panose="02020603050405020304" pitchFamily="18" charset="0"/>
              </a:rPr>
              <a:t>Trịnh</a:t>
            </a:r>
            <a:r>
              <a:rPr lang="en-US" sz="2000" b="1" i="1" dirty="0">
                <a:solidFill>
                  <a:srgbClr val="7030A0"/>
                </a:solidFill>
                <a:latin typeface="Times New Roman" panose="02020603050405020304" pitchFamily="18" charset="0"/>
                <a:cs typeface="Times New Roman" panose="02020603050405020304" pitchFamily="18" charset="0"/>
              </a:rPr>
              <a:t> </a:t>
            </a:r>
            <a:r>
              <a:rPr lang="en-US" sz="2000" b="1" i="1" dirty="0" err="1">
                <a:solidFill>
                  <a:srgbClr val="7030A0"/>
                </a:solidFill>
                <a:latin typeface="Times New Roman" panose="02020603050405020304" pitchFamily="18" charset="0"/>
                <a:cs typeface="Times New Roman" panose="02020603050405020304" pitchFamily="18" charset="0"/>
              </a:rPr>
              <a:t>Công</a:t>
            </a:r>
            <a:r>
              <a:rPr lang="en-US" sz="2000" b="1" i="1" dirty="0">
                <a:solidFill>
                  <a:srgbClr val="7030A0"/>
                </a:solidFill>
                <a:latin typeface="Times New Roman" panose="02020603050405020304" pitchFamily="18" charset="0"/>
                <a:cs typeface="Times New Roman" panose="02020603050405020304" pitchFamily="18" charset="0"/>
              </a:rPr>
              <a:t> </a:t>
            </a:r>
            <a:r>
              <a:rPr lang="en-US" sz="2000" b="1" i="1" dirty="0" err="1">
                <a:solidFill>
                  <a:srgbClr val="7030A0"/>
                </a:solidFill>
                <a:latin typeface="Times New Roman" panose="02020603050405020304" pitchFamily="18" charset="0"/>
                <a:cs typeface="Times New Roman" panose="02020603050405020304" pitchFamily="18" charset="0"/>
              </a:rPr>
              <a:t>Sơn</a:t>
            </a:r>
            <a:endParaRPr lang="en-US" sz="2000" b="1" i="1" dirty="0">
              <a:solidFill>
                <a:srgbClr val="7030A0"/>
              </a:solidFill>
              <a:latin typeface="Times New Roman" panose="02020603050405020304" pitchFamily="18" charset="0"/>
              <a:cs typeface="Times New Roman" panose="02020603050405020304" pitchFamily="18" charset="0"/>
            </a:endParaRPr>
          </a:p>
          <a:p>
            <a:pPr algn="l"/>
            <a:r>
              <a:rPr lang="en-US" sz="2000" b="1" i="1" dirty="0" err="1">
                <a:solidFill>
                  <a:srgbClr val="7030A0"/>
                </a:solidFill>
                <a:latin typeface="Times New Roman" panose="02020603050405020304" pitchFamily="18" charset="0"/>
                <a:cs typeface="Times New Roman" panose="02020603050405020304" pitchFamily="18" charset="0"/>
              </a:rPr>
              <a:t>Lời</a:t>
            </a:r>
            <a:r>
              <a:rPr lang="en-US" sz="2000" b="1" i="1" dirty="0">
                <a:solidFill>
                  <a:srgbClr val="7030A0"/>
                </a:solidFill>
                <a:latin typeface="Times New Roman" panose="02020603050405020304" pitchFamily="18" charset="0"/>
                <a:cs typeface="Times New Roman" panose="02020603050405020304" pitchFamily="18" charset="0"/>
              </a:rPr>
              <a:t> : </a:t>
            </a:r>
            <a:r>
              <a:rPr lang="en-US" sz="2000" b="1" i="1" dirty="0" err="1">
                <a:solidFill>
                  <a:srgbClr val="7030A0"/>
                </a:solidFill>
                <a:latin typeface="Times New Roman" panose="02020603050405020304" pitchFamily="18" charset="0"/>
                <a:cs typeface="Times New Roman" panose="02020603050405020304" pitchFamily="18" charset="0"/>
              </a:rPr>
              <a:t>Nguyễn</a:t>
            </a:r>
            <a:r>
              <a:rPr lang="en-US" sz="2000" b="1" i="1" dirty="0">
                <a:solidFill>
                  <a:srgbClr val="7030A0"/>
                </a:solidFill>
                <a:latin typeface="Times New Roman" panose="02020603050405020304" pitchFamily="18" charset="0"/>
                <a:cs typeface="Times New Roman" panose="02020603050405020304" pitchFamily="18" charset="0"/>
              </a:rPr>
              <a:t> Quang </a:t>
            </a:r>
            <a:r>
              <a:rPr lang="en-US" sz="2000" b="1" i="1" dirty="0" err="1">
                <a:solidFill>
                  <a:srgbClr val="7030A0"/>
                </a:solidFill>
                <a:latin typeface="Times New Roman" panose="02020603050405020304" pitchFamily="18" charset="0"/>
                <a:cs typeface="Times New Roman" panose="02020603050405020304" pitchFamily="18" charset="0"/>
              </a:rPr>
              <a:t>Dũng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ltLang="en-US"/>
          </a:p>
        </p:txBody>
      </p:sp>
      <p:pic>
        <p:nvPicPr>
          <p:cNvPr id="2" name="Content Placeholder 1"/>
          <p:cNvPicPr>
            <a:picLocks noGrp="1" noChangeAspect="1"/>
          </p:cNvPicPr>
          <p:nvPr>
            <p:ph idx="1"/>
          </p:nvPr>
        </p:nvPicPr>
        <p:blipFill>
          <a:blip r:embed="rId4"/>
          <a:stretch>
            <a:fillRect/>
          </a:stretch>
        </p:blipFill>
        <p:spPr>
          <a:xfrm>
            <a:off x="0" y="-635"/>
            <a:ext cx="12192635" cy="6858000"/>
          </a:xfrm>
          <a:prstGeom prst="rect">
            <a:avLst/>
          </a:prstGeom>
        </p:spPr>
      </p:pic>
      <p:pic>
        <p:nvPicPr>
          <p:cNvPr id="5" name="Mẹ đi vắng (Bài hát mẫu).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1235" y="817880"/>
            <a:ext cx="10213975" cy="52057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36" y="-635"/>
            <a:ext cx="12192635" cy="7026910"/>
          </a:xfrm>
          <a:prstGeom prst="rect">
            <a:avLst/>
          </a:prstGeom>
        </p:spPr>
      </p:pic>
      <p:pic>
        <p:nvPicPr>
          <p:cNvPr id="3" name="Content Placeholder 3"/>
          <p:cNvPicPr>
            <a:picLocks noChangeAspect="1"/>
          </p:cNvPicPr>
          <p:nvPr/>
        </p:nvPicPr>
        <p:blipFill>
          <a:blip r:embed="rId3">
            <a:clrChange>
              <a:clrFrom>
                <a:srgbClr val="F5F5F5">
                  <a:alpha val="100000"/>
                </a:srgbClr>
              </a:clrFrom>
              <a:clrTo>
                <a:srgbClr val="F5F5F5">
                  <a:alpha val="100000"/>
                  <a:alpha val="0"/>
                </a:srgbClr>
              </a:clrTo>
            </a:clrChange>
          </a:blip>
          <a:stretch>
            <a:fillRect/>
          </a:stretch>
        </p:blipFill>
        <p:spPr>
          <a:xfrm>
            <a:off x="8911515" y="2506345"/>
            <a:ext cx="3540760" cy="4351655"/>
          </a:xfrm>
          <a:prstGeom prst="rect">
            <a:avLst/>
          </a:prstGeom>
        </p:spPr>
      </p:pic>
      <p:sp>
        <p:nvSpPr>
          <p:cNvPr id="2" name="TextBox 7">
            <a:extLst>
              <a:ext uri="{FF2B5EF4-FFF2-40B4-BE49-F238E27FC236}">
                <a16:creationId xmlns="" xmlns:a16="http://schemas.microsoft.com/office/drawing/2014/main" id="{01FC8C2E-EDA5-D73E-1B8A-2587A41C9C51}"/>
              </a:ext>
            </a:extLst>
          </p:cNvPr>
          <p:cNvSpPr txBox="1"/>
          <p:nvPr/>
        </p:nvSpPr>
        <p:spPr>
          <a:xfrm>
            <a:off x="2678456" y="2089772"/>
            <a:ext cx="1072537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HÁT KẾT HỢP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GÕ ĐỆM THEO NHỊP</a:t>
            </a:r>
          </a:p>
        </p:txBody>
      </p:sp>
    </p:spTree>
    <p:extLst>
      <p:ext uri="{BB962C8B-B14F-4D97-AF65-F5344CB8AC3E}">
        <p14:creationId xmlns:p14="http://schemas.microsoft.com/office/powerpoint/2010/main" val="406956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2">
            <a:clrChange>
              <a:clrFrom>
                <a:srgbClr val="F5F5F5">
                  <a:alpha val="100000"/>
                </a:srgbClr>
              </a:clrFrom>
              <a:clrTo>
                <a:srgbClr val="F5F5F5">
                  <a:alpha val="100000"/>
                  <a:alpha val="0"/>
                </a:srgbClr>
              </a:clrTo>
            </a:clrChange>
          </a:blip>
          <a:stretch>
            <a:fillRect/>
          </a:stretch>
        </p:blipFill>
        <p:spPr>
          <a:xfrm>
            <a:off x="10725374" y="4657821"/>
            <a:ext cx="1790194" cy="2200179"/>
          </a:xfrm>
          <a:prstGeom prst="rect">
            <a:avLst/>
          </a:prstGeom>
        </p:spPr>
      </p:pic>
      <p:sp>
        <p:nvSpPr>
          <p:cNvPr id="10" name="Content Placeholder 2">
            <a:extLst>
              <a:ext uri="{FF2B5EF4-FFF2-40B4-BE49-F238E27FC236}">
                <a16:creationId xmlns="" xmlns:a16="http://schemas.microsoft.com/office/drawing/2014/main" id="{3E2C64C8-B125-106B-28ED-3456135DB0BC}"/>
              </a:ext>
            </a:extLst>
          </p:cNvPr>
          <p:cNvSpPr txBox="1"/>
          <p:nvPr/>
        </p:nvSpPr>
        <p:spPr>
          <a:xfrm>
            <a:off x="989852" y="4551427"/>
            <a:ext cx="10298506" cy="13525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hát</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Hát</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cho</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mẹ</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về</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với</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con,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hát</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cho</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mẹ</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về</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với</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con.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
        <p:nvSpPr>
          <p:cNvPr id="12" name="Title 1">
            <a:extLst>
              <a:ext uri="{FF2B5EF4-FFF2-40B4-BE49-F238E27FC236}">
                <a16:creationId xmlns="" xmlns:a16="http://schemas.microsoft.com/office/drawing/2014/main" id="{3113C020-2550-45C0-4E89-359518A2F5A0}"/>
              </a:ext>
            </a:extLst>
          </p:cNvPr>
          <p:cNvSpPr>
            <a:spLocks noGrp="1"/>
          </p:cNvSpPr>
          <p:nvPr>
            <p:ph type="title"/>
          </p:nvPr>
        </p:nvSpPr>
        <p:spPr>
          <a:xfrm>
            <a:off x="3291713" y="583680"/>
            <a:ext cx="5911873" cy="874714"/>
          </a:xfrm>
        </p:spPr>
        <p:txBody>
          <a:bodyPr>
            <a:normAutofit/>
          </a:bodyPr>
          <a:lstStyle/>
          <a:p>
            <a:pPr algn="ctr"/>
            <a:r>
              <a:rPr lang="en-US" sz="3600" b="1" dirty="0">
                <a:latin typeface="Times New Roman" pitchFamily="18" charset="0"/>
                <a:cs typeface="Times New Roman" pitchFamily="18" charset="0"/>
              </a:rPr>
              <a:t>MẸ ĐI VẮNG</a:t>
            </a:r>
          </a:p>
        </p:txBody>
      </p:sp>
      <p:pic>
        <p:nvPicPr>
          <p:cNvPr id="17" name="Hình ảnh 16">
            <a:extLst>
              <a:ext uri="{FF2B5EF4-FFF2-40B4-BE49-F238E27FC236}">
                <a16:creationId xmlns="" xmlns:a16="http://schemas.microsoft.com/office/drawing/2014/main" id="{593B1545-96CA-C884-3295-22205B9946FE}"/>
              </a:ext>
            </a:extLst>
          </p:cNvPr>
          <p:cNvPicPr>
            <a:picLocks noChangeAspect="1"/>
          </p:cNvPicPr>
          <p:nvPr/>
        </p:nvPicPr>
        <p:blipFill>
          <a:blip r:embed="rId3"/>
          <a:stretch>
            <a:fillRect/>
          </a:stretch>
        </p:blipFill>
        <p:spPr>
          <a:xfrm>
            <a:off x="237909" y="1342013"/>
            <a:ext cx="11802391" cy="3668819"/>
          </a:xfrm>
          <a:prstGeom prst="rect">
            <a:avLst/>
          </a:prstGeom>
        </p:spPr>
      </p:pic>
      <p:sp>
        <p:nvSpPr>
          <p:cNvPr id="19" name="Content Placeholder 2">
            <a:extLst>
              <a:ext uri="{FF2B5EF4-FFF2-40B4-BE49-F238E27FC236}">
                <a16:creationId xmlns="" xmlns:a16="http://schemas.microsoft.com/office/drawing/2014/main" id="{CD1230E7-7849-C3E5-8173-B1EAB96A55A6}"/>
              </a:ext>
            </a:extLst>
          </p:cNvPr>
          <p:cNvSpPr txBox="1"/>
          <p:nvPr/>
        </p:nvSpPr>
        <p:spPr>
          <a:xfrm>
            <a:off x="946747" y="3624229"/>
            <a:ext cx="10880194" cy="13525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a.                Con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cầm</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cây</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đàn</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con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hát</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Con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cầm</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cây</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đàn</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con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pic>
        <p:nvPicPr>
          <p:cNvPr id="21" name="Picture 3">
            <a:extLst>
              <a:ext uri="{FF2B5EF4-FFF2-40B4-BE49-F238E27FC236}">
                <a16:creationId xmlns="" xmlns:a16="http://schemas.microsoft.com/office/drawing/2014/main" id="{F2261FF4-5A3C-A591-8730-7A6427FE42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0780" y="5977250"/>
            <a:ext cx="12332780" cy="855233"/>
          </a:xfrm>
          <a:prstGeom prst="rect">
            <a:avLst/>
          </a:prstGeom>
        </p:spPr>
      </p:pic>
      <p:sp>
        <p:nvSpPr>
          <p:cNvPr id="22" name="Content Placeholder 2">
            <a:extLst>
              <a:ext uri="{FF2B5EF4-FFF2-40B4-BE49-F238E27FC236}">
                <a16:creationId xmlns="" xmlns:a16="http://schemas.microsoft.com/office/drawing/2014/main" id="{8C766699-6C02-35BC-0D73-DBFD18D62A30}"/>
              </a:ext>
            </a:extLst>
          </p:cNvPr>
          <p:cNvSpPr txBox="1"/>
          <p:nvPr/>
        </p:nvSpPr>
        <p:spPr>
          <a:xfrm>
            <a:off x="1476523" y="2349072"/>
            <a:ext cx="10181646" cy="13525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Mẹ</a:t>
            </a:r>
            <a:r>
              <a:rPr kumimoji="0" lang="en-US" sz="23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3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đi</a:t>
            </a:r>
            <a:r>
              <a:rPr kumimoji="0" lang="en-US" sz="23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3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vắng</a:t>
            </a:r>
            <a:r>
              <a:rPr kumimoji="0" lang="en-US" sz="23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3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mẹ</a:t>
            </a:r>
            <a:r>
              <a:rPr kumimoji="0" lang="en-US" sz="23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3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đi</a:t>
            </a:r>
            <a:r>
              <a:rPr kumimoji="0" lang="en-US" sz="23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3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vắng</a:t>
            </a:r>
            <a:r>
              <a:rPr kumimoji="0" lang="en-US" sz="23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Con  sang </a:t>
            </a:r>
            <a:r>
              <a:rPr kumimoji="0" lang="en-US" sz="23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chơi</a:t>
            </a:r>
            <a:r>
              <a:rPr kumimoji="0" lang="en-US" sz="23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3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nhà</a:t>
            </a:r>
            <a:r>
              <a:rPr kumimoji="0" lang="en-US" sz="23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3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bạn</a:t>
            </a:r>
            <a:r>
              <a:rPr kumimoji="0" lang="en-US" sz="23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í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 xmlns:a16="http://schemas.microsoft.com/office/drawing/2014/main" id="{F499FE42-4963-E5C6-E674-16B781610B63}"/>
              </a:ext>
            </a:extLst>
          </p:cNvPr>
          <p:cNvSpPr txBox="1"/>
          <p:nvPr/>
        </p:nvSpPr>
        <p:spPr>
          <a:xfrm>
            <a:off x="6386844" y="816513"/>
            <a:ext cx="4645674" cy="8747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18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Nhạc</a:t>
            </a:r>
            <a:r>
              <a:rPr kumimoji="0" lang="en-US" sz="18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 </a:t>
            </a:r>
            <a:r>
              <a:rPr kumimoji="0" lang="en-US" sz="18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Trịnh</a:t>
            </a:r>
            <a:r>
              <a:rPr kumimoji="0" lang="en-US" sz="18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8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Công</a:t>
            </a:r>
            <a:r>
              <a:rPr kumimoji="0" lang="en-US" sz="18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8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Sơn</a:t>
            </a:r>
            <a:endParaRPr kumimoji="0" lang="en-US" sz="18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18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Lời</a:t>
            </a:r>
            <a:r>
              <a:rPr kumimoji="0" lang="en-US" sz="18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8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Việt</a:t>
            </a:r>
            <a:r>
              <a:rPr kumimoji="0" lang="en-US" sz="18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8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Nguyễn</a:t>
            </a:r>
            <a:r>
              <a:rPr kumimoji="0" lang="en-US" sz="18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Quang </a:t>
            </a:r>
            <a:r>
              <a:rPr kumimoji="0" lang="en-US" sz="18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Dũng</a:t>
            </a:r>
            <a:endParaRPr kumimoji="0" lang="en-US" sz="18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5" name="TextBox 7">
            <a:extLst>
              <a:ext uri="{FF2B5EF4-FFF2-40B4-BE49-F238E27FC236}">
                <a16:creationId xmlns="" xmlns:a16="http://schemas.microsoft.com/office/drawing/2014/main" id="{8658B6F2-EE1B-7DA4-C768-9EF74AE7CB3C}"/>
              </a:ext>
            </a:extLst>
          </p:cNvPr>
          <p:cNvSpPr txBox="1"/>
          <p:nvPr/>
        </p:nvSpPr>
        <p:spPr>
          <a:xfrm>
            <a:off x="1204659" y="-6523"/>
            <a:ext cx="107253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HÁT KẾT HỢP GÕ ĐỆM THEO NHỊP</a:t>
            </a:r>
          </a:p>
        </p:txBody>
      </p:sp>
      <p:pic>
        <p:nvPicPr>
          <p:cNvPr id="8" name="Content Placeholder 3" descr="mặt phách">
            <a:extLst>
              <a:ext uri="{FF2B5EF4-FFF2-40B4-BE49-F238E27FC236}">
                <a16:creationId xmlns="" xmlns:a16="http://schemas.microsoft.com/office/drawing/2014/main" id="{717E75F6-BE23-4F88-87A7-863CB1BE4AB9}"/>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2904986" y="5481034"/>
            <a:ext cx="548775" cy="420476"/>
          </a:xfrm>
          <a:prstGeom prst="rect">
            <a:avLst/>
          </a:prstGeom>
          <a:noFill/>
          <a:ln w="9525">
            <a:noFill/>
          </a:ln>
        </p:spPr>
      </p:pic>
      <p:pic>
        <p:nvPicPr>
          <p:cNvPr id="9" name="Content Placeholder 3" descr="mặt phách">
            <a:extLst>
              <a:ext uri="{FF2B5EF4-FFF2-40B4-BE49-F238E27FC236}">
                <a16:creationId xmlns="" xmlns:a16="http://schemas.microsoft.com/office/drawing/2014/main" id="{82CEC545-0085-9297-06AA-66AA45383BED}"/>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989852" y="5414812"/>
            <a:ext cx="548775" cy="420476"/>
          </a:xfrm>
          <a:prstGeom prst="rect">
            <a:avLst/>
          </a:prstGeom>
          <a:noFill/>
          <a:ln w="9525">
            <a:noFill/>
          </a:ln>
        </p:spPr>
      </p:pic>
      <p:pic>
        <p:nvPicPr>
          <p:cNvPr id="11" name="Content Placeholder 3" descr="mặt phách">
            <a:extLst>
              <a:ext uri="{FF2B5EF4-FFF2-40B4-BE49-F238E27FC236}">
                <a16:creationId xmlns="" xmlns:a16="http://schemas.microsoft.com/office/drawing/2014/main" id="{67C6AF11-3FC6-209E-5DCD-2FD91143FDE0}"/>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8488572" y="3915625"/>
            <a:ext cx="548775" cy="420476"/>
          </a:xfrm>
          <a:prstGeom prst="rect">
            <a:avLst/>
          </a:prstGeom>
          <a:noFill/>
          <a:ln w="9525">
            <a:noFill/>
          </a:ln>
        </p:spPr>
      </p:pic>
      <p:pic>
        <p:nvPicPr>
          <p:cNvPr id="15" name="Content Placeholder 3" descr="mặt phách">
            <a:extLst>
              <a:ext uri="{FF2B5EF4-FFF2-40B4-BE49-F238E27FC236}">
                <a16:creationId xmlns="" xmlns:a16="http://schemas.microsoft.com/office/drawing/2014/main" id="{0E6EBB7A-39F0-703F-DB1D-9D4986D82302}"/>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6154004" y="3935891"/>
            <a:ext cx="548775" cy="420476"/>
          </a:xfrm>
          <a:prstGeom prst="rect">
            <a:avLst/>
          </a:prstGeom>
          <a:noFill/>
          <a:ln w="9525">
            <a:noFill/>
          </a:ln>
        </p:spPr>
      </p:pic>
      <p:pic>
        <p:nvPicPr>
          <p:cNvPr id="16" name="Content Placeholder 3" descr="mặt phách">
            <a:extLst>
              <a:ext uri="{FF2B5EF4-FFF2-40B4-BE49-F238E27FC236}">
                <a16:creationId xmlns="" xmlns:a16="http://schemas.microsoft.com/office/drawing/2014/main" id="{D3253BB0-21CC-4DAF-07E1-11996955E74C}"/>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3259243" y="3915625"/>
            <a:ext cx="548775" cy="420476"/>
          </a:xfrm>
          <a:prstGeom prst="rect">
            <a:avLst/>
          </a:prstGeom>
          <a:noFill/>
          <a:ln w="9525">
            <a:noFill/>
          </a:ln>
        </p:spPr>
      </p:pic>
      <p:pic>
        <p:nvPicPr>
          <p:cNvPr id="18" name="Content Placeholder 3" descr="mặt phách">
            <a:extLst>
              <a:ext uri="{FF2B5EF4-FFF2-40B4-BE49-F238E27FC236}">
                <a16:creationId xmlns="" xmlns:a16="http://schemas.microsoft.com/office/drawing/2014/main" id="{26FADC9C-335B-2CA7-5839-3E3300BD6EC5}"/>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839653" y="3915625"/>
            <a:ext cx="548775" cy="420476"/>
          </a:xfrm>
          <a:prstGeom prst="rect">
            <a:avLst/>
          </a:prstGeom>
          <a:noFill/>
          <a:ln w="9525">
            <a:noFill/>
          </a:ln>
        </p:spPr>
      </p:pic>
      <p:pic>
        <p:nvPicPr>
          <p:cNvPr id="20" name="Content Placeholder 3" descr="mặt phách">
            <a:extLst>
              <a:ext uri="{FF2B5EF4-FFF2-40B4-BE49-F238E27FC236}">
                <a16:creationId xmlns="" xmlns:a16="http://schemas.microsoft.com/office/drawing/2014/main" id="{79C833C8-C85C-CF05-F1BF-8989002B9507}"/>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9962281" y="2642413"/>
            <a:ext cx="548775" cy="420476"/>
          </a:xfrm>
          <a:prstGeom prst="rect">
            <a:avLst/>
          </a:prstGeom>
          <a:noFill/>
          <a:ln w="9525">
            <a:noFill/>
          </a:ln>
        </p:spPr>
      </p:pic>
      <p:pic>
        <p:nvPicPr>
          <p:cNvPr id="23" name="Content Placeholder 3" descr="mặt phách">
            <a:extLst>
              <a:ext uri="{FF2B5EF4-FFF2-40B4-BE49-F238E27FC236}">
                <a16:creationId xmlns="" xmlns:a16="http://schemas.microsoft.com/office/drawing/2014/main" id="{E9C10157-2C39-15F3-E65D-06B6AAD4F386}"/>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8517071" y="2672283"/>
            <a:ext cx="548775" cy="420476"/>
          </a:xfrm>
          <a:prstGeom prst="rect">
            <a:avLst/>
          </a:prstGeom>
          <a:noFill/>
          <a:ln w="9525">
            <a:noFill/>
          </a:ln>
        </p:spPr>
      </p:pic>
      <p:pic>
        <p:nvPicPr>
          <p:cNvPr id="24" name="Content Placeholder 3" descr="mặt phách">
            <a:extLst>
              <a:ext uri="{FF2B5EF4-FFF2-40B4-BE49-F238E27FC236}">
                <a16:creationId xmlns="" xmlns:a16="http://schemas.microsoft.com/office/drawing/2014/main" id="{856DF4B5-E08A-9FD4-D2B3-29C32613DCEC}"/>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7148401" y="2632548"/>
            <a:ext cx="548775" cy="420476"/>
          </a:xfrm>
          <a:prstGeom prst="rect">
            <a:avLst/>
          </a:prstGeom>
          <a:noFill/>
          <a:ln w="9525">
            <a:noFill/>
          </a:ln>
        </p:spPr>
      </p:pic>
      <p:pic>
        <p:nvPicPr>
          <p:cNvPr id="25" name="Content Placeholder 3" descr="mặt phách">
            <a:extLst>
              <a:ext uri="{FF2B5EF4-FFF2-40B4-BE49-F238E27FC236}">
                <a16:creationId xmlns="" xmlns:a16="http://schemas.microsoft.com/office/drawing/2014/main" id="{CF581AE6-4FF5-C549-17AB-EB047DB61B34}"/>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5789252" y="2632548"/>
            <a:ext cx="548775" cy="420476"/>
          </a:xfrm>
          <a:prstGeom prst="rect">
            <a:avLst/>
          </a:prstGeom>
          <a:noFill/>
          <a:ln w="9525">
            <a:noFill/>
          </a:ln>
        </p:spPr>
      </p:pic>
      <p:pic>
        <p:nvPicPr>
          <p:cNvPr id="26" name="Content Placeholder 3" descr="mặt phách">
            <a:extLst>
              <a:ext uri="{FF2B5EF4-FFF2-40B4-BE49-F238E27FC236}">
                <a16:creationId xmlns="" xmlns:a16="http://schemas.microsoft.com/office/drawing/2014/main" id="{E4B18579-D331-59EC-458F-5E52F827CFA3}"/>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4409144" y="2657811"/>
            <a:ext cx="548775" cy="420476"/>
          </a:xfrm>
          <a:prstGeom prst="rect">
            <a:avLst/>
          </a:prstGeom>
          <a:noFill/>
          <a:ln w="9525">
            <a:noFill/>
          </a:ln>
        </p:spPr>
      </p:pic>
      <p:pic>
        <p:nvPicPr>
          <p:cNvPr id="27" name="Content Placeholder 3" descr="mặt phách">
            <a:extLst>
              <a:ext uri="{FF2B5EF4-FFF2-40B4-BE49-F238E27FC236}">
                <a16:creationId xmlns="" xmlns:a16="http://schemas.microsoft.com/office/drawing/2014/main" id="{5F990A7F-E2EC-AD09-C706-BD452CAE7630}"/>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3025939" y="2672283"/>
            <a:ext cx="548775" cy="420476"/>
          </a:xfrm>
          <a:prstGeom prst="rect">
            <a:avLst/>
          </a:prstGeom>
          <a:noFill/>
          <a:ln w="9525">
            <a:noFill/>
          </a:ln>
        </p:spPr>
      </p:pic>
      <p:pic>
        <p:nvPicPr>
          <p:cNvPr id="28" name="Content Placeholder 3" descr="mặt phách">
            <a:extLst>
              <a:ext uri="{FF2B5EF4-FFF2-40B4-BE49-F238E27FC236}">
                <a16:creationId xmlns="" xmlns:a16="http://schemas.microsoft.com/office/drawing/2014/main" id="{0EA7DB1C-7BEE-29A9-3A53-7CD1DE6907EE}"/>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1512938" y="2672283"/>
            <a:ext cx="548775" cy="420476"/>
          </a:xfrm>
          <a:prstGeom prst="rect">
            <a:avLst/>
          </a:prstGeom>
          <a:noFill/>
          <a:ln w="9525">
            <a:noFill/>
          </a:ln>
        </p:spPr>
      </p:pic>
      <p:pic>
        <p:nvPicPr>
          <p:cNvPr id="30" name="Content Placeholder 3" descr="mặt phách">
            <a:extLst>
              <a:ext uri="{FF2B5EF4-FFF2-40B4-BE49-F238E27FC236}">
                <a16:creationId xmlns="" xmlns:a16="http://schemas.microsoft.com/office/drawing/2014/main" id="{C802E08A-AB59-F531-63E9-169AFB145A58}"/>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5222771" y="5496260"/>
            <a:ext cx="548775" cy="420476"/>
          </a:xfrm>
          <a:prstGeom prst="rect">
            <a:avLst/>
          </a:prstGeom>
          <a:noFill/>
          <a:ln w="9525">
            <a:noFill/>
          </a:ln>
        </p:spPr>
      </p:pic>
      <p:pic>
        <p:nvPicPr>
          <p:cNvPr id="31" name="Content Placeholder 3" descr="mặt phách">
            <a:extLst>
              <a:ext uri="{FF2B5EF4-FFF2-40B4-BE49-F238E27FC236}">
                <a16:creationId xmlns="" xmlns:a16="http://schemas.microsoft.com/office/drawing/2014/main" id="{1B735B4E-5AD6-DDD0-D10B-77CE9B677299}"/>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7239897" y="5496260"/>
            <a:ext cx="548775" cy="420476"/>
          </a:xfrm>
          <a:prstGeom prst="rect">
            <a:avLst/>
          </a:prstGeom>
          <a:noFill/>
          <a:ln w="9525">
            <a:noFill/>
          </a:ln>
        </p:spPr>
      </p:pic>
      <p:pic>
        <p:nvPicPr>
          <p:cNvPr id="32" name="Content Placeholder 3" descr="mặt phách">
            <a:extLst>
              <a:ext uri="{FF2B5EF4-FFF2-40B4-BE49-F238E27FC236}">
                <a16:creationId xmlns="" xmlns:a16="http://schemas.microsoft.com/office/drawing/2014/main" id="{E7027C53-66D2-B2EA-0F65-E616219AC542}"/>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9853031" y="5575596"/>
            <a:ext cx="548775" cy="420476"/>
          </a:xfrm>
          <a:prstGeom prst="rect">
            <a:avLst/>
          </a:prstGeom>
          <a:noFill/>
          <a:ln w="9525">
            <a:noFill/>
          </a:ln>
        </p:spPr>
      </p:pic>
    </p:spTree>
    <p:extLst>
      <p:ext uri="{BB962C8B-B14F-4D97-AF65-F5344CB8AC3E}">
        <p14:creationId xmlns:p14="http://schemas.microsoft.com/office/powerpoint/2010/main" val="159790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 grpId="0"/>
      <p:bldP spid="5" grpId="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5.4|3.2|2.8"/>
</p:tagLst>
</file>

<file path=ppt/theme/theme1.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354</Words>
  <Application>Microsoft Office PowerPoint</Application>
  <PresentationFormat>Custom</PresentationFormat>
  <Paragraphs>58</Paragraphs>
  <Slides>18</Slides>
  <Notes>2</Notes>
  <HiddenSlides>0</HiddenSlides>
  <MMClips>5</MMClips>
  <ScaleCrop>false</ScaleCrop>
  <HeadingPairs>
    <vt:vector size="4" baseType="variant">
      <vt:variant>
        <vt:lpstr>Theme</vt:lpstr>
      </vt:variant>
      <vt:variant>
        <vt:i4>5</vt:i4>
      </vt:variant>
      <vt:variant>
        <vt:lpstr>Slide Titles</vt:lpstr>
      </vt:variant>
      <vt:variant>
        <vt:i4>18</vt:i4>
      </vt:variant>
    </vt:vector>
  </HeadingPairs>
  <TitlesOfParts>
    <vt:vector size="23" baseType="lpstr">
      <vt:lpstr>1_Default Design</vt:lpstr>
      <vt:lpstr>3_Office Theme</vt:lpstr>
      <vt:lpstr>1_Office Theme</vt:lpstr>
      <vt:lpstr>Slipstream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MẸ ĐI VẮNG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Administrator</cp:lastModifiedBy>
  <cp:revision>105</cp:revision>
  <dcterms:created xsi:type="dcterms:W3CDTF">2020-08-11T21:22:00Z</dcterms:created>
  <dcterms:modified xsi:type="dcterms:W3CDTF">2025-12-22T15:37:39Z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727A1CD935064A6895193E71C8BB53CF</vt:lpwstr>
  </property>
  <property fmtid="{D5CDD505-2E9C-101B-9397-08002B2CF9AE}" pid="3" name="KSOProductBuildVer">
    <vt:lpwstr>1033-11.2.0.10382</vt:lpwstr>
  </property>
</Properties>
</file>