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1234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1F3E5-8B27-65B9-56A8-CFD9A3637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3DFEC-F399-13F1-B0F3-5E2038F52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AFF3C-47A3-9C67-A11E-8850EF96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2615-448F-4B31-8007-E4CE61D88AB2}" type="datetimeFigureOut">
              <a:rPr lang="vi-VN" smtClean="0"/>
              <a:t>28/12/2025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B414C-391B-D7B9-795C-172D83E0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77D86-DBD6-D5A5-193A-DBA161DC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F0D3-FB5A-4216-9BD9-17E30AD86D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704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F39E-884F-8D53-B6C7-206072050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E328F-1E88-7622-D951-CAA9BA4A5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E9C37-818C-A895-C007-9845A3180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2615-448F-4B31-8007-E4CE61D88AB2}" type="datetimeFigureOut">
              <a:rPr lang="vi-VN" smtClean="0"/>
              <a:t>28/12/2025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F8CD2-1D2A-87DD-B77B-71BC1946E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DC091-9C8F-0D0D-AE8F-B7B9E162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F0D3-FB5A-4216-9BD9-17E30AD86D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901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9136AE-2C82-9309-540C-1E9D54F7D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4CCBF-7478-2A0E-68CA-51D52F760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4B11F-517F-60D7-1D19-3FA11B7F7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2615-448F-4B31-8007-E4CE61D88AB2}" type="datetimeFigureOut">
              <a:rPr lang="vi-VN" smtClean="0"/>
              <a:t>28/12/2025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31C24-9075-57AB-872F-F2C0BA32C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4B65A-CBE0-20F5-906F-757E7761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F0D3-FB5A-4216-9BD9-17E30AD86D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250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C22D9-D925-0378-65BA-B6BE35F3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01B49-4291-D337-2A42-63E48E631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E9EA8-AFFA-2E07-619C-8FA2B1B8C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2615-448F-4B31-8007-E4CE61D88AB2}" type="datetimeFigureOut">
              <a:rPr lang="vi-VN" smtClean="0"/>
              <a:t>28/12/2025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E9E45-422D-404E-4951-22A2C66E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58482-E143-7DAA-2FCE-2A25FEE5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F0D3-FB5A-4216-9BD9-17E30AD86D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684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7D0D8-6D1D-A7A3-4DD8-A2772D97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BE868-B849-7CFB-5BE2-A546042AE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DDFBC-FBC8-7E35-AE41-E1153DAF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2615-448F-4B31-8007-E4CE61D88AB2}" type="datetimeFigureOut">
              <a:rPr lang="vi-VN" smtClean="0"/>
              <a:t>28/12/2025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B401D-606D-FFF2-44A2-EC8F19AC9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5CDE9-A171-8DA7-DDC3-F8300990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F0D3-FB5A-4216-9BD9-17E30AD86D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257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330A0-99EA-63FE-9F49-5672209C6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27DBC-AC65-362B-234C-9F428ABA1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2A2E7-9C2F-E069-556A-1964449A0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302D9-F733-8ECD-E112-758124C46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2615-448F-4B31-8007-E4CE61D88AB2}" type="datetimeFigureOut">
              <a:rPr lang="vi-VN" smtClean="0"/>
              <a:t>28/12/2025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E4EC5-75A8-72DC-1C82-E15C82894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9B7E9-6723-3E9F-BDEE-F3CC1279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F0D3-FB5A-4216-9BD9-17E30AD86D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441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4468-6326-3F08-FAD3-CC68E01A1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A39DA-FE44-DB9C-99F9-CD33E6012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A0282-F7E0-D097-F573-18E1834E2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246344-100D-C7B2-4FB7-3E275C85AD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F497A7-B92C-269E-BFD6-9EF758D5B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553DE7-0AD3-6502-3E55-4B71A4923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2615-448F-4B31-8007-E4CE61D88AB2}" type="datetimeFigureOut">
              <a:rPr lang="vi-VN" smtClean="0"/>
              <a:t>28/12/2025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482AA2-84A3-9349-FC86-0FA6914E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C125B8-7288-EDE3-3570-F0724685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F0D3-FB5A-4216-9BD9-17E30AD86D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058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3184A-2DEB-C229-181F-1C2682069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E934F9-3986-A045-38F7-D00DF451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2615-448F-4B31-8007-E4CE61D88AB2}" type="datetimeFigureOut">
              <a:rPr lang="vi-VN" smtClean="0"/>
              <a:t>28/12/2025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AA3E0-7753-10B5-D64F-04E99F285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B4B46-5AB9-AE18-0FEC-591EC972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F0D3-FB5A-4216-9BD9-17E30AD86D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212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ABF7F6-075F-2EA2-5A94-D4ED81CE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2615-448F-4B31-8007-E4CE61D88AB2}" type="datetimeFigureOut">
              <a:rPr lang="vi-VN" smtClean="0"/>
              <a:t>28/12/2025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1BA67C-B017-7C40-0850-C9F845F3C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D639B-5A01-ABCE-9A05-27855F1CD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F0D3-FB5A-4216-9BD9-17E30AD86D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66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1B11-9827-D28A-6900-369BE3C10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4F129-6524-D3D9-7581-7FE33332B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FA567-3B4F-1F0B-0DF5-A42ED3458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4A487-5A34-51A2-FEBD-FE7C7BC9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2615-448F-4B31-8007-E4CE61D88AB2}" type="datetimeFigureOut">
              <a:rPr lang="vi-VN" smtClean="0"/>
              <a:t>28/12/2025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00A93-82C0-E315-A4A5-D5ED18B9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CBBB2-56FB-D956-F5E6-BF5FDD47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F0D3-FB5A-4216-9BD9-17E30AD86D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941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3E4CC-9D3D-CCBF-380B-1C6C44DB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A4B9FC-0A59-8037-47D4-69AA16478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79CFA-80A0-5D41-C278-504B86F10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56CC0-E543-64FB-B641-40412F1F9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2615-448F-4B31-8007-E4CE61D88AB2}" type="datetimeFigureOut">
              <a:rPr lang="vi-VN" smtClean="0"/>
              <a:t>28/12/2025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C0DBF-8295-D8B1-CE7B-07580B198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98D51-FC40-754C-0F3D-F63290D06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F0D3-FB5A-4216-9BD9-17E30AD86D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429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84D40B-76F8-3BB3-8A45-0868C9C13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BDC55-AA6A-D4AF-A84A-690CA54D3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9C61C-1C14-27BC-CE75-5176AF59A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A2615-448F-4B31-8007-E4CE61D88AB2}" type="datetimeFigureOut">
              <a:rPr lang="vi-VN" smtClean="0"/>
              <a:t>28/12/2025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30321-32B3-EF9C-9FC7-3A041B199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43059-25DB-3BFF-55AF-D75FD162E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9F0D3-FB5A-4216-9BD9-17E30AD86D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18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92F11-AC22-46CF-9BDD-019551AA4D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98713-25AB-7A67-8800-FB213CBFD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CE5D9-9856-9953-9E98-6B1ABD4BA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27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45804-B581-9C37-B0C0-983A8B0E9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1D6E2D-2B31-E4E4-EC8D-1882DE54E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146511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6C67-42F9-1F41-5EC3-AB5FAD3EE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702E5D-A0FB-28B6-2E00-29B7AB942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562644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7CFDA-F16A-C11D-4324-0A4F44CF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18CCE4-5516-2E25-9E21-CD082475D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53904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13DE-8670-7D4B-77A1-266EB78C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0D515F-F0F2-82CA-767F-D19AABBCC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86752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F039-7466-24CB-B75D-15B027AFD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818B06-E365-BD85-4222-406EDE158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9274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D6782-9590-77A5-AF6C-B4B7F1BF3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F8F7A6-9210-A4FB-8FC2-256A776C8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73896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4F094-3E5A-F289-C039-85B081C43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63595F-CBD4-8F5F-53F9-B8FF29B07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48516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EA945-F1EF-40E3-9D5B-90713E7C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4591F2-F99F-9289-568E-3D2254087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3720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5B277-AF30-4244-6AA2-E8866A51F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0E7F3F-8630-2148-7934-D5A095EE0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 t="3415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28022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170D0-0F3A-20BC-B990-AE0E9E95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14AE1C-0BE7-5163-EE37-88892B136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49482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8A7DB-0837-DEA6-F834-C758073A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11AF11-5605-9FB6-9951-376266BF5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18877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0309A-45CA-FBB7-594E-26B4295A9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F5E054-B99C-F42E-E779-8759B792F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7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8871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8C73-3791-9111-59E0-C70DA75C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9F3B53-2AE1-3A02-62BE-9E4B6E0B8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0692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47924-D53D-63B0-EA45-23E4F9B5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BE3826-EC8E-A3F0-6389-16BB20FD8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4298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ECB1B-694B-9AA2-3110-A90753599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79D7EB-FDEF-8D43-6229-12EDF95E7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3320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FD355-DB21-710F-EC7A-948521077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646F2F-A956-BB47-6BDC-58769CADD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200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Thao Hong</dc:creator>
  <cp:lastModifiedBy>Thao Hong</cp:lastModifiedBy>
  <cp:revision>1</cp:revision>
  <dcterms:created xsi:type="dcterms:W3CDTF">2025-12-28T13:39:23Z</dcterms:created>
  <dcterms:modified xsi:type="dcterms:W3CDTF">2025-12-28T13:45:54Z</dcterms:modified>
</cp:coreProperties>
</file>