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9"/>
  </p:notesMasterIdLst>
  <p:sldIdLst>
    <p:sldId id="312" r:id="rId3"/>
    <p:sldId id="313" r:id="rId4"/>
    <p:sldId id="314" r:id="rId5"/>
    <p:sldId id="267" r:id="rId6"/>
    <p:sldId id="278" r:id="rId7"/>
    <p:sldId id="274" r:id="rId8"/>
    <p:sldId id="284" r:id="rId9"/>
    <p:sldId id="275" r:id="rId10"/>
    <p:sldId id="279" r:id="rId11"/>
    <p:sldId id="280" r:id="rId12"/>
    <p:sldId id="285" r:id="rId13"/>
    <p:sldId id="261" r:id="rId14"/>
    <p:sldId id="262" r:id="rId15"/>
    <p:sldId id="300" r:id="rId16"/>
    <p:sldId id="301" r:id="rId17"/>
    <p:sldId id="302" r:id="rId18"/>
    <p:sldId id="304" r:id="rId19"/>
    <p:sldId id="303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5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3" roundtripDataSignature="AMtx7mjF1eoKn1/DWUVyqwlDt6VU43Lc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8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3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56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bóng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19D61-1CB1-4E9B-BDE0-F95E19DCF7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146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781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6237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7931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4449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829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12135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2240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7785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1943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4920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19D61-1CB1-4E9B-BDE0-F95E19DCF7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921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31637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9884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bóng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19D61-1CB1-4E9B-BDE0-F95E19DCF7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421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GV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65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bóng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19D61-1CB1-4E9B-BDE0-F95E19DCF7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250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GV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834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bóng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19D61-1CB1-4E9B-BDE0-F95E19DCF7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171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8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1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7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7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6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9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2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4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9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5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15.sv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5.sv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15.sv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9816F-B933-5554-01BF-D3E371097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ED883F-A613-08CB-D5C8-7E5EA4620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78947" cy="6858000"/>
          </a:xfrm>
        </p:spPr>
      </p:pic>
    </p:spTree>
    <p:extLst>
      <p:ext uri="{BB962C8B-B14F-4D97-AF65-F5344CB8AC3E}">
        <p14:creationId xmlns:p14="http://schemas.microsoft.com/office/powerpoint/2010/main" val="279556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430dcb88016bc5e42f7101ebdc877f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0" y="-685800"/>
            <a:ext cx="9144000" cy="5638800"/>
          </a:xfrm>
          <a:prstGeom prst="rect">
            <a:avLst/>
          </a:prstGeom>
        </p:spPr>
      </p:pic>
      <p:pic>
        <p:nvPicPr>
          <p:cNvPr id="6" name="Picture 5" descr="f002c92eee74a495b2b40cc86e0dc2e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8200" y="1143000"/>
            <a:ext cx="2362200" cy="2819400"/>
          </a:xfrm>
          <a:prstGeom prst="rect">
            <a:avLst/>
          </a:prstGeom>
        </p:spPr>
      </p:pic>
      <p:sp>
        <p:nvSpPr>
          <p:cNvPr id="17" name="Plaque 16"/>
          <p:cNvSpPr/>
          <p:nvPr/>
        </p:nvSpPr>
        <p:spPr>
          <a:xfrm>
            <a:off x="8610600" y="228600"/>
            <a:ext cx="2057400" cy="1371600"/>
          </a:xfrm>
          <a:prstGeom prst="plaque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^^</a:t>
            </a:r>
          </a:p>
        </p:txBody>
      </p:sp>
      <p:pic>
        <p:nvPicPr>
          <p:cNvPr id="20" name="Picture 19" descr="bon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91600" y="5121150"/>
            <a:ext cx="609600" cy="599871"/>
          </a:xfrm>
          <a:prstGeom prst="rect">
            <a:avLst/>
          </a:prstGeom>
        </p:spPr>
      </p:pic>
      <p:pic>
        <p:nvPicPr>
          <p:cNvPr id="21" name="Picture 20" descr="bon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09900" y="5117522"/>
            <a:ext cx="609600" cy="599871"/>
          </a:xfrm>
          <a:prstGeom prst="rect">
            <a:avLst/>
          </a:prstGeom>
        </p:spPr>
      </p:pic>
      <p:sp>
        <p:nvSpPr>
          <p:cNvPr id="24" name="Plaque 23"/>
          <p:cNvSpPr/>
          <p:nvPr/>
        </p:nvSpPr>
        <p:spPr>
          <a:xfrm>
            <a:off x="8610600" y="228600"/>
            <a:ext cx="2057400" cy="14478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Vàoooo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Right Arrow 27">
            <a:hlinkClick r:id="" action="ppaction://hlinkshowjump?jump=nextslide"/>
          </p:cNvPr>
          <p:cNvSpPr/>
          <p:nvPr/>
        </p:nvSpPr>
        <p:spPr>
          <a:xfrm>
            <a:off x="11125200" y="0"/>
            <a:ext cx="9144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NEXT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E1023E-8FEF-A21C-CAF8-9ED25FF8E5CF}"/>
              </a:ext>
            </a:extLst>
          </p:cNvPr>
          <p:cNvGrpSpPr/>
          <p:nvPr/>
        </p:nvGrpSpPr>
        <p:grpSpPr>
          <a:xfrm>
            <a:off x="685801" y="5867400"/>
            <a:ext cx="5476989" cy="756737"/>
            <a:chOff x="6484400" y="5872663"/>
            <a:chExt cx="2016826" cy="756737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041F1212-ACCF-155C-29A5-6B7338EE4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568745" y="5872663"/>
              <a:ext cx="1932481" cy="75673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5A4DD2-0623-DBCF-00A3-2A589C41AF2F}"/>
                </a:ext>
              </a:extLst>
            </p:cNvPr>
            <p:cNvSpPr txBox="1"/>
            <p:nvPr/>
          </p:nvSpPr>
          <p:spPr>
            <a:xfrm>
              <a:off x="6484400" y="5957899"/>
              <a:ext cx="1905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Tạo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ra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đồ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dùng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,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vật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dụng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thiết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yếu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071BF4-3C06-2C9B-7EDC-EF6ED28A1025}"/>
              </a:ext>
            </a:extLst>
          </p:cNvPr>
          <p:cNvGrpSpPr/>
          <p:nvPr/>
        </p:nvGrpSpPr>
        <p:grpSpPr>
          <a:xfrm>
            <a:off x="6172200" y="5867400"/>
            <a:ext cx="5562599" cy="756737"/>
            <a:chOff x="9067800" y="5872663"/>
            <a:chExt cx="1905000" cy="756737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72194264-875C-70A5-B259-EAE770FDD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235745" y="5872663"/>
              <a:ext cx="1737055" cy="75673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7836568-5CE2-CB67-E334-35200A90D785}"/>
                </a:ext>
              </a:extLst>
            </p:cNvPr>
            <p:cNvSpPr txBox="1"/>
            <p:nvPr/>
          </p:nvSpPr>
          <p:spPr>
            <a:xfrm>
              <a:off x="9067800" y="6007491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Mang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lại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vải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vóc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,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chăn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chiếu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,...</a:t>
              </a:r>
            </a:p>
          </p:txBody>
        </p:sp>
      </p:grpSp>
      <p:pic>
        <p:nvPicPr>
          <p:cNvPr id="16" name="Am-thanh-sut-vao-da-bong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73BAC3B9-F82D-E5D0-80D6-CD10384925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96800" y="1685144"/>
            <a:ext cx="609600" cy="609600"/>
          </a:xfrm>
          <a:prstGeom prst="rect">
            <a:avLst/>
          </a:prstGeom>
        </p:spPr>
      </p:pic>
      <p:pic>
        <p:nvPicPr>
          <p:cNvPr id="19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25E24BA2-2D51-0F6A-595D-E909DF6EF3D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2438400" y="3657600"/>
            <a:ext cx="609600" cy="609600"/>
          </a:xfrm>
          <a:prstGeom prst="rect">
            <a:avLst/>
          </a:prstGeom>
        </p:spPr>
      </p:pic>
      <p:pic>
        <p:nvPicPr>
          <p:cNvPr id="27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F142FF53-F3B3-FB5D-0016-9B4774A164A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4610100" y="3959942"/>
            <a:ext cx="609600" cy="609600"/>
          </a:xfrm>
          <a:prstGeom prst="rect">
            <a:avLst/>
          </a:prstGeom>
        </p:spPr>
      </p:pic>
      <p:pic>
        <p:nvPicPr>
          <p:cNvPr id="29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EEF1A996-E166-1421-98CC-BE51C50E9E2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2639470" y="5786869"/>
            <a:ext cx="609600" cy="609600"/>
          </a:xfrm>
          <a:prstGeom prst="rect">
            <a:avLst/>
          </a:prstGeom>
        </p:spPr>
      </p:pic>
      <p:pic>
        <p:nvPicPr>
          <p:cNvPr id="30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97523261-9FA6-97E1-C0BD-6B24408328E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5332653" y="57099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6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39 7.40741E-7 C 0.00612 0.0125 0.00885 0.02477 -0.00352 -0.01134 C -0.01589 -0.04607 -0.05234 -0.13357 -0.07057 -0.21065 C -0.0888 -0.28727 -0.11367 -0.40185 -0.1125 -0.475 C -0.11133 -0.54769 -0.0737 -0.61482 -0.06367 -0.64884 C -0.05365 -0.68264 -0.05299 -0.68125 -0.05234 -0.67824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7" y="-333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19375 0.061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4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843"/>
                            </p:stCondLst>
                            <p:childTnLst>
                              <p:par>
                                <p:cTn id="15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3.7037E-6 C 0.03334 -0.02801 0.06563 -0.0551 0.08542 -0.08889 C 0.10521 -0.12361 0.11198 -0.14746 0.11876 -0.20695 C 0.12605 -0.26667 0.12969 -0.3669 0.12709 -0.44723 C 0.12448 -0.52778 0.11355 -0.60949 0.10313 -0.69005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-3451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09687 0.027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98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989"/>
                            </p:stCondLst>
                            <p:childTnLst>
                              <p:par>
                                <p:cTn id="39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17" grpId="0" animBg="1"/>
      <p:bldP spid="17" grpId="1" animBg="1"/>
      <p:bldP spid="24" grpId="0" animBg="1"/>
      <p:bldP spid="2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7f78bf619e3dbd9b85f5af43ff9315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3595017"/>
            <a:ext cx="2133600" cy="2514886"/>
          </a:xfrm>
          <a:prstGeom prst="rect">
            <a:avLst/>
          </a:prstGeom>
        </p:spPr>
      </p:pic>
      <p:pic>
        <p:nvPicPr>
          <p:cNvPr id="8" name="Picture 7" descr="dsa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1981201"/>
            <a:ext cx="2899668" cy="44083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2CF7A59-F560-C151-7214-FA0BCAC7E8D6}"/>
              </a:ext>
            </a:extLst>
          </p:cNvPr>
          <p:cNvSpPr/>
          <p:nvPr/>
        </p:nvSpPr>
        <p:spPr>
          <a:xfrm>
            <a:off x="104775" y="0"/>
            <a:ext cx="1600200" cy="542925"/>
          </a:xfrm>
          <a:prstGeom prst="rect">
            <a:avLst/>
          </a:prstGeom>
          <a:solidFill>
            <a:srgbClr val="F68122"/>
          </a:solidFill>
          <a:ln>
            <a:solidFill>
              <a:srgbClr val="F681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2B71CD-31FC-82E1-6938-8A2335A7A4D8}"/>
              </a:ext>
            </a:extLst>
          </p:cNvPr>
          <p:cNvSpPr/>
          <p:nvPr/>
        </p:nvSpPr>
        <p:spPr>
          <a:xfrm>
            <a:off x="10401300" y="-1"/>
            <a:ext cx="1600200" cy="542925"/>
          </a:xfrm>
          <a:prstGeom prst="rect">
            <a:avLst/>
          </a:prstGeom>
          <a:solidFill>
            <a:srgbClr val="F68122"/>
          </a:solidFill>
          <a:ln>
            <a:solidFill>
              <a:srgbClr val="F681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CC2C6A-2ED1-3E8F-A747-08A36AA44C44}"/>
              </a:ext>
            </a:extLst>
          </p:cNvPr>
          <p:cNvSpPr txBox="1"/>
          <p:nvPr/>
        </p:nvSpPr>
        <p:spPr>
          <a:xfrm>
            <a:off x="937260" y="1485900"/>
            <a:ext cx="862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HĐ 1: Chơi trò chơi “Ai nhanh, ai đúng”</a:t>
            </a:r>
            <a:endParaRPr lang="en-US" sz="24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22F441-8747-29C1-B2C2-017F87E1CCB5}"/>
              </a:ext>
            </a:extLst>
          </p:cNvPr>
          <p:cNvSpPr txBox="1"/>
          <p:nvPr/>
        </p:nvSpPr>
        <p:spPr>
          <a:xfrm>
            <a:off x="1093534" y="2144286"/>
            <a:ext cx="9525000" cy="3692926"/>
          </a:xfrm>
          <a:prstGeom prst="round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Luật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bảng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gồm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của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sản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cột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chúng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xếp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sản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đúng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cột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tương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Đội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nhanh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chính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xác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đội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chiến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thắng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C6B89C-90F2-FFBE-269A-765AC8C27D0E}"/>
              </a:ext>
            </a:extLst>
          </p:cNvPr>
          <p:cNvSpPr/>
          <p:nvPr/>
        </p:nvSpPr>
        <p:spPr>
          <a:xfrm>
            <a:off x="104775" y="0"/>
            <a:ext cx="1600200" cy="542925"/>
          </a:xfrm>
          <a:prstGeom prst="rect">
            <a:avLst/>
          </a:prstGeom>
          <a:solidFill>
            <a:srgbClr val="F68122"/>
          </a:solidFill>
          <a:ln>
            <a:solidFill>
              <a:srgbClr val="F681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53D823-8CE3-7869-DC33-B11C452D23A8}"/>
              </a:ext>
            </a:extLst>
          </p:cNvPr>
          <p:cNvSpPr/>
          <p:nvPr/>
        </p:nvSpPr>
        <p:spPr>
          <a:xfrm>
            <a:off x="10277475" y="0"/>
            <a:ext cx="1809750" cy="542925"/>
          </a:xfrm>
          <a:prstGeom prst="rect">
            <a:avLst/>
          </a:prstGeom>
          <a:solidFill>
            <a:srgbClr val="F68122"/>
          </a:solidFill>
          <a:ln>
            <a:solidFill>
              <a:srgbClr val="F681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Đáp án sai 1">
            <a:extLst>
              <a:ext uri="{FF2B5EF4-FFF2-40B4-BE49-F238E27FC236}">
                <a16:creationId xmlns:a16="http://schemas.microsoft.com/office/drawing/2014/main" id="{348B63CC-1452-D5BA-C374-9EFC13061CA6}"/>
              </a:ext>
            </a:extLst>
          </p:cNvPr>
          <p:cNvSpPr/>
          <p:nvPr/>
        </p:nvSpPr>
        <p:spPr>
          <a:xfrm>
            <a:off x="1008842" y="4809067"/>
            <a:ext cx="4535055" cy="14522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A.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Sản phẩm công nghiệp </a:t>
            </a:r>
            <a:endParaRPr kumimoji="0" lang="vi-VN" sz="2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3">
            <a:extLst>
              <a:ext uri="{FF2B5EF4-FFF2-40B4-BE49-F238E27FC236}">
                <a16:creationId xmlns:a16="http://schemas.microsoft.com/office/drawing/2014/main" id="{B55A847F-C4DA-5F22-F8E3-1F9791D9E0C5}"/>
              </a:ext>
            </a:extLst>
          </p:cNvPr>
          <p:cNvSpPr/>
          <p:nvPr/>
        </p:nvSpPr>
        <p:spPr>
          <a:xfrm>
            <a:off x="6236623" y="4814121"/>
            <a:ext cx="4535055" cy="149633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B.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Sản phẩm thủ công</a:t>
            </a:r>
            <a:endParaRPr kumimoji="0" lang="vi-VN" sz="2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đúng">
            <a:extLst>
              <a:ext uri="{FF2B5EF4-FFF2-40B4-BE49-F238E27FC236}">
                <a16:creationId xmlns:a16="http://schemas.microsoft.com/office/drawing/2014/main" id="{37BE586B-792F-AFC3-2C19-0EB56A471FFC}"/>
              </a:ext>
            </a:extLst>
          </p:cNvPr>
          <p:cNvSpPr/>
          <p:nvPr/>
        </p:nvSpPr>
        <p:spPr>
          <a:xfrm>
            <a:off x="6236623" y="4818745"/>
            <a:ext cx="4535055" cy="1488922"/>
          </a:xfrm>
          <a:prstGeom prst="roundRect">
            <a:avLst/>
          </a:prstGeom>
          <a:solidFill>
            <a:srgbClr val="FFD6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B.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Sản phẩm thủ công</a:t>
            </a:r>
            <a:endParaRPr kumimoji="0" lang="vi-VN" sz="2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3465D6-921F-B227-4855-2E76C07C60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3" t="21668" r="61113" b="59830"/>
          <a:stretch/>
        </p:blipFill>
        <p:spPr>
          <a:xfrm>
            <a:off x="4072345" y="1561803"/>
            <a:ext cx="3866606" cy="30683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03D088-55C2-1CE7-3B6D-FAFA68DC3905}"/>
              </a:ext>
            </a:extLst>
          </p:cNvPr>
          <p:cNvSpPr/>
          <p:nvPr/>
        </p:nvSpPr>
        <p:spPr>
          <a:xfrm>
            <a:off x="104775" y="0"/>
            <a:ext cx="1600200" cy="542925"/>
          </a:xfrm>
          <a:prstGeom prst="rect">
            <a:avLst/>
          </a:prstGeom>
          <a:solidFill>
            <a:srgbClr val="F68122"/>
          </a:solidFill>
          <a:ln>
            <a:solidFill>
              <a:srgbClr val="F681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358F72-E339-98D9-D54C-0A6FCF5CEF89}"/>
              </a:ext>
            </a:extLst>
          </p:cNvPr>
          <p:cNvSpPr/>
          <p:nvPr/>
        </p:nvSpPr>
        <p:spPr>
          <a:xfrm>
            <a:off x="10287000" y="7408"/>
            <a:ext cx="1800225" cy="542925"/>
          </a:xfrm>
          <a:prstGeom prst="rect">
            <a:avLst/>
          </a:prstGeom>
          <a:solidFill>
            <a:srgbClr val="F68122"/>
          </a:solidFill>
          <a:ln>
            <a:solidFill>
              <a:srgbClr val="F681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532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Đáp án sai 1">
            <a:extLst>
              <a:ext uri="{FF2B5EF4-FFF2-40B4-BE49-F238E27FC236}">
                <a16:creationId xmlns:a16="http://schemas.microsoft.com/office/drawing/2014/main" id="{348B63CC-1452-D5BA-C374-9EFC13061CA6}"/>
              </a:ext>
            </a:extLst>
          </p:cNvPr>
          <p:cNvSpPr/>
          <p:nvPr/>
        </p:nvSpPr>
        <p:spPr>
          <a:xfrm>
            <a:off x="1008842" y="4842933"/>
            <a:ext cx="4535055" cy="141833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</a:t>
            </a:r>
          </a:p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Sản phẩm thủ công</a:t>
            </a:r>
          </a:p>
        </p:txBody>
      </p:sp>
      <p:sp>
        <p:nvSpPr>
          <p:cNvPr id="6" name="Đáp án sai 3">
            <a:extLst>
              <a:ext uri="{FF2B5EF4-FFF2-40B4-BE49-F238E27FC236}">
                <a16:creationId xmlns:a16="http://schemas.microsoft.com/office/drawing/2014/main" id="{B55A847F-C4DA-5F22-F8E3-1F9791D9E0C5}"/>
              </a:ext>
            </a:extLst>
          </p:cNvPr>
          <p:cNvSpPr/>
          <p:nvPr/>
        </p:nvSpPr>
        <p:spPr>
          <a:xfrm>
            <a:off x="6236623" y="4849017"/>
            <a:ext cx="4535055" cy="14614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</a:t>
            </a:r>
          </a:p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Sản phẩm công nghiệp</a:t>
            </a:r>
          </a:p>
        </p:txBody>
      </p:sp>
      <p:sp>
        <p:nvSpPr>
          <p:cNvPr id="7" name="Đáp án đúng">
            <a:extLst>
              <a:ext uri="{FF2B5EF4-FFF2-40B4-BE49-F238E27FC236}">
                <a16:creationId xmlns:a16="http://schemas.microsoft.com/office/drawing/2014/main" id="{37BE586B-792F-AFC3-2C19-0EB56A471FFC}"/>
              </a:ext>
            </a:extLst>
          </p:cNvPr>
          <p:cNvSpPr/>
          <p:nvPr/>
        </p:nvSpPr>
        <p:spPr>
          <a:xfrm>
            <a:off x="6236623" y="4853467"/>
            <a:ext cx="4535055" cy="1454200"/>
          </a:xfrm>
          <a:prstGeom prst="roundRect">
            <a:avLst/>
          </a:prstGeom>
          <a:solidFill>
            <a:srgbClr val="FFD6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</a:t>
            </a:r>
          </a:p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Sản phẩm công nghiệp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8E0862-9C53-22F8-D3A0-BE7FC1C662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6" t="21911" r="35600" b="59587"/>
          <a:stretch/>
        </p:blipFill>
        <p:spPr>
          <a:xfrm>
            <a:off x="4449112" y="1681607"/>
            <a:ext cx="3543421" cy="28118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A2BCE3-4EFA-CB3B-3676-93E687F7B387}"/>
              </a:ext>
            </a:extLst>
          </p:cNvPr>
          <p:cNvSpPr/>
          <p:nvPr/>
        </p:nvSpPr>
        <p:spPr>
          <a:xfrm>
            <a:off x="104775" y="0"/>
            <a:ext cx="1600200" cy="542925"/>
          </a:xfrm>
          <a:prstGeom prst="rect">
            <a:avLst/>
          </a:prstGeom>
          <a:solidFill>
            <a:srgbClr val="F68122"/>
          </a:solidFill>
          <a:ln>
            <a:solidFill>
              <a:srgbClr val="F681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F36900-6C33-6548-4A15-58217DF178D3}"/>
              </a:ext>
            </a:extLst>
          </p:cNvPr>
          <p:cNvSpPr/>
          <p:nvPr/>
        </p:nvSpPr>
        <p:spPr>
          <a:xfrm>
            <a:off x="9963150" y="45508"/>
            <a:ext cx="2124075" cy="542925"/>
          </a:xfrm>
          <a:prstGeom prst="rect">
            <a:avLst/>
          </a:prstGeom>
          <a:solidFill>
            <a:srgbClr val="F68122"/>
          </a:solidFill>
          <a:ln>
            <a:solidFill>
              <a:srgbClr val="F681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456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Đáp án sai 1">
            <a:extLst>
              <a:ext uri="{FF2B5EF4-FFF2-40B4-BE49-F238E27FC236}">
                <a16:creationId xmlns:a16="http://schemas.microsoft.com/office/drawing/2014/main" id="{348B63CC-1452-D5BA-C374-9EFC13061CA6}"/>
              </a:ext>
            </a:extLst>
          </p:cNvPr>
          <p:cNvSpPr/>
          <p:nvPr/>
        </p:nvSpPr>
        <p:spPr>
          <a:xfrm>
            <a:off x="1008842" y="4842933"/>
            <a:ext cx="4535055" cy="141833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</a:t>
            </a:r>
          </a:p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Sản phẩm công nghiệp</a:t>
            </a:r>
          </a:p>
        </p:txBody>
      </p:sp>
      <p:sp>
        <p:nvSpPr>
          <p:cNvPr id="6" name="Đáp án sai 3">
            <a:extLst>
              <a:ext uri="{FF2B5EF4-FFF2-40B4-BE49-F238E27FC236}">
                <a16:creationId xmlns:a16="http://schemas.microsoft.com/office/drawing/2014/main" id="{B55A847F-C4DA-5F22-F8E3-1F9791D9E0C5}"/>
              </a:ext>
            </a:extLst>
          </p:cNvPr>
          <p:cNvSpPr/>
          <p:nvPr/>
        </p:nvSpPr>
        <p:spPr>
          <a:xfrm>
            <a:off x="6236623" y="4849017"/>
            <a:ext cx="4535055" cy="14614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</a:t>
            </a:r>
          </a:p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Sản phẩm thủ công</a:t>
            </a:r>
          </a:p>
        </p:txBody>
      </p:sp>
      <p:sp>
        <p:nvSpPr>
          <p:cNvPr id="7" name="Đáp án đúng">
            <a:extLst>
              <a:ext uri="{FF2B5EF4-FFF2-40B4-BE49-F238E27FC236}">
                <a16:creationId xmlns:a16="http://schemas.microsoft.com/office/drawing/2014/main" id="{37BE586B-792F-AFC3-2C19-0EB56A471FFC}"/>
              </a:ext>
            </a:extLst>
          </p:cNvPr>
          <p:cNvSpPr/>
          <p:nvPr/>
        </p:nvSpPr>
        <p:spPr>
          <a:xfrm>
            <a:off x="1021156" y="4836533"/>
            <a:ext cx="4535055" cy="1454200"/>
          </a:xfrm>
          <a:prstGeom prst="roundRect">
            <a:avLst/>
          </a:prstGeom>
          <a:solidFill>
            <a:srgbClr val="FFD6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</a:t>
            </a:r>
          </a:p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Sản phẩm công nghiệp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E40368-67D1-BF90-D4A2-9B6E9FD69C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1" t="22270" r="10658" b="59856"/>
          <a:stretch/>
        </p:blipFill>
        <p:spPr>
          <a:xfrm>
            <a:off x="4047532" y="1657772"/>
            <a:ext cx="3894201" cy="30201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817BED9-B8A3-A57B-A921-534CB7FB1123}"/>
              </a:ext>
            </a:extLst>
          </p:cNvPr>
          <p:cNvSpPr/>
          <p:nvPr/>
        </p:nvSpPr>
        <p:spPr>
          <a:xfrm>
            <a:off x="104775" y="0"/>
            <a:ext cx="1600200" cy="542925"/>
          </a:xfrm>
          <a:prstGeom prst="rect">
            <a:avLst/>
          </a:prstGeom>
          <a:solidFill>
            <a:srgbClr val="F68122"/>
          </a:solidFill>
          <a:ln>
            <a:solidFill>
              <a:srgbClr val="F681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767E42-BF4B-92E6-AEB4-D02CF22CD8B2}"/>
              </a:ext>
            </a:extLst>
          </p:cNvPr>
          <p:cNvSpPr/>
          <p:nvPr/>
        </p:nvSpPr>
        <p:spPr>
          <a:xfrm>
            <a:off x="10277475" y="42862"/>
            <a:ext cx="1914525" cy="542925"/>
          </a:xfrm>
          <a:prstGeom prst="rect">
            <a:avLst/>
          </a:prstGeom>
          <a:solidFill>
            <a:srgbClr val="F68122"/>
          </a:solidFill>
          <a:ln>
            <a:solidFill>
              <a:srgbClr val="F681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949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Đáp án sai 1">
            <a:extLst>
              <a:ext uri="{FF2B5EF4-FFF2-40B4-BE49-F238E27FC236}">
                <a16:creationId xmlns:a16="http://schemas.microsoft.com/office/drawing/2014/main" id="{348B63CC-1452-D5BA-C374-9EFC13061CA6}"/>
              </a:ext>
            </a:extLst>
          </p:cNvPr>
          <p:cNvSpPr/>
          <p:nvPr/>
        </p:nvSpPr>
        <p:spPr>
          <a:xfrm>
            <a:off x="1008842" y="4842933"/>
            <a:ext cx="4535055" cy="141833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</a:t>
            </a:r>
          </a:p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Sản phẩm thủ công</a:t>
            </a:r>
          </a:p>
        </p:txBody>
      </p:sp>
      <p:sp>
        <p:nvSpPr>
          <p:cNvPr id="6" name="Đáp án sai 3">
            <a:extLst>
              <a:ext uri="{FF2B5EF4-FFF2-40B4-BE49-F238E27FC236}">
                <a16:creationId xmlns:a16="http://schemas.microsoft.com/office/drawing/2014/main" id="{B55A847F-C4DA-5F22-F8E3-1F9791D9E0C5}"/>
              </a:ext>
            </a:extLst>
          </p:cNvPr>
          <p:cNvSpPr/>
          <p:nvPr/>
        </p:nvSpPr>
        <p:spPr>
          <a:xfrm>
            <a:off x="6236623" y="4849017"/>
            <a:ext cx="4535055" cy="14614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</a:t>
            </a:r>
          </a:p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Sản phẩm công nghiệp</a:t>
            </a:r>
          </a:p>
        </p:txBody>
      </p:sp>
      <p:sp>
        <p:nvSpPr>
          <p:cNvPr id="7" name="Đáp án đúng">
            <a:extLst>
              <a:ext uri="{FF2B5EF4-FFF2-40B4-BE49-F238E27FC236}">
                <a16:creationId xmlns:a16="http://schemas.microsoft.com/office/drawing/2014/main" id="{37BE586B-792F-AFC3-2C19-0EB56A471FFC}"/>
              </a:ext>
            </a:extLst>
          </p:cNvPr>
          <p:cNvSpPr/>
          <p:nvPr/>
        </p:nvSpPr>
        <p:spPr>
          <a:xfrm>
            <a:off x="6236623" y="4857800"/>
            <a:ext cx="4535055" cy="1454200"/>
          </a:xfrm>
          <a:prstGeom prst="roundRect">
            <a:avLst/>
          </a:prstGeom>
          <a:solidFill>
            <a:srgbClr val="FFD6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</a:t>
            </a:r>
          </a:p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Sản phẩm công nghiệp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BA5F5A-1C72-6D63-C70D-80C0445B46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41708" r="61185" b="40418"/>
          <a:stretch/>
        </p:blipFill>
        <p:spPr>
          <a:xfrm>
            <a:off x="4302971" y="1782009"/>
            <a:ext cx="3621829" cy="28089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060224-17B1-3DE7-D528-216F0219EACB}"/>
              </a:ext>
            </a:extLst>
          </p:cNvPr>
          <p:cNvSpPr/>
          <p:nvPr/>
        </p:nvSpPr>
        <p:spPr>
          <a:xfrm>
            <a:off x="104775" y="0"/>
            <a:ext cx="1600200" cy="542925"/>
          </a:xfrm>
          <a:prstGeom prst="rect">
            <a:avLst/>
          </a:prstGeom>
          <a:solidFill>
            <a:srgbClr val="F68122"/>
          </a:solidFill>
          <a:ln>
            <a:solidFill>
              <a:srgbClr val="F681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D94005-ACD4-3083-E549-23B494B11761}"/>
              </a:ext>
            </a:extLst>
          </p:cNvPr>
          <p:cNvSpPr/>
          <p:nvPr/>
        </p:nvSpPr>
        <p:spPr>
          <a:xfrm>
            <a:off x="10344150" y="9525"/>
            <a:ext cx="1743075" cy="542925"/>
          </a:xfrm>
          <a:prstGeom prst="rect">
            <a:avLst/>
          </a:prstGeom>
          <a:solidFill>
            <a:srgbClr val="F68122"/>
          </a:solidFill>
          <a:ln>
            <a:solidFill>
              <a:srgbClr val="F681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3058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Đáp án sai 1">
            <a:extLst>
              <a:ext uri="{FF2B5EF4-FFF2-40B4-BE49-F238E27FC236}">
                <a16:creationId xmlns:a16="http://schemas.microsoft.com/office/drawing/2014/main" id="{348B63CC-1452-D5BA-C374-9EFC13061CA6}"/>
              </a:ext>
            </a:extLst>
          </p:cNvPr>
          <p:cNvSpPr/>
          <p:nvPr/>
        </p:nvSpPr>
        <p:spPr>
          <a:xfrm>
            <a:off x="1008842" y="4842933"/>
            <a:ext cx="4535055" cy="141833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</a:t>
            </a:r>
          </a:p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Sản phẩm thủ công</a:t>
            </a:r>
          </a:p>
        </p:txBody>
      </p:sp>
      <p:sp>
        <p:nvSpPr>
          <p:cNvPr id="6" name="Đáp án sai 3">
            <a:extLst>
              <a:ext uri="{FF2B5EF4-FFF2-40B4-BE49-F238E27FC236}">
                <a16:creationId xmlns:a16="http://schemas.microsoft.com/office/drawing/2014/main" id="{B55A847F-C4DA-5F22-F8E3-1F9791D9E0C5}"/>
              </a:ext>
            </a:extLst>
          </p:cNvPr>
          <p:cNvSpPr/>
          <p:nvPr/>
        </p:nvSpPr>
        <p:spPr>
          <a:xfrm>
            <a:off x="6236623" y="4849017"/>
            <a:ext cx="4535055" cy="14614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</a:t>
            </a:r>
          </a:p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Sản phẩm công nghiệp </a:t>
            </a:r>
          </a:p>
        </p:txBody>
      </p:sp>
      <p:sp>
        <p:nvSpPr>
          <p:cNvPr id="7" name="Đáp án đúng">
            <a:extLst>
              <a:ext uri="{FF2B5EF4-FFF2-40B4-BE49-F238E27FC236}">
                <a16:creationId xmlns:a16="http://schemas.microsoft.com/office/drawing/2014/main" id="{37BE586B-792F-AFC3-2C19-0EB56A471FFC}"/>
              </a:ext>
            </a:extLst>
          </p:cNvPr>
          <p:cNvSpPr/>
          <p:nvPr/>
        </p:nvSpPr>
        <p:spPr>
          <a:xfrm>
            <a:off x="1008556" y="4836533"/>
            <a:ext cx="4535055" cy="1454200"/>
          </a:xfrm>
          <a:prstGeom prst="roundRect">
            <a:avLst/>
          </a:prstGeom>
          <a:solidFill>
            <a:srgbClr val="FFD6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</a:t>
            </a:r>
          </a:p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Sản phẩm thủ công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4B875B-9FFD-F088-8C96-1B9F5B5E43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2" t="41562" r="35897" b="40564"/>
          <a:stretch/>
        </p:blipFill>
        <p:spPr>
          <a:xfrm>
            <a:off x="4261846" y="1729054"/>
            <a:ext cx="3764554" cy="291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Đáp án sai 1">
            <a:extLst>
              <a:ext uri="{FF2B5EF4-FFF2-40B4-BE49-F238E27FC236}">
                <a16:creationId xmlns:a16="http://schemas.microsoft.com/office/drawing/2014/main" id="{348B63CC-1452-D5BA-C374-9EFC13061CA6}"/>
              </a:ext>
            </a:extLst>
          </p:cNvPr>
          <p:cNvSpPr/>
          <p:nvPr/>
        </p:nvSpPr>
        <p:spPr>
          <a:xfrm>
            <a:off x="1008842" y="4842933"/>
            <a:ext cx="4535055" cy="141833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</a:t>
            </a:r>
          </a:p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Sản phẩm công nghiệp</a:t>
            </a:r>
          </a:p>
        </p:txBody>
      </p:sp>
      <p:sp>
        <p:nvSpPr>
          <p:cNvPr id="6" name="Đáp án sai 3">
            <a:extLst>
              <a:ext uri="{FF2B5EF4-FFF2-40B4-BE49-F238E27FC236}">
                <a16:creationId xmlns:a16="http://schemas.microsoft.com/office/drawing/2014/main" id="{B55A847F-C4DA-5F22-F8E3-1F9791D9E0C5}"/>
              </a:ext>
            </a:extLst>
          </p:cNvPr>
          <p:cNvSpPr/>
          <p:nvPr/>
        </p:nvSpPr>
        <p:spPr>
          <a:xfrm>
            <a:off x="6236623" y="4849017"/>
            <a:ext cx="4535055" cy="14614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</a:t>
            </a:r>
          </a:p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Sản phẩm thủ công</a:t>
            </a:r>
          </a:p>
        </p:txBody>
      </p:sp>
      <p:sp>
        <p:nvSpPr>
          <p:cNvPr id="7" name="Đáp án đúng">
            <a:extLst>
              <a:ext uri="{FF2B5EF4-FFF2-40B4-BE49-F238E27FC236}">
                <a16:creationId xmlns:a16="http://schemas.microsoft.com/office/drawing/2014/main" id="{37BE586B-792F-AFC3-2C19-0EB56A471FFC}"/>
              </a:ext>
            </a:extLst>
          </p:cNvPr>
          <p:cNvSpPr/>
          <p:nvPr/>
        </p:nvSpPr>
        <p:spPr>
          <a:xfrm>
            <a:off x="1010523" y="4825900"/>
            <a:ext cx="4535055" cy="1454200"/>
          </a:xfrm>
          <a:prstGeom prst="roundRect">
            <a:avLst/>
          </a:prstGeom>
          <a:solidFill>
            <a:srgbClr val="FFD6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</a:t>
            </a:r>
          </a:p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Sản phẩm công nghiệp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CC9755-0126-4564-D4C0-6C5623BF34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9" t="41562" r="10450" b="40564"/>
          <a:stretch/>
        </p:blipFill>
        <p:spPr>
          <a:xfrm>
            <a:off x="4196532" y="1745989"/>
            <a:ext cx="3575868" cy="27732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5F85A20-0B90-8722-E1AA-D21FF0A91FE7}"/>
              </a:ext>
            </a:extLst>
          </p:cNvPr>
          <p:cNvSpPr/>
          <p:nvPr/>
        </p:nvSpPr>
        <p:spPr>
          <a:xfrm>
            <a:off x="104775" y="0"/>
            <a:ext cx="1600200" cy="542925"/>
          </a:xfrm>
          <a:prstGeom prst="rect">
            <a:avLst/>
          </a:prstGeom>
          <a:solidFill>
            <a:srgbClr val="F68122"/>
          </a:solidFill>
          <a:ln>
            <a:solidFill>
              <a:srgbClr val="F681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C2E920-9C1C-30EA-71B8-99D6AF616FC9}"/>
              </a:ext>
            </a:extLst>
          </p:cNvPr>
          <p:cNvSpPr/>
          <p:nvPr/>
        </p:nvSpPr>
        <p:spPr>
          <a:xfrm>
            <a:off x="10315574" y="0"/>
            <a:ext cx="1704975" cy="542925"/>
          </a:xfrm>
          <a:prstGeom prst="rect">
            <a:avLst/>
          </a:prstGeom>
          <a:solidFill>
            <a:srgbClr val="F68122"/>
          </a:solidFill>
          <a:ln>
            <a:solidFill>
              <a:srgbClr val="F681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525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0B911-8B4D-95EE-A43A-94CB52C67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A50B7D-5D9B-177E-CB3B-596BF442A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683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696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Đáp án sai 1">
            <a:extLst>
              <a:ext uri="{FF2B5EF4-FFF2-40B4-BE49-F238E27FC236}">
                <a16:creationId xmlns:a16="http://schemas.microsoft.com/office/drawing/2014/main" id="{348B63CC-1452-D5BA-C374-9EFC13061CA6}"/>
              </a:ext>
            </a:extLst>
          </p:cNvPr>
          <p:cNvSpPr/>
          <p:nvPr/>
        </p:nvSpPr>
        <p:spPr>
          <a:xfrm>
            <a:off x="1008842" y="4842933"/>
            <a:ext cx="4535055" cy="141833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</a:t>
            </a:r>
          </a:p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Sản phẩm công nghiệp</a:t>
            </a:r>
          </a:p>
        </p:txBody>
      </p:sp>
      <p:sp>
        <p:nvSpPr>
          <p:cNvPr id="6" name="Đáp án sai 3">
            <a:extLst>
              <a:ext uri="{FF2B5EF4-FFF2-40B4-BE49-F238E27FC236}">
                <a16:creationId xmlns:a16="http://schemas.microsoft.com/office/drawing/2014/main" id="{B55A847F-C4DA-5F22-F8E3-1F9791D9E0C5}"/>
              </a:ext>
            </a:extLst>
          </p:cNvPr>
          <p:cNvSpPr/>
          <p:nvPr/>
        </p:nvSpPr>
        <p:spPr>
          <a:xfrm>
            <a:off x="6236623" y="4849017"/>
            <a:ext cx="4535055" cy="14614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</a:t>
            </a:r>
          </a:p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Sản phẩm thủ công</a:t>
            </a:r>
          </a:p>
        </p:txBody>
      </p:sp>
      <p:sp>
        <p:nvSpPr>
          <p:cNvPr id="7" name="Đáp án đúng">
            <a:extLst>
              <a:ext uri="{FF2B5EF4-FFF2-40B4-BE49-F238E27FC236}">
                <a16:creationId xmlns:a16="http://schemas.microsoft.com/office/drawing/2014/main" id="{37BE586B-792F-AFC3-2C19-0EB56A471FFC}"/>
              </a:ext>
            </a:extLst>
          </p:cNvPr>
          <p:cNvSpPr/>
          <p:nvPr/>
        </p:nvSpPr>
        <p:spPr>
          <a:xfrm>
            <a:off x="1010523" y="4825900"/>
            <a:ext cx="4535055" cy="1454200"/>
          </a:xfrm>
          <a:prstGeom prst="roundRect">
            <a:avLst/>
          </a:prstGeom>
          <a:solidFill>
            <a:srgbClr val="FFD6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</a:t>
            </a:r>
          </a:p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Sản phẩm công nghiệp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137DDC-80A1-F006-807F-16DE232986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t="61637" r="61117" b="20489"/>
          <a:stretch/>
        </p:blipFill>
        <p:spPr>
          <a:xfrm>
            <a:off x="4150569" y="1712123"/>
            <a:ext cx="3604897" cy="2795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5EE203A-26FB-8A11-E7F3-FC2EE21DE246}"/>
              </a:ext>
            </a:extLst>
          </p:cNvPr>
          <p:cNvSpPr/>
          <p:nvPr/>
        </p:nvSpPr>
        <p:spPr>
          <a:xfrm>
            <a:off x="104775" y="0"/>
            <a:ext cx="1600200" cy="542925"/>
          </a:xfrm>
          <a:prstGeom prst="rect">
            <a:avLst/>
          </a:prstGeom>
          <a:solidFill>
            <a:srgbClr val="F68122"/>
          </a:solidFill>
          <a:ln>
            <a:solidFill>
              <a:srgbClr val="F681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68ACE6-B6E4-AEB0-85DD-E385B48D6EC3}"/>
              </a:ext>
            </a:extLst>
          </p:cNvPr>
          <p:cNvSpPr/>
          <p:nvPr/>
        </p:nvSpPr>
        <p:spPr>
          <a:xfrm>
            <a:off x="10306049" y="47625"/>
            <a:ext cx="1704975" cy="542925"/>
          </a:xfrm>
          <a:prstGeom prst="rect">
            <a:avLst/>
          </a:prstGeom>
          <a:solidFill>
            <a:srgbClr val="F68122"/>
          </a:solidFill>
          <a:ln>
            <a:solidFill>
              <a:srgbClr val="F681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121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Đáp án sai 1">
            <a:extLst>
              <a:ext uri="{FF2B5EF4-FFF2-40B4-BE49-F238E27FC236}">
                <a16:creationId xmlns:a16="http://schemas.microsoft.com/office/drawing/2014/main" id="{348B63CC-1452-D5BA-C374-9EFC13061CA6}"/>
              </a:ext>
            </a:extLst>
          </p:cNvPr>
          <p:cNvSpPr/>
          <p:nvPr/>
        </p:nvSpPr>
        <p:spPr>
          <a:xfrm>
            <a:off x="1008842" y="4842933"/>
            <a:ext cx="4535055" cy="141833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</a:t>
            </a:r>
          </a:p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Sản phẩm thủ công</a:t>
            </a:r>
          </a:p>
        </p:txBody>
      </p:sp>
      <p:sp>
        <p:nvSpPr>
          <p:cNvPr id="6" name="Đáp án sai 3">
            <a:extLst>
              <a:ext uri="{FF2B5EF4-FFF2-40B4-BE49-F238E27FC236}">
                <a16:creationId xmlns:a16="http://schemas.microsoft.com/office/drawing/2014/main" id="{B55A847F-C4DA-5F22-F8E3-1F9791D9E0C5}"/>
              </a:ext>
            </a:extLst>
          </p:cNvPr>
          <p:cNvSpPr/>
          <p:nvPr/>
        </p:nvSpPr>
        <p:spPr>
          <a:xfrm>
            <a:off x="6236623" y="4849017"/>
            <a:ext cx="4535055" cy="14614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</a:t>
            </a:r>
          </a:p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Sản phẩm công nghiệp</a:t>
            </a:r>
          </a:p>
        </p:txBody>
      </p:sp>
      <p:sp>
        <p:nvSpPr>
          <p:cNvPr id="7" name="Đáp án đúng">
            <a:extLst>
              <a:ext uri="{FF2B5EF4-FFF2-40B4-BE49-F238E27FC236}">
                <a16:creationId xmlns:a16="http://schemas.microsoft.com/office/drawing/2014/main" id="{37BE586B-792F-AFC3-2C19-0EB56A471FFC}"/>
              </a:ext>
            </a:extLst>
          </p:cNvPr>
          <p:cNvSpPr/>
          <p:nvPr/>
        </p:nvSpPr>
        <p:spPr>
          <a:xfrm>
            <a:off x="6236623" y="4857800"/>
            <a:ext cx="4535055" cy="1454200"/>
          </a:xfrm>
          <a:prstGeom prst="roundRect">
            <a:avLst/>
          </a:prstGeom>
          <a:solidFill>
            <a:srgbClr val="FFD6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</a:t>
            </a:r>
          </a:p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Sản phẩm công nghiệp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CC2150-3759-70BE-025B-1CEF567225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0" t="61711" r="35749" b="20415"/>
          <a:stretch/>
        </p:blipFill>
        <p:spPr>
          <a:xfrm>
            <a:off x="4201370" y="1695189"/>
            <a:ext cx="3689564" cy="28614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158AFEB-4606-4114-316F-D54833AE5900}"/>
              </a:ext>
            </a:extLst>
          </p:cNvPr>
          <p:cNvSpPr/>
          <p:nvPr/>
        </p:nvSpPr>
        <p:spPr>
          <a:xfrm>
            <a:off x="104775" y="0"/>
            <a:ext cx="1600200" cy="542925"/>
          </a:xfrm>
          <a:prstGeom prst="rect">
            <a:avLst/>
          </a:prstGeom>
          <a:solidFill>
            <a:srgbClr val="F68122"/>
          </a:solidFill>
          <a:ln>
            <a:solidFill>
              <a:srgbClr val="F681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FED044-862B-A559-5CC2-11575BA31663}"/>
              </a:ext>
            </a:extLst>
          </p:cNvPr>
          <p:cNvSpPr/>
          <p:nvPr/>
        </p:nvSpPr>
        <p:spPr>
          <a:xfrm>
            <a:off x="10277475" y="47625"/>
            <a:ext cx="1809750" cy="542925"/>
          </a:xfrm>
          <a:prstGeom prst="rect">
            <a:avLst/>
          </a:prstGeom>
          <a:solidFill>
            <a:srgbClr val="F68122"/>
          </a:solidFill>
          <a:ln>
            <a:solidFill>
              <a:srgbClr val="F681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923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Đáp án sai 1">
            <a:extLst>
              <a:ext uri="{FF2B5EF4-FFF2-40B4-BE49-F238E27FC236}">
                <a16:creationId xmlns:a16="http://schemas.microsoft.com/office/drawing/2014/main" id="{348B63CC-1452-D5BA-C374-9EFC13061CA6}"/>
              </a:ext>
            </a:extLst>
          </p:cNvPr>
          <p:cNvSpPr/>
          <p:nvPr/>
        </p:nvSpPr>
        <p:spPr>
          <a:xfrm>
            <a:off x="1008842" y="4842933"/>
            <a:ext cx="4535055" cy="141833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</a:t>
            </a:r>
          </a:p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Sản phẩm thủ công</a:t>
            </a:r>
          </a:p>
        </p:txBody>
      </p:sp>
      <p:sp>
        <p:nvSpPr>
          <p:cNvPr id="6" name="Đáp án sai 3">
            <a:extLst>
              <a:ext uri="{FF2B5EF4-FFF2-40B4-BE49-F238E27FC236}">
                <a16:creationId xmlns:a16="http://schemas.microsoft.com/office/drawing/2014/main" id="{B55A847F-C4DA-5F22-F8E3-1F9791D9E0C5}"/>
              </a:ext>
            </a:extLst>
          </p:cNvPr>
          <p:cNvSpPr/>
          <p:nvPr/>
        </p:nvSpPr>
        <p:spPr>
          <a:xfrm>
            <a:off x="6236623" y="4849017"/>
            <a:ext cx="4535055" cy="14614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</a:t>
            </a:r>
          </a:p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Sản phẩm công nghiệp </a:t>
            </a:r>
          </a:p>
        </p:txBody>
      </p:sp>
      <p:sp>
        <p:nvSpPr>
          <p:cNvPr id="7" name="Đáp án đúng">
            <a:extLst>
              <a:ext uri="{FF2B5EF4-FFF2-40B4-BE49-F238E27FC236}">
                <a16:creationId xmlns:a16="http://schemas.microsoft.com/office/drawing/2014/main" id="{37BE586B-792F-AFC3-2C19-0EB56A471FFC}"/>
              </a:ext>
            </a:extLst>
          </p:cNvPr>
          <p:cNvSpPr/>
          <p:nvPr/>
        </p:nvSpPr>
        <p:spPr>
          <a:xfrm>
            <a:off x="1008556" y="4815267"/>
            <a:ext cx="4535055" cy="1454200"/>
          </a:xfrm>
          <a:prstGeom prst="roundRect">
            <a:avLst/>
          </a:prstGeom>
          <a:solidFill>
            <a:srgbClr val="FFD6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</a:t>
            </a:r>
          </a:p>
          <a:p>
            <a:pPr lvl="0" algn="ctr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Sản phẩm thủ công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688602-5924-D852-B551-AB2853207D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9" t="61564" r="10780" b="20562"/>
          <a:stretch/>
        </p:blipFill>
        <p:spPr>
          <a:xfrm>
            <a:off x="4254544" y="1655019"/>
            <a:ext cx="3721056" cy="28858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858F24F-4CEF-0D8F-7919-D27ED57F33C4}"/>
              </a:ext>
            </a:extLst>
          </p:cNvPr>
          <p:cNvSpPr/>
          <p:nvPr/>
        </p:nvSpPr>
        <p:spPr>
          <a:xfrm>
            <a:off x="104775" y="0"/>
            <a:ext cx="1600200" cy="542925"/>
          </a:xfrm>
          <a:prstGeom prst="rect">
            <a:avLst/>
          </a:prstGeom>
          <a:solidFill>
            <a:srgbClr val="F68122"/>
          </a:solidFill>
          <a:ln>
            <a:solidFill>
              <a:srgbClr val="F681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BDA1D7-7769-C9AF-9A62-D73446EAE2F0}"/>
              </a:ext>
            </a:extLst>
          </p:cNvPr>
          <p:cNvSpPr/>
          <p:nvPr/>
        </p:nvSpPr>
        <p:spPr>
          <a:xfrm>
            <a:off x="10210800" y="0"/>
            <a:ext cx="1876425" cy="542925"/>
          </a:xfrm>
          <a:prstGeom prst="rect">
            <a:avLst/>
          </a:prstGeom>
          <a:solidFill>
            <a:srgbClr val="F68122"/>
          </a:solidFill>
          <a:ln>
            <a:solidFill>
              <a:srgbClr val="F681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107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CC2C6A-2ED1-3E8F-A747-08A36AA44C44}"/>
              </a:ext>
            </a:extLst>
          </p:cNvPr>
          <p:cNvSpPr txBox="1"/>
          <p:nvPr/>
        </p:nvSpPr>
        <p:spPr>
          <a:xfrm>
            <a:off x="937260" y="1485900"/>
            <a:ext cx="862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HĐ 2: Thu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thập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tin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ảnh</a:t>
            </a:r>
            <a:endParaRPr lang="en-US" sz="24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BBF6DC-59CA-FBCF-1036-CC4DAFDFBD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9" t="26666" r="9895" b="4445"/>
          <a:stretch/>
        </p:blipFill>
        <p:spPr>
          <a:xfrm>
            <a:off x="5580570" y="2235201"/>
            <a:ext cx="6238897" cy="38767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00729E-88C9-8AEB-3521-151398DCEE31}"/>
              </a:ext>
            </a:extLst>
          </p:cNvPr>
          <p:cNvSpPr txBox="1"/>
          <p:nvPr/>
        </p:nvSpPr>
        <p:spPr>
          <a:xfrm>
            <a:off x="914413" y="2033136"/>
            <a:ext cx="4521187" cy="3891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Hướng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dẫn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sẻ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mà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sưu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tầm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Hoàn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sản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bảng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gợi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ý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Cloud Callout 4">
            <a:extLst>
              <a:ext uri="{FF2B5EF4-FFF2-40B4-BE49-F238E27FC236}">
                <a16:creationId xmlns:a16="http://schemas.microsoft.com/office/drawing/2014/main" id="{591D7D5B-2E17-CD99-F12F-B264496FE57B}"/>
              </a:ext>
            </a:extLst>
          </p:cNvPr>
          <p:cNvSpPr/>
          <p:nvPr/>
        </p:nvSpPr>
        <p:spPr>
          <a:xfrm>
            <a:off x="8314267" y="474135"/>
            <a:ext cx="2607734" cy="1485865"/>
          </a:xfrm>
          <a:prstGeom prst="cloudCallout">
            <a:avLst>
              <a:gd name="adj1" fmla="val -45309"/>
              <a:gd name="adj2" fmla="val 56439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Làm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việc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DB3EFA-03F2-CE49-E69B-CD9F40A48D26}"/>
              </a:ext>
            </a:extLst>
          </p:cNvPr>
          <p:cNvSpPr/>
          <p:nvPr/>
        </p:nvSpPr>
        <p:spPr>
          <a:xfrm>
            <a:off x="104775" y="0"/>
            <a:ext cx="1600200" cy="542925"/>
          </a:xfrm>
          <a:prstGeom prst="rect">
            <a:avLst/>
          </a:prstGeom>
          <a:solidFill>
            <a:srgbClr val="F68122"/>
          </a:solidFill>
          <a:ln>
            <a:solidFill>
              <a:srgbClr val="F681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FAD608-0A75-3277-2634-605DC3EC146B}"/>
              </a:ext>
            </a:extLst>
          </p:cNvPr>
          <p:cNvSpPr/>
          <p:nvPr/>
        </p:nvSpPr>
        <p:spPr>
          <a:xfrm>
            <a:off x="8534400" y="0"/>
            <a:ext cx="3552825" cy="542925"/>
          </a:xfrm>
          <a:prstGeom prst="rect">
            <a:avLst/>
          </a:prstGeom>
          <a:solidFill>
            <a:srgbClr val="F68122"/>
          </a:solidFill>
          <a:ln>
            <a:solidFill>
              <a:srgbClr val="F681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716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CC2C6A-2ED1-3E8F-A747-08A36AA44C44}"/>
              </a:ext>
            </a:extLst>
          </p:cNvPr>
          <p:cNvSpPr txBox="1"/>
          <p:nvPr/>
        </p:nvSpPr>
        <p:spPr>
          <a:xfrm>
            <a:off x="937260" y="1485900"/>
            <a:ext cx="862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HĐ 3: Trưng bày sản phẩm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5807AD-1162-FD89-9655-006B548D91B6}"/>
              </a:ext>
            </a:extLst>
          </p:cNvPr>
          <p:cNvSpPr txBox="1"/>
          <p:nvPr/>
        </p:nvSpPr>
        <p:spPr>
          <a:xfrm>
            <a:off x="999067" y="1852351"/>
            <a:ext cx="3251200" cy="278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Giới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thiệu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sản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nghiệp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hoặc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sản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thủ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địa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333293-6E21-3669-320D-7E744D3FB0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0" t="16916" r="13891"/>
          <a:stretch/>
        </p:blipFill>
        <p:spPr>
          <a:xfrm>
            <a:off x="4758215" y="2052754"/>
            <a:ext cx="6589732" cy="40730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E8E2476-6924-5AAD-7782-6E40949E6C92}"/>
              </a:ext>
            </a:extLst>
          </p:cNvPr>
          <p:cNvSpPr/>
          <p:nvPr/>
        </p:nvSpPr>
        <p:spPr>
          <a:xfrm>
            <a:off x="104775" y="0"/>
            <a:ext cx="1600200" cy="542925"/>
          </a:xfrm>
          <a:prstGeom prst="rect">
            <a:avLst/>
          </a:prstGeom>
          <a:solidFill>
            <a:srgbClr val="F68122"/>
          </a:solidFill>
          <a:ln>
            <a:solidFill>
              <a:srgbClr val="F681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D0D737-656E-BC08-DD52-48619B2D978A}"/>
              </a:ext>
            </a:extLst>
          </p:cNvPr>
          <p:cNvSpPr/>
          <p:nvPr/>
        </p:nvSpPr>
        <p:spPr>
          <a:xfrm>
            <a:off x="10306050" y="-1"/>
            <a:ext cx="1781175" cy="542925"/>
          </a:xfrm>
          <a:prstGeom prst="rect">
            <a:avLst/>
          </a:prstGeom>
          <a:solidFill>
            <a:srgbClr val="F68122"/>
          </a:solidFill>
          <a:ln>
            <a:solidFill>
              <a:srgbClr val="F681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596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E3EEA6-CC99-CE61-DCDC-77C429FC4434}"/>
              </a:ext>
            </a:extLst>
          </p:cNvPr>
          <p:cNvSpPr txBox="1"/>
          <p:nvPr/>
        </p:nvSpPr>
        <p:spPr>
          <a:xfrm>
            <a:off x="1200097" y="1573123"/>
            <a:ext cx="10044030" cy="65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ĐỌC MỤC “EM CÓ BIẾT”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DE90D69-28DD-8067-0DA6-0A184992F550}"/>
              </a:ext>
            </a:extLst>
          </p:cNvPr>
          <p:cNvGrpSpPr/>
          <p:nvPr/>
        </p:nvGrpSpPr>
        <p:grpSpPr>
          <a:xfrm>
            <a:off x="787399" y="2292892"/>
            <a:ext cx="10557933" cy="3618810"/>
            <a:chOff x="482599" y="2954867"/>
            <a:chExt cx="10557933" cy="3618810"/>
          </a:xfrm>
        </p:grpSpPr>
        <p:sp>
          <p:nvSpPr>
            <p:cNvPr id="7" name="Rounded Rectangle 8">
              <a:extLst>
                <a:ext uri="{FF2B5EF4-FFF2-40B4-BE49-F238E27FC236}">
                  <a16:creationId xmlns:a16="http://schemas.microsoft.com/office/drawing/2014/main" id="{FD1C1EAC-44FC-7731-6FBD-6E4FF8306CA7}"/>
                </a:ext>
              </a:extLst>
            </p:cNvPr>
            <p:cNvSpPr/>
            <p:nvPr/>
          </p:nvSpPr>
          <p:spPr>
            <a:xfrm>
              <a:off x="482599" y="3523708"/>
              <a:ext cx="10557933" cy="304996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just">
                <a:lnSpc>
                  <a:spcPct val="150000"/>
                </a:lnSpc>
                <a:buFontTx/>
                <a:buChar char="-"/>
              </a:pPr>
              <a:r>
                <a:rPr lang="vi-VN" sz="20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 hoạt động sản xuất công nghiệp đang phát triển mạnh ở nước ta là: chế biến lương thực, thực phẩm; sản xuất hàng tiêu dùng; điện tử; khai thác dầu khí;…</a:t>
              </a:r>
            </a:p>
            <a:p>
              <a:pPr marL="457200" indent="-457200" algn="just">
                <a:lnSpc>
                  <a:spcPct val="150000"/>
                </a:lnSpc>
                <a:buFontTx/>
                <a:buChar char="-"/>
              </a:pPr>
              <a:r>
                <a:rPr lang="vi-VN" sz="20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Việt Nam xuất khẩu nhiều hàng dệt may, thủy sản chế biến, dầu thô,… và một số hàng thủ công như gốm sứ, mây tre đan, sơn mài,…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5BBD290-2A96-57F2-9E4E-459855D44B1B}"/>
                </a:ext>
              </a:extLst>
            </p:cNvPr>
            <p:cNvGrpSpPr/>
            <p:nvPr/>
          </p:nvGrpSpPr>
          <p:grpSpPr>
            <a:xfrm>
              <a:off x="685800" y="2954867"/>
              <a:ext cx="3240742" cy="954741"/>
              <a:chOff x="1048869" y="2359298"/>
              <a:chExt cx="3240742" cy="954741"/>
            </a:xfrm>
          </p:grpSpPr>
          <p:sp>
            <p:nvSpPr>
              <p:cNvPr id="9" name="Rounded Rectangular Callout 13">
                <a:extLst>
                  <a:ext uri="{FF2B5EF4-FFF2-40B4-BE49-F238E27FC236}">
                    <a16:creationId xmlns:a16="http://schemas.microsoft.com/office/drawing/2014/main" id="{743F97AF-F4DF-841A-5C08-5C779A236D67}"/>
                  </a:ext>
                </a:extLst>
              </p:cNvPr>
              <p:cNvSpPr/>
              <p:nvPr/>
            </p:nvSpPr>
            <p:spPr>
              <a:xfrm>
                <a:off x="1048869" y="2359298"/>
                <a:ext cx="3240742" cy="954741"/>
              </a:xfrm>
              <a:prstGeom prst="wedgeRoundRectCallout">
                <a:avLst>
                  <a:gd name="adj1" fmla="val -54858"/>
                  <a:gd name="adj2" fmla="val 47224"/>
                  <a:gd name="adj3" fmla="val 16667"/>
                </a:avLst>
              </a:prstGeom>
              <a:solidFill>
                <a:srgbClr val="E7563B"/>
              </a:solidFill>
              <a:ln>
                <a:solidFill>
                  <a:srgbClr val="E756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latin typeface="UTM Avo" panose="02040603050506020204" pitchFamily="18" charset="0"/>
                    <a:cs typeface="Arial" panose="020B0604020202020204" pitchFamily="34" charset="0"/>
                  </a:rPr>
                  <a:t>Em có biết!</a:t>
                </a:r>
              </a:p>
            </p:txBody>
          </p:sp>
          <p:sp>
            <p:nvSpPr>
              <p:cNvPr id="10" name="Rounded Rectangle 14">
                <a:extLst>
                  <a:ext uri="{FF2B5EF4-FFF2-40B4-BE49-F238E27FC236}">
                    <a16:creationId xmlns:a16="http://schemas.microsoft.com/office/drawing/2014/main" id="{BC44B389-5DB9-6C60-4494-766A2E966CA6}"/>
                  </a:ext>
                </a:extLst>
              </p:cNvPr>
              <p:cNvSpPr/>
              <p:nvPr/>
            </p:nvSpPr>
            <p:spPr>
              <a:xfrm>
                <a:off x="1156446" y="2450990"/>
                <a:ext cx="3025589" cy="771359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343D0B4-99DC-2FB8-70DA-03FB517AFAD3}"/>
              </a:ext>
            </a:extLst>
          </p:cNvPr>
          <p:cNvSpPr/>
          <p:nvPr/>
        </p:nvSpPr>
        <p:spPr>
          <a:xfrm>
            <a:off x="104775" y="0"/>
            <a:ext cx="1600200" cy="542925"/>
          </a:xfrm>
          <a:prstGeom prst="rect">
            <a:avLst/>
          </a:prstGeom>
          <a:solidFill>
            <a:srgbClr val="F68122"/>
          </a:solidFill>
          <a:ln>
            <a:solidFill>
              <a:srgbClr val="F681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18CBE9-9952-CD2C-2677-B02024E9F990}"/>
              </a:ext>
            </a:extLst>
          </p:cNvPr>
          <p:cNvSpPr/>
          <p:nvPr/>
        </p:nvSpPr>
        <p:spPr>
          <a:xfrm>
            <a:off x="10258424" y="0"/>
            <a:ext cx="1828801" cy="542925"/>
          </a:xfrm>
          <a:prstGeom prst="rect">
            <a:avLst/>
          </a:prstGeom>
          <a:solidFill>
            <a:srgbClr val="F68122"/>
          </a:solidFill>
          <a:ln>
            <a:solidFill>
              <a:srgbClr val="F681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660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4297D7-D78B-29D8-EF37-D3CA5FD44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0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8E67D-A916-5478-DA52-1E4B8AE28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C4E661-423E-CB4F-310C-90FBAD01A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9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a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52901" y="1285839"/>
            <a:ext cx="2819400" cy="4286321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6629400" y="609600"/>
            <a:ext cx="3733800" cy="16764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7" charset="-128"/>
                <a:cs typeface="Times New Roman" pitchFamily="18" charset="0"/>
              </a:rPr>
              <a:t>Chinh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7" charset="-128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7" charset="-128"/>
                <a:cs typeface="Times New Roman" pitchFamily="18" charset="0"/>
              </a:rPr>
              <a:t>phục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7" charset="-128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7" charset="-128"/>
                <a:cs typeface="Times New Roman" pitchFamily="18" charset="0"/>
              </a:rPr>
              <a:t>cúp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7" charset="-128"/>
                <a:cs typeface="Times New Roman" pitchFamily="18" charset="0"/>
              </a:rPr>
              <a:t> C1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7" charset="-128"/>
                <a:cs typeface="Times New Roman" pitchFamily="18" charset="0"/>
              </a:rPr>
              <a:t>thôi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7" charset="-128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7" charset="-128"/>
                <a:cs typeface="Times New Roman" pitchFamily="18" charset="0"/>
              </a:rPr>
              <a:t>nào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7" charset="-128"/>
                <a:cs typeface="Times New Roman" pitchFamily="18" charset="0"/>
              </a:rPr>
              <a:t> !! ^^</a:t>
            </a:r>
          </a:p>
        </p:txBody>
      </p:sp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D9AB780E-7B14-D64F-4A43-1BF388579F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9080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3F0505F-0742-4E5A-D8F2-58C5007F8A14}"/>
              </a:ext>
            </a:extLst>
          </p:cNvPr>
          <p:cNvGrpSpPr/>
          <p:nvPr/>
        </p:nvGrpSpPr>
        <p:grpSpPr>
          <a:xfrm>
            <a:off x="2667000" y="475338"/>
            <a:ext cx="6858000" cy="5544462"/>
            <a:chOff x="3162300" y="1219200"/>
            <a:chExt cx="5638800" cy="198120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845B4281-5B19-4461-54A9-7008DD061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62300" y="1219200"/>
              <a:ext cx="5638800" cy="19812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412913" y="1371600"/>
              <a:ext cx="5012267" cy="164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Hoạt động dưới đây mang lại lợi ích gì?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6A7CD85-3EC6-1B2C-F46F-14B98AB058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6" t="24262" r="63166" b="12283"/>
          <a:stretch/>
        </p:blipFill>
        <p:spPr>
          <a:xfrm>
            <a:off x="4648200" y="1447800"/>
            <a:ext cx="2590800" cy="2630781"/>
          </a:xfrm>
          <a:prstGeom prst="rect">
            <a:avLst/>
          </a:prstGeom>
        </p:spPr>
      </p:pic>
      <p:pic>
        <p:nvPicPr>
          <p:cNvPr id="9" name="Picture 8" descr="bong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29200" y="5029201"/>
            <a:ext cx="1371600" cy="134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7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430dcb88016bc5e42f7101ebdc877f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0" y="-685800"/>
            <a:ext cx="9144000" cy="5638800"/>
          </a:xfrm>
          <a:prstGeom prst="rect">
            <a:avLst/>
          </a:prstGeom>
        </p:spPr>
      </p:pic>
      <p:pic>
        <p:nvPicPr>
          <p:cNvPr id="6" name="Picture 5" descr="f002c92eee74a495b2b40cc86e0dc2e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8200" y="1143000"/>
            <a:ext cx="2362200" cy="2819400"/>
          </a:xfrm>
          <a:prstGeom prst="rect">
            <a:avLst/>
          </a:prstGeom>
        </p:spPr>
      </p:pic>
      <p:sp>
        <p:nvSpPr>
          <p:cNvPr id="17" name="Plaque 16"/>
          <p:cNvSpPr/>
          <p:nvPr/>
        </p:nvSpPr>
        <p:spPr>
          <a:xfrm>
            <a:off x="8610600" y="228600"/>
            <a:ext cx="2057400" cy="1371600"/>
          </a:xfrm>
          <a:prstGeom prst="plaqu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Vàoooooo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" name="Picture 19" descr="bon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15400" y="5181600"/>
            <a:ext cx="609600" cy="599871"/>
          </a:xfrm>
          <a:prstGeom prst="rect">
            <a:avLst/>
          </a:prstGeom>
        </p:spPr>
      </p:pic>
      <p:pic>
        <p:nvPicPr>
          <p:cNvPr id="21" name="Picture 20" descr="bon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0400" y="5105400"/>
            <a:ext cx="609600" cy="599871"/>
          </a:xfrm>
          <a:prstGeom prst="rect">
            <a:avLst/>
          </a:prstGeom>
        </p:spPr>
      </p:pic>
      <p:sp>
        <p:nvSpPr>
          <p:cNvPr id="24" name="Plaque 23"/>
          <p:cNvSpPr/>
          <p:nvPr/>
        </p:nvSpPr>
        <p:spPr>
          <a:xfrm>
            <a:off x="8621486" y="228600"/>
            <a:ext cx="2057400" cy="13716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^^</a:t>
            </a:r>
          </a:p>
        </p:txBody>
      </p:sp>
      <p:sp>
        <p:nvSpPr>
          <p:cNvPr id="28" name="Right Arrow 27">
            <a:hlinkClick r:id="" action="ppaction://hlinkshowjump?jump=nextslide"/>
          </p:cNvPr>
          <p:cNvSpPr/>
          <p:nvPr/>
        </p:nvSpPr>
        <p:spPr>
          <a:xfrm>
            <a:off x="11125200" y="0"/>
            <a:ext cx="9144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NEXT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E1023E-8FEF-A21C-CAF8-9ED25FF8E5CF}"/>
              </a:ext>
            </a:extLst>
          </p:cNvPr>
          <p:cNvGrpSpPr/>
          <p:nvPr/>
        </p:nvGrpSpPr>
        <p:grpSpPr>
          <a:xfrm>
            <a:off x="914399" y="5872663"/>
            <a:ext cx="5333999" cy="756737"/>
            <a:chOff x="6485863" y="5872663"/>
            <a:chExt cx="2015363" cy="756737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041F1212-ACCF-155C-29A5-6B7338EE4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568745" y="5872663"/>
              <a:ext cx="1932481" cy="75673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5A4DD2-0623-DBCF-00A3-2A589C41AF2F}"/>
                </a:ext>
              </a:extLst>
            </p:cNvPr>
            <p:cNvSpPr txBox="1"/>
            <p:nvPr/>
          </p:nvSpPr>
          <p:spPr>
            <a:xfrm>
              <a:off x="6485863" y="5957899"/>
              <a:ext cx="1905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Tạo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ra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đồ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dùng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,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vật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dụng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thiết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yếu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071BF4-3C06-2C9B-7EDC-EF6ED28A1025}"/>
              </a:ext>
            </a:extLst>
          </p:cNvPr>
          <p:cNvGrpSpPr/>
          <p:nvPr/>
        </p:nvGrpSpPr>
        <p:grpSpPr>
          <a:xfrm>
            <a:off x="6477000" y="5872663"/>
            <a:ext cx="5181600" cy="756737"/>
            <a:chOff x="9067800" y="5872663"/>
            <a:chExt cx="1905000" cy="756737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72194264-875C-70A5-B259-EAE770FDD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235745" y="5872663"/>
              <a:ext cx="1737055" cy="75673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7836568-5CE2-CB67-E334-35200A90D785}"/>
                </a:ext>
              </a:extLst>
            </p:cNvPr>
            <p:cNvSpPr txBox="1"/>
            <p:nvPr/>
          </p:nvSpPr>
          <p:spPr>
            <a:xfrm>
              <a:off x="9067800" y="5955268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Mang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lại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vải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vóc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,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chăn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chiếu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,…</a:t>
              </a:r>
            </a:p>
          </p:txBody>
        </p:sp>
      </p:grpSp>
      <p:pic>
        <p:nvPicPr>
          <p:cNvPr id="16" name="Am-thanh-sut-vao-da-bong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36691C05-24B5-70F2-A552-8D21D27459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96800" y="1685144"/>
            <a:ext cx="609600" cy="609600"/>
          </a:xfrm>
          <a:prstGeom prst="rect">
            <a:avLst/>
          </a:prstGeom>
        </p:spPr>
      </p:pic>
      <p:pic>
        <p:nvPicPr>
          <p:cNvPr id="19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5617E20E-BACD-5F55-3D7B-52B5D1D71DC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2438400" y="3657600"/>
            <a:ext cx="609600" cy="609600"/>
          </a:xfrm>
          <a:prstGeom prst="rect">
            <a:avLst/>
          </a:prstGeom>
        </p:spPr>
      </p:pic>
      <p:pic>
        <p:nvPicPr>
          <p:cNvPr id="30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6B0E1AE0-F617-A67F-7DF7-A73147C9FA5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4610100" y="3959942"/>
            <a:ext cx="609600" cy="609600"/>
          </a:xfrm>
          <a:prstGeom prst="rect">
            <a:avLst/>
          </a:prstGeom>
        </p:spPr>
      </p:pic>
      <p:pic>
        <p:nvPicPr>
          <p:cNvPr id="31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F0D51149-247E-6420-8B97-2772C4E926E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2639470" y="57868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2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833 -0.00116 C 0.00534 0.00625 0.01914 0.01365 -0.04323 -0.00811 C -0.10508 -0.02987 -0.28854 -0.08426 -0.37982 -0.13241 C -0.47161 -0.18033 -0.59674 -0.25116 -0.59089 -0.29653 C -0.58503 -0.3419 -0.39557 -0.38357 -0.34544 -0.40463 C -0.29492 -0.42547 -0.29154 -0.42454 -0.28854 -0.42315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68" y="-207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1875 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98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989"/>
                            </p:stCondLst>
                            <p:childTnLst>
                              <p:par>
                                <p:cTn id="15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112E-17 -4.44444E-6 C -0.00833 -0.01643 -0.01641 -0.03263 -0.02135 -0.05277 C -0.0263 -0.07338 -0.02799 -0.08773 -0.02969 -0.12314 C -0.03151 -0.15879 -0.03242 -0.21828 -0.03177 -0.2662 C -0.03112 -0.31435 -0.02839 -0.36296 -0.02578 -0.41111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" y="-2055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10222 0.0055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84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843"/>
                            </p:stCondLst>
                            <p:childTnLst>
                              <p:par>
                                <p:cTn id="39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7" grpId="0" animBg="1"/>
      <p:bldP spid="17" grpId="1" animBg="1"/>
      <p:bldP spid="24" grpId="0" animBg="1"/>
      <p:bldP spid="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7A464C1-38AB-0BB4-1BA4-2AC2F5FD5CC2}"/>
              </a:ext>
            </a:extLst>
          </p:cNvPr>
          <p:cNvGrpSpPr/>
          <p:nvPr/>
        </p:nvGrpSpPr>
        <p:grpSpPr>
          <a:xfrm>
            <a:off x="2667000" y="475338"/>
            <a:ext cx="6858000" cy="5544462"/>
            <a:chOff x="3162300" y="1219200"/>
            <a:chExt cx="5638800" cy="198120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3A516B32-0891-35BA-1077-63FCF8D2E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62300" y="1219200"/>
              <a:ext cx="5638800" cy="19812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8AC517-4321-8028-B9CA-CFE70DE5AFDA}"/>
                </a:ext>
              </a:extLst>
            </p:cNvPr>
            <p:cNvSpPr txBox="1"/>
            <p:nvPr/>
          </p:nvSpPr>
          <p:spPr>
            <a:xfrm>
              <a:off x="3455167" y="1371600"/>
              <a:ext cx="5012267" cy="164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Hoạt động dưới đây mang lại lợi ích gì?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FAC4E6F-ACD0-C0FE-1334-43887E71FB0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0" t="30418" r="36882" b="7305"/>
          <a:stretch/>
        </p:blipFill>
        <p:spPr>
          <a:xfrm>
            <a:off x="4648200" y="1447801"/>
            <a:ext cx="2590800" cy="2581940"/>
          </a:xfrm>
          <a:prstGeom prst="rect">
            <a:avLst/>
          </a:prstGeom>
        </p:spPr>
      </p:pic>
      <p:pic>
        <p:nvPicPr>
          <p:cNvPr id="9" name="Picture 8" descr="bong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29200" y="5029201"/>
            <a:ext cx="1371600" cy="13497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430dcb88016bc5e42f7101ebdc877f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0" y="-685800"/>
            <a:ext cx="9144000" cy="5638800"/>
          </a:xfrm>
          <a:prstGeom prst="rect">
            <a:avLst/>
          </a:prstGeom>
        </p:spPr>
      </p:pic>
      <p:pic>
        <p:nvPicPr>
          <p:cNvPr id="6" name="Picture 5" descr="f002c92eee74a495b2b40cc86e0dc2e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8200" y="1143000"/>
            <a:ext cx="2362200" cy="2819400"/>
          </a:xfrm>
          <a:prstGeom prst="rect">
            <a:avLst/>
          </a:prstGeom>
        </p:spPr>
      </p:pic>
      <p:sp>
        <p:nvSpPr>
          <p:cNvPr id="17" name="Plaque 16"/>
          <p:cNvSpPr/>
          <p:nvPr/>
        </p:nvSpPr>
        <p:spPr>
          <a:xfrm>
            <a:off x="8610600" y="228600"/>
            <a:ext cx="2057400" cy="1371600"/>
          </a:xfrm>
          <a:prstGeom prst="plaque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^^</a:t>
            </a:r>
          </a:p>
        </p:txBody>
      </p:sp>
      <p:pic>
        <p:nvPicPr>
          <p:cNvPr id="20" name="Picture 19" descr="bon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91600" y="5121150"/>
            <a:ext cx="609600" cy="599871"/>
          </a:xfrm>
          <a:prstGeom prst="rect">
            <a:avLst/>
          </a:prstGeom>
        </p:spPr>
      </p:pic>
      <p:pic>
        <p:nvPicPr>
          <p:cNvPr id="21" name="Picture 20" descr="bon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09900" y="5117522"/>
            <a:ext cx="609600" cy="599871"/>
          </a:xfrm>
          <a:prstGeom prst="rect">
            <a:avLst/>
          </a:prstGeom>
        </p:spPr>
      </p:pic>
      <p:sp>
        <p:nvSpPr>
          <p:cNvPr id="24" name="Plaque 23"/>
          <p:cNvSpPr/>
          <p:nvPr/>
        </p:nvSpPr>
        <p:spPr>
          <a:xfrm>
            <a:off x="8610600" y="228600"/>
            <a:ext cx="2057400" cy="14478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Vàoooo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Right Arrow 27">
            <a:hlinkClick r:id="" action="ppaction://hlinkshowjump?jump=nextslide"/>
          </p:cNvPr>
          <p:cNvSpPr/>
          <p:nvPr/>
        </p:nvSpPr>
        <p:spPr>
          <a:xfrm>
            <a:off x="11125200" y="0"/>
            <a:ext cx="9144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NEXT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E1023E-8FEF-A21C-CAF8-9ED25FF8E5CF}"/>
              </a:ext>
            </a:extLst>
          </p:cNvPr>
          <p:cNvGrpSpPr/>
          <p:nvPr/>
        </p:nvGrpSpPr>
        <p:grpSpPr>
          <a:xfrm>
            <a:off x="609601" y="5867400"/>
            <a:ext cx="5553187" cy="756737"/>
            <a:chOff x="6456341" y="5872663"/>
            <a:chExt cx="2044885" cy="756737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041F1212-ACCF-155C-29A5-6B7338EE4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568745" y="5872663"/>
              <a:ext cx="1932481" cy="75673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5A4DD2-0623-DBCF-00A3-2A589C41AF2F}"/>
                </a:ext>
              </a:extLst>
            </p:cNvPr>
            <p:cNvSpPr txBox="1"/>
            <p:nvPr/>
          </p:nvSpPr>
          <p:spPr>
            <a:xfrm>
              <a:off x="6456341" y="5957899"/>
              <a:ext cx="1905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Mang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lại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giá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trị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thẩm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mĩ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071BF4-3C06-2C9B-7EDC-EF6ED28A1025}"/>
              </a:ext>
            </a:extLst>
          </p:cNvPr>
          <p:cNvGrpSpPr/>
          <p:nvPr/>
        </p:nvGrpSpPr>
        <p:grpSpPr>
          <a:xfrm>
            <a:off x="6561490" y="5867400"/>
            <a:ext cx="5173309" cy="756737"/>
            <a:chOff x="9067800" y="5872663"/>
            <a:chExt cx="1905000" cy="756737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72194264-875C-70A5-B259-EAE770FDD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235745" y="5872663"/>
              <a:ext cx="1737055" cy="75673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7836568-5CE2-CB67-E334-35200A90D785}"/>
                </a:ext>
              </a:extLst>
            </p:cNvPr>
            <p:cNvSpPr txBox="1"/>
            <p:nvPr/>
          </p:nvSpPr>
          <p:spPr>
            <a:xfrm>
              <a:off x="9067800" y="6007491"/>
              <a:ext cx="19050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Tạo </a:t>
              </a:r>
              <a:r>
                <a:rPr kumimoji="0" lang="en-US" sz="17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ra</a:t>
              </a: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17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đồ</a:t>
              </a: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17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dùng</a:t>
              </a: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, </a:t>
              </a:r>
              <a:r>
                <a:rPr kumimoji="0" lang="en-US" sz="17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vật</a:t>
              </a: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17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dụng</a:t>
              </a: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17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thiết</a:t>
              </a: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17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yếu</a:t>
              </a:r>
              <a:endPara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6" name="Am-thanh-sut-vao-da-bong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73BAC3B9-F82D-E5D0-80D6-CD10384925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96800" y="1685144"/>
            <a:ext cx="609600" cy="609600"/>
          </a:xfrm>
          <a:prstGeom prst="rect">
            <a:avLst/>
          </a:prstGeom>
        </p:spPr>
      </p:pic>
      <p:pic>
        <p:nvPicPr>
          <p:cNvPr id="19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25E24BA2-2D51-0F6A-595D-E909DF6EF3D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2438400" y="3657600"/>
            <a:ext cx="609600" cy="609600"/>
          </a:xfrm>
          <a:prstGeom prst="rect">
            <a:avLst/>
          </a:prstGeom>
        </p:spPr>
      </p:pic>
      <p:pic>
        <p:nvPicPr>
          <p:cNvPr id="27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F142FF53-F3B3-FB5D-0016-9B4774A164A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4610100" y="3959942"/>
            <a:ext cx="609600" cy="609600"/>
          </a:xfrm>
          <a:prstGeom prst="rect">
            <a:avLst/>
          </a:prstGeom>
        </p:spPr>
      </p:pic>
      <p:pic>
        <p:nvPicPr>
          <p:cNvPr id="29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EEF1A996-E166-1421-98CC-BE51C50E9E2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2639470" y="5786869"/>
            <a:ext cx="609600" cy="609600"/>
          </a:xfrm>
          <a:prstGeom prst="rect">
            <a:avLst/>
          </a:prstGeom>
        </p:spPr>
      </p:pic>
      <p:pic>
        <p:nvPicPr>
          <p:cNvPr id="30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97523261-9FA6-97E1-C0BD-6B24408328E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5332653" y="57099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0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39 7.40741E-7 C 0.00612 0.0125 0.00885 0.02477 -0.00352 -0.01134 C -0.01589 -0.04607 -0.05234 -0.13357 -0.07057 -0.21065 C -0.0888 -0.28727 -0.11367 -0.40185 -0.1125 -0.475 C -0.11133 -0.54769 -0.0737 -0.61482 -0.06367 -0.64884 C -0.05365 -0.68264 -0.05299 -0.68125 -0.05234 -0.67824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7" y="-333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19375 0.061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4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843"/>
                            </p:stCondLst>
                            <p:childTnLst>
                              <p:par>
                                <p:cTn id="15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3.7037E-6 C 0.03334 -0.02801 0.06563 -0.0551 0.08542 -0.08889 C 0.10521 -0.12361 0.11198 -0.14746 0.11876 -0.20695 C 0.12605 -0.26667 0.12969 -0.3669 0.12709 -0.44723 C 0.12448 -0.52778 0.11355 -0.60949 0.10313 -0.69005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-3451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09687 0.027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98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989"/>
                            </p:stCondLst>
                            <p:childTnLst>
                              <p:par>
                                <p:cTn id="39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17" grpId="0" animBg="1"/>
      <p:bldP spid="17" grpId="1" animBg="1"/>
      <p:bldP spid="24" grpId="0" animBg="1"/>
      <p:bldP spid="2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7A464C1-38AB-0BB4-1BA4-2AC2F5FD5CC2}"/>
              </a:ext>
            </a:extLst>
          </p:cNvPr>
          <p:cNvGrpSpPr/>
          <p:nvPr/>
        </p:nvGrpSpPr>
        <p:grpSpPr>
          <a:xfrm>
            <a:off x="2667000" y="475338"/>
            <a:ext cx="6858000" cy="5544462"/>
            <a:chOff x="3162300" y="1219200"/>
            <a:chExt cx="5638800" cy="198120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3A516B32-0891-35BA-1077-63FCF8D2E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62300" y="1219200"/>
              <a:ext cx="5638800" cy="19812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8AC517-4321-8028-B9CA-CFE70DE5AFDA}"/>
                </a:ext>
              </a:extLst>
            </p:cNvPr>
            <p:cNvSpPr txBox="1"/>
            <p:nvPr/>
          </p:nvSpPr>
          <p:spPr>
            <a:xfrm>
              <a:off x="3455167" y="1371600"/>
              <a:ext cx="5012267" cy="164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Hoạt động dưới đây mang lại lợi ích gì?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BFAB9AF-8211-6537-F310-D1D8715DE9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93" t="25033" r="10059" b="12691"/>
          <a:stretch/>
        </p:blipFill>
        <p:spPr>
          <a:xfrm>
            <a:off x="4648200" y="1447801"/>
            <a:ext cx="2590800" cy="2581940"/>
          </a:xfrm>
          <a:prstGeom prst="rect">
            <a:avLst/>
          </a:prstGeom>
        </p:spPr>
      </p:pic>
      <p:pic>
        <p:nvPicPr>
          <p:cNvPr id="9" name="Picture 8" descr="bong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29200" y="5029201"/>
            <a:ext cx="1371600" cy="134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3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568</Words>
  <Application>Microsoft Office PowerPoint</Application>
  <PresentationFormat>Widescreen</PresentationFormat>
  <Paragraphs>101</Paragraphs>
  <Slides>26</Slides>
  <Notes>21</Notes>
  <HiddenSlides>0</HiddenSlides>
  <MMClips>14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UTM Avo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Ziczac</dc:creator>
  <cp:lastModifiedBy>Thao Hong</cp:lastModifiedBy>
  <cp:revision>8</cp:revision>
  <dcterms:created xsi:type="dcterms:W3CDTF">2023-04-10T09:01:57Z</dcterms:created>
  <dcterms:modified xsi:type="dcterms:W3CDTF">2025-11-30T15:41:59Z</dcterms:modified>
</cp:coreProperties>
</file>