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68" r:id="rId18"/>
    <p:sldId id="269" r:id="rId19"/>
    <p:sldId id="270" r:id="rId20"/>
    <p:sldId id="271" r:id="rId21"/>
    <p:sldId id="27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B8B-5B09-3D59-0C3B-5D52DA2AB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85E38-C053-DA27-71A9-8335BC33F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E304B-7FEC-D1E3-69CD-C4DA8048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77E3-1B3B-479E-6904-DDE2BBAA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7498-4249-C508-58E7-5F1B527E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5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6DF4-0FA1-37EE-5EE7-4FFACED1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FD9EA-40EF-A14E-47DE-A6EE02DB0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B1CD-A955-E26F-5984-93866CF4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176D-39B1-C412-39E3-E56B0E71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B2020-1FE2-A445-BF38-87BE0037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6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B94A1-A7F1-469C-7950-7FD846E73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12937-DF40-7105-EF73-D8265173B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2BB4-85EC-21DF-2E11-9138BCD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290CB-BA89-5917-ED72-2739C600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4A1A-47BD-A4F1-F821-3272595C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09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AEB4-67DF-85AF-6470-6414A161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769D-3EE2-42D3-18F8-CE353A7D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6B914-1449-9CB0-B3F7-C92E5520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AD8C3-9FBC-0261-8605-CDF3589C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4356-A1F1-6C4D-0B6E-3C871845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3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F649-85A7-7AAB-81F6-B8F3BDE6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1BC7B-FA41-6D0F-BECC-0F092B72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8B36-6972-2713-C25A-077ECE38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FA2F4-E542-93CD-7E89-7F9D26E9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36E26-72F6-9078-4C52-320E5511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1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18E-5A65-9796-315E-06B5944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62BD7-DB04-DE56-E72A-75C2DC0C7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AB1C0-93EA-3B7C-8F95-91853EA4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6D548-BC7A-742B-C0AB-4F26E1E6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42EF1-3BFF-F3C6-50A8-F6A48DF3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2A03-DF7F-CF0F-5115-796911B0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11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FCB8-5621-802D-D83F-C0CE33D5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E8E49-0E56-A424-E144-10167542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8DF93-8A8B-EDA4-CB6F-380084BBF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4E16F-0BF5-7096-83F4-9E2CBD9F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10443-D276-42D5-FA32-169FE3A64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80845-F328-C9D3-EF7F-F6E99B2B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35C94-99B3-82DF-99A5-D9238FCD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48AA9-6702-F854-0B9F-8879EA33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55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62DD-429D-2641-145E-ED28E52A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E58B-71DD-2729-B658-1AD5AE34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FA172-B8BB-1EF7-F1DA-D190B675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8A3DC-46CB-CCD7-6F73-8C86CA8C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1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307D1-637D-072F-D032-F58270E2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7C752-030F-953D-53BC-79538E7F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5A66-E76A-5E63-099C-3136F15D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7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C831-99D8-448D-FD90-9EAA07F4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E286-AE54-FB16-3142-69DD3BF1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B54EA-F7D5-4AF7-F050-111A5EFC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FF78-ADC8-64D0-5D5B-C142437D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053CD-E7C2-0DC8-7230-B0DD651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5D298-207A-66E6-1DF4-5887AEEC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71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4EA2-82B6-F50D-30C0-1A20567C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5216F-AF6E-4934-A963-9A8AB6483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F622D-8B76-68C8-8B7C-71920F083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4D68F-A45C-59FC-F717-1770C796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B0E78-B6E2-85CF-3CA4-015085EA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DBD2-D868-43AA-1AE1-2F4BBD5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6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367E3-4256-F04B-74BC-BC3F47C1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A07E-ADCC-1E7A-8563-72BCA23D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8F8A-A701-B0CF-E0DA-C51F68076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F38F-AF83-48EE-8662-660F95D260E0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F5EE-2CC0-BF44-8C86-7F264652B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682DA-CD96-63C2-1206-F84CF6D0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AE7-6670-4422-BA36-C270B13029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66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60ED-69B7-496A-BF45-EF9AC4E24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CEB96-B42F-9C97-EA66-9B03E11D6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A5C4D-DB09-11E0-3C98-37C43DC70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D9BF-786B-FD37-421F-811E81B1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45A3B-E1F5-C8BE-CA8D-A4FED2D6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08255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F27C-260F-1E54-FED6-4B9D2EDA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4E6BA-89AE-476F-D2E9-FF5499AC9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056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AE42-2018-BD8A-5399-D89A40BA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CF221-7E7E-7991-A357-14E04F65E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51129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8231-72B3-0F77-1635-28F7B167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51D3D-4E3C-F8F4-0E2A-852381D19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919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4C3-B8F4-69CE-DBD8-B46A011E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34F518-8C47-3814-56BA-742C9D729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92046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DFAE-978E-3968-A852-274DA8F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9DC83-1200-EDD0-B1DB-EB4D326C0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036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1F93-CEB6-4E61-6700-6EAE03F1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F0906-D1A2-2526-BB5E-67AAB9766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5826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0DCE-F7DF-6815-B591-CDB2E77A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FE36CE-E8E5-6F73-4F01-B4DC5ABC0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23" cy="6858000"/>
          </a:xfrm>
        </p:spPr>
      </p:pic>
    </p:spTree>
    <p:extLst>
      <p:ext uri="{BB962C8B-B14F-4D97-AF65-F5344CB8AC3E}">
        <p14:creationId xmlns:p14="http://schemas.microsoft.com/office/powerpoint/2010/main" val="311790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796E-5A29-74BA-BA5E-311CBD65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47739-4E7D-8185-5829-5EDDF1E20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730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2F9A-5FE5-AF3C-1803-C32B85CF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60834-0FEF-17D0-5F78-1EBDF4E6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96164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F086-6CC6-4BF4-6253-A557AF6E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C19253-E1A2-570F-4467-26CF3B14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1860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2E52-EF5C-4C9D-FCFA-5C323AF2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E7AE9-5C55-90DD-72D9-0283C0DD8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770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46CB-5894-F279-79ED-A7F324B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5213DB-5A31-AA49-F33C-73CF73D9D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436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C058-83C2-06DA-C514-9B7A7D23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0B220-CE88-446E-245B-ED7B02882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821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7BC0-928E-8E53-BB92-093B99DF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86DEF-E16C-50EF-24DC-CA8E82001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1519" r="-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830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0DE7-D5DD-4557-13DA-9C11D0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1573E-4D9E-014D-854E-A17CD9B93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145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7D8-3FE4-46D8-92AD-A3CB342B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CA27D-4DF4-DBA0-AFFC-228108CD2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12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5DA3-5BA5-B529-1019-2EB77492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5F853-3ECC-63A8-579E-CABF77BBC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00038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D7B5-1F70-F315-A836-424C7E62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1AD1E-42C3-53E1-1AB0-CE97630E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01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0795-B3D6-A2A1-4AEE-2A018F2D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50290-0315-1EDF-AF80-A3651B469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067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2025-12-21T12:42:15Z</dcterms:created>
  <dcterms:modified xsi:type="dcterms:W3CDTF">2025-12-21T12:42:59Z</dcterms:modified>
</cp:coreProperties>
</file>