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68" r:id="rId2"/>
    <p:sldId id="1104" r:id="rId3"/>
    <p:sldId id="1107" r:id="rId4"/>
    <p:sldId id="1089" r:id="rId5"/>
    <p:sldId id="1097" r:id="rId6"/>
    <p:sldId id="1115" r:id="rId7"/>
    <p:sldId id="1118" r:id="rId8"/>
    <p:sldId id="1098" r:id="rId9"/>
    <p:sldId id="1083" r:id="rId10"/>
    <p:sldId id="1099" r:id="rId11"/>
    <p:sldId id="1092" r:id="rId12"/>
    <p:sldId id="996" r:id="rId13"/>
    <p:sldId id="1090" r:id="rId14"/>
    <p:sldId id="1087" r:id="rId15"/>
    <p:sldId id="1086" r:id="rId16"/>
    <p:sldId id="9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B91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78" d="100"/>
          <a:sy n="78" d="100"/>
        </p:scale>
        <p:origin x="888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Bùi Thị" userId="f79b7d667eeda313" providerId="LiveId" clId="{38786547-AEBB-4F43-8CC1-145C480FE591}"/>
    <pc:docChg chg="undo custSel addSld delSld modSld sldOrd">
      <pc:chgData name="Thuy Bùi Thị" userId="f79b7d667eeda313" providerId="LiveId" clId="{38786547-AEBB-4F43-8CC1-145C480FE591}" dt="2025-12-19T07:34:45.616" v="405" actId="47"/>
      <pc:docMkLst>
        <pc:docMk/>
      </pc:docMkLst>
      <pc:sldChg chg="del">
        <pc:chgData name="Thuy Bùi Thị" userId="f79b7d667eeda313" providerId="LiveId" clId="{38786547-AEBB-4F43-8CC1-145C480FE591}" dt="2025-12-19T07:33:57.631" v="394" actId="47"/>
        <pc:sldMkLst>
          <pc:docMk/>
          <pc:sldMk cId="489064384" sldId="1003"/>
        </pc:sldMkLst>
      </pc:sldChg>
      <pc:sldChg chg="del">
        <pc:chgData name="Thuy Bùi Thị" userId="f79b7d667eeda313" providerId="LiveId" clId="{38786547-AEBB-4F43-8CC1-145C480FE591}" dt="2025-12-19T07:33:55.341" v="393" actId="47"/>
        <pc:sldMkLst>
          <pc:docMk/>
          <pc:sldMk cId="0" sldId="1066"/>
        </pc:sldMkLst>
      </pc:sldChg>
      <pc:sldChg chg="ord">
        <pc:chgData name="Thuy Bùi Thị" userId="f79b7d667eeda313" providerId="LiveId" clId="{38786547-AEBB-4F43-8CC1-145C480FE591}" dt="2025-12-14T15:36:30.796" v="327"/>
        <pc:sldMkLst>
          <pc:docMk/>
          <pc:sldMk cId="3508131812" sldId="1087"/>
        </pc:sldMkLst>
      </pc:sldChg>
      <pc:sldChg chg="modAnim">
        <pc:chgData name="Thuy Bùi Thị" userId="f79b7d667eeda313" providerId="LiveId" clId="{38786547-AEBB-4F43-8CC1-145C480FE591}" dt="2025-12-14T15:35:03.831" v="325"/>
        <pc:sldMkLst>
          <pc:docMk/>
          <pc:sldMk cId="1657117406" sldId="1092"/>
        </pc:sldMkLst>
      </pc:sldChg>
      <pc:sldChg chg="del">
        <pc:chgData name="Thuy Bùi Thị" userId="f79b7d667eeda313" providerId="LiveId" clId="{38786547-AEBB-4F43-8CC1-145C480FE591}" dt="2025-12-19T07:34:16.586" v="401" actId="47"/>
        <pc:sldMkLst>
          <pc:docMk/>
          <pc:sldMk cId="3983457646" sldId="1100"/>
        </pc:sldMkLst>
      </pc:sldChg>
      <pc:sldChg chg="modSp del mod">
        <pc:chgData name="Thuy Bùi Thị" userId="f79b7d667eeda313" providerId="LiveId" clId="{38786547-AEBB-4F43-8CC1-145C480FE591}" dt="2025-12-19T07:34:30.119" v="403" actId="47"/>
        <pc:sldMkLst>
          <pc:docMk/>
          <pc:sldMk cId="3903937989" sldId="1101"/>
        </pc:sldMkLst>
        <pc:spChg chg="mod">
          <ac:chgData name="Thuy Bùi Thị" userId="f79b7d667eeda313" providerId="LiveId" clId="{38786547-AEBB-4F43-8CC1-145C480FE591}" dt="2025-12-14T16:12:36.549" v="377" actId="1076"/>
          <ac:spMkLst>
            <pc:docMk/>
            <pc:sldMk cId="3903937989" sldId="1101"/>
            <ac:spMk id="6" creationId="{45A01F3B-E939-C0C2-3007-53622CF28A55}"/>
          </ac:spMkLst>
        </pc:spChg>
        <pc:grpChg chg="mod">
          <ac:chgData name="Thuy Bùi Thị" userId="f79b7d667eeda313" providerId="LiveId" clId="{38786547-AEBB-4F43-8CC1-145C480FE591}" dt="2025-12-14T16:12:31.671" v="376" actId="1076"/>
          <ac:grpSpMkLst>
            <pc:docMk/>
            <pc:sldMk cId="3903937989" sldId="1101"/>
            <ac:grpSpMk id="3" creationId="{F074DC95-03F9-3559-918A-E08A6FF3AFB0}"/>
          </ac:grpSpMkLst>
        </pc:grpChg>
      </pc:sldChg>
      <pc:sldChg chg="del">
        <pc:chgData name="Thuy Bùi Thị" userId="f79b7d667eeda313" providerId="LiveId" clId="{38786547-AEBB-4F43-8CC1-145C480FE591}" dt="2025-12-19T07:34:22.380" v="402" actId="47"/>
        <pc:sldMkLst>
          <pc:docMk/>
          <pc:sldMk cId="3014127781" sldId="1102"/>
        </pc:sldMkLst>
      </pc:sldChg>
      <pc:sldChg chg="del">
        <pc:chgData name="Thuy Bùi Thị" userId="f79b7d667eeda313" providerId="LiveId" clId="{38786547-AEBB-4F43-8CC1-145C480FE591}" dt="2025-12-19T07:34:32.135" v="404" actId="47"/>
        <pc:sldMkLst>
          <pc:docMk/>
          <pc:sldMk cId="191397915" sldId="1103"/>
        </pc:sldMkLst>
      </pc:sldChg>
      <pc:sldChg chg="modSp mod">
        <pc:chgData name="Thuy Bùi Thị" userId="f79b7d667eeda313" providerId="LiveId" clId="{38786547-AEBB-4F43-8CC1-145C480FE591}" dt="2025-12-14T14:56:32.681" v="185" actId="20577"/>
        <pc:sldMkLst>
          <pc:docMk/>
          <pc:sldMk cId="4079469489" sldId="1107"/>
        </pc:sldMkLst>
        <pc:spChg chg="mod">
          <ac:chgData name="Thuy Bùi Thị" userId="f79b7d667eeda313" providerId="LiveId" clId="{38786547-AEBB-4F43-8CC1-145C480FE591}" dt="2025-12-14T14:56:32.681" v="185" actId="20577"/>
          <ac:spMkLst>
            <pc:docMk/>
            <pc:sldMk cId="4079469489" sldId="1107"/>
            <ac:spMk id="4" creationId="{2B11184C-CBD2-C13A-3746-F269575F3753}"/>
          </ac:spMkLst>
        </pc:spChg>
      </pc:sldChg>
      <pc:sldChg chg="delSp del mod">
        <pc:chgData name="Thuy Bùi Thị" userId="f79b7d667eeda313" providerId="LiveId" clId="{38786547-AEBB-4F43-8CC1-145C480FE591}" dt="2025-12-19T07:34:01.476" v="395" actId="47"/>
        <pc:sldMkLst>
          <pc:docMk/>
          <pc:sldMk cId="568293094" sldId="1108"/>
        </pc:sldMkLst>
      </pc:sldChg>
      <pc:sldChg chg="delSp del mod ord">
        <pc:chgData name="Thuy Bùi Thị" userId="f79b7d667eeda313" providerId="LiveId" clId="{38786547-AEBB-4F43-8CC1-145C480FE591}" dt="2025-12-19T07:34:04.337" v="396" actId="47"/>
        <pc:sldMkLst>
          <pc:docMk/>
          <pc:sldMk cId="2537389291" sldId="1109"/>
        </pc:sldMkLst>
      </pc:sldChg>
      <pc:sldChg chg="delSp modSp del mod ord">
        <pc:chgData name="Thuy Bùi Thị" userId="f79b7d667eeda313" providerId="LiveId" clId="{38786547-AEBB-4F43-8CC1-145C480FE591}" dt="2025-12-19T07:34:06.965" v="398" actId="47"/>
        <pc:sldMkLst>
          <pc:docMk/>
          <pc:sldMk cId="162524893" sldId="1110"/>
        </pc:sldMkLst>
        <pc:picChg chg="mod">
          <ac:chgData name="Thuy Bùi Thị" userId="f79b7d667eeda313" providerId="LiveId" clId="{38786547-AEBB-4F43-8CC1-145C480FE591}" dt="2025-12-15T02:02:58.293" v="392" actId="1076"/>
          <ac:picMkLst>
            <pc:docMk/>
            <pc:sldMk cId="162524893" sldId="1110"/>
            <ac:picMk id="4" creationId="{55ABC012-3672-0ACE-F289-AC5BAFD2F415}"/>
          </ac:picMkLst>
        </pc:picChg>
      </pc:sldChg>
      <pc:sldChg chg="addSp modSp mod modAnim">
        <pc:chgData name="Thuy Bùi Thị" userId="f79b7d667eeda313" providerId="LiveId" clId="{38786547-AEBB-4F43-8CC1-145C480FE591}" dt="2025-12-14T15:07:09.517" v="238" actId="14100"/>
        <pc:sldMkLst>
          <pc:docMk/>
          <pc:sldMk cId="1508159302" sldId="1115"/>
        </pc:sldMkLst>
        <pc:spChg chg="mod">
          <ac:chgData name="Thuy Bùi Thị" userId="f79b7d667eeda313" providerId="LiveId" clId="{38786547-AEBB-4F43-8CC1-145C480FE591}" dt="2025-12-11T14:56:13.198" v="168" actId="6549"/>
          <ac:spMkLst>
            <pc:docMk/>
            <pc:sldMk cId="1508159302" sldId="1115"/>
            <ac:spMk id="8" creationId="{FC248290-BEA6-3A17-F4C6-00754416F66F}"/>
          </ac:spMkLst>
        </pc:spChg>
        <pc:spChg chg="mod">
          <ac:chgData name="Thuy Bùi Thị" userId="f79b7d667eeda313" providerId="LiveId" clId="{38786547-AEBB-4F43-8CC1-145C480FE591}" dt="2025-12-11T14:56:44.036" v="171" actId="1076"/>
          <ac:spMkLst>
            <pc:docMk/>
            <pc:sldMk cId="1508159302" sldId="1115"/>
            <ac:spMk id="10" creationId="{2C34C16D-F21C-F9BC-B66F-A6A14E281367}"/>
          </ac:spMkLst>
        </pc:spChg>
        <pc:picChg chg="mod">
          <ac:chgData name="Thuy Bùi Thị" userId="f79b7d667eeda313" providerId="LiveId" clId="{38786547-AEBB-4F43-8CC1-145C480FE591}" dt="2025-12-14T15:07:09.517" v="238" actId="14100"/>
          <ac:picMkLst>
            <pc:docMk/>
            <pc:sldMk cId="1508159302" sldId="1115"/>
            <ac:picMk id="3" creationId="{9BD137D8-E710-BAA2-1982-5D4508D09E52}"/>
          </ac:picMkLst>
        </pc:picChg>
        <pc:picChg chg="mod">
          <ac:chgData name="Thuy Bùi Thị" userId="f79b7d667eeda313" providerId="LiveId" clId="{38786547-AEBB-4F43-8CC1-145C480FE591}" dt="2025-12-11T14:56:21.039" v="169" actId="1076"/>
          <ac:picMkLst>
            <pc:docMk/>
            <pc:sldMk cId="1508159302" sldId="1115"/>
            <ac:picMk id="11" creationId="{5C986937-06E9-22EC-895D-03FF3AA743E8}"/>
          </ac:picMkLst>
        </pc:picChg>
        <pc:inkChg chg="add">
          <ac:chgData name="Thuy Bùi Thị" userId="f79b7d667eeda313" providerId="LiveId" clId="{38786547-AEBB-4F43-8CC1-145C480FE591}" dt="2025-12-11T14:25:14.572" v="39"/>
          <ac:inkMkLst>
            <pc:docMk/>
            <pc:sldMk cId="1508159302" sldId="1115"/>
            <ac:inkMk id="2" creationId="{BA267853-0268-E1FD-5F45-A1AEC958D21A}"/>
          </ac:inkMkLst>
        </pc:inkChg>
      </pc:sldChg>
      <pc:sldChg chg="addSp delSp modSp new del mod ord modAnim">
        <pc:chgData name="Thuy Bùi Thị" userId="f79b7d667eeda313" providerId="LiveId" clId="{38786547-AEBB-4F43-8CC1-145C480FE591}" dt="2025-12-19T07:34:12.420" v="400" actId="47"/>
        <pc:sldMkLst>
          <pc:docMk/>
          <pc:sldMk cId="2343078477" sldId="1116"/>
        </pc:sldMkLst>
        <pc:picChg chg="add mod">
          <ac:chgData name="Thuy Bùi Thị" userId="f79b7d667eeda313" providerId="LiveId" clId="{38786547-AEBB-4F43-8CC1-145C480FE591}" dt="2025-12-08T23:14:04.253" v="33" actId="14100"/>
          <ac:picMkLst>
            <pc:docMk/>
            <pc:sldMk cId="2343078477" sldId="1116"/>
            <ac:picMk id="4" creationId="{842A45F1-19CD-E3D4-A5E9-8C8254E45406}"/>
          </ac:picMkLst>
        </pc:picChg>
      </pc:sldChg>
      <pc:sldChg chg="addSp delSp modSp add mod delAnim modAnim">
        <pc:chgData name="Thuy Bùi Thị" userId="f79b7d667eeda313" providerId="LiveId" clId="{38786547-AEBB-4F43-8CC1-145C480FE591}" dt="2025-12-14T15:24:40.292" v="319" actId="478"/>
        <pc:sldMkLst>
          <pc:docMk/>
          <pc:sldMk cId="4197704615" sldId="1118"/>
        </pc:sldMkLst>
        <pc:spChg chg="add mod">
          <ac:chgData name="Thuy Bùi Thị" userId="f79b7d667eeda313" providerId="LiveId" clId="{38786547-AEBB-4F43-8CC1-145C480FE591}" dt="2025-12-14T15:09:39.758" v="243" actId="1076"/>
          <ac:spMkLst>
            <pc:docMk/>
            <pc:sldMk cId="4197704615" sldId="1118"/>
            <ac:spMk id="4" creationId="{0C445FDC-E0BC-0A66-061C-81D6C2EED2F0}"/>
          </ac:spMkLst>
        </pc:spChg>
        <pc:spChg chg="mod">
          <ac:chgData name="Thuy Bùi Thị" userId="f79b7d667eeda313" providerId="LiveId" clId="{38786547-AEBB-4F43-8CC1-145C480FE591}" dt="2025-12-14T15:11:38.189" v="270" actId="1076"/>
          <ac:spMkLst>
            <pc:docMk/>
            <pc:sldMk cId="4197704615" sldId="1118"/>
            <ac:spMk id="8" creationId="{CB4B8C18-33C6-24BB-1CB5-6EFBBCA0FA2D}"/>
          </ac:spMkLst>
        </pc:spChg>
        <pc:spChg chg="add mod">
          <ac:chgData name="Thuy Bùi Thị" userId="f79b7d667eeda313" providerId="LiveId" clId="{38786547-AEBB-4F43-8CC1-145C480FE591}" dt="2025-12-14T15:10:32.696" v="249"/>
          <ac:spMkLst>
            <pc:docMk/>
            <pc:sldMk cId="4197704615" sldId="1118"/>
            <ac:spMk id="9" creationId="{A66C61F2-E0C1-A4FB-9FDE-AC30DC2973CA}"/>
          </ac:spMkLst>
        </pc:spChg>
        <pc:spChg chg="add mod">
          <ac:chgData name="Thuy Bùi Thị" userId="f79b7d667eeda313" providerId="LiveId" clId="{38786547-AEBB-4F43-8CC1-145C480FE591}" dt="2025-12-14T15:10:57.618" v="259"/>
          <ac:spMkLst>
            <pc:docMk/>
            <pc:sldMk cId="4197704615" sldId="1118"/>
            <ac:spMk id="12" creationId="{6C141A99-3153-E5DE-AB4B-A31ECE0515E9}"/>
          </ac:spMkLst>
        </pc:spChg>
        <pc:spChg chg="add mod">
          <ac:chgData name="Thuy Bùi Thị" userId="f79b7d667eeda313" providerId="LiveId" clId="{38786547-AEBB-4F43-8CC1-145C480FE591}" dt="2025-12-14T15:11:02.231" v="264"/>
          <ac:spMkLst>
            <pc:docMk/>
            <pc:sldMk cId="4197704615" sldId="1118"/>
            <ac:spMk id="13" creationId="{A64A4F47-240D-88F7-6DB3-F1E52656B345}"/>
          </ac:spMkLst>
        </pc:spChg>
        <pc:picChg chg="add mod">
          <ac:chgData name="Thuy Bùi Thị" userId="f79b7d667eeda313" providerId="LiveId" clId="{38786547-AEBB-4F43-8CC1-145C480FE591}" dt="2025-12-14T15:09:52.232" v="245"/>
          <ac:picMkLst>
            <pc:docMk/>
            <pc:sldMk cId="4197704615" sldId="1118"/>
            <ac:picMk id="5" creationId="{51E79F4A-3B60-9EAA-98C3-8732F5251AE6}"/>
          </ac:picMkLst>
        </pc:picChg>
        <pc:picChg chg="add mod">
          <ac:chgData name="Thuy Bùi Thị" userId="f79b7d667eeda313" providerId="LiveId" clId="{38786547-AEBB-4F43-8CC1-145C480FE591}" dt="2025-12-14T15:10:03.680" v="246"/>
          <ac:picMkLst>
            <pc:docMk/>
            <pc:sldMk cId="4197704615" sldId="1118"/>
            <ac:picMk id="6" creationId="{D319662C-F69E-2CDD-1CD4-E0E6C4B7E44B}"/>
          </ac:picMkLst>
        </pc:picChg>
        <pc:picChg chg="add mod">
          <ac:chgData name="Thuy Bùi Thị" userId="f79b7d667eeda313" providerId="LiveId" clId="{38786547-AEBB-4F43-8CC1-145C480FE591}" dt="2025-12-14T15:10:16.294" v="248" actId="14100"/>
          <ac:picMkLst>
            <pc:docMk/>
            <pc:sldMk cId="4197704615" sldId="1118"/>
            <ac:picMk id="7" creationId="{6D6BFBFC-CB4B-4B23-ACC0-7F67220F027E}"/>
          </ac:picMkLst>
        </pc:picChg>
      </pc:sldChg>
      <pc:sldChg chg="delSp add del mod delAnim modAnim">
        <pc:chgData name="Thuy Bùi Thị" userId="f79b7d667eeda313" providerId="LiveId" clId="{38786547-AEBB-4F43-8CC1-145C480FE591}" dt="2025-12-19T07:34:05.620" v="397" actId="47"/>
        <pc:sldMkLst>
          <pc:docMk/>
          <pc:sldMk cId="1507385017" sldId="1119"/>
        </pc:sldMkLst>
      </pc:sldChg>
      <pc:sldChg chg="delSp add del mod delAnim modAnim">
        <pc:chgData name="Thuy Bùi Thị" userId="f79b7d667eeda313" providerId="LiveId" clId="{38786547-AEBB-4F43-8CC1-145C480FE591}" dt="2025-12-19T07:34:10.956" v="399" actId="47"/>
        <pc:sldMkLst>
          <pc:docMk/>
          <pc:sldMk cId="15121150" sldId="1120"/>
        </pc:sldMkLst>
      </pc:sldChg>
      <pc:sldChg chg="addSp delSp modSp add del mod delAnim modAnim">
        <pc:chgData name="Thuy Bùi Thị" userId="f79b7d667eeda313" providerId="LiveId" clId="{38786547-AEBB-4F43-8CC1-145C480FE591}" dt="2025-12-19T07:34:45.616" v="405" actId="47"/>
        <pc:sldMkLst>
          <pc:docMk/>
          <pc:sldMk cId="4174118560" sldId="1121"/>
        </pc:sldMkLst>
        <pc:spChg chg="mod">
          <ac:chgData name="Thuy Bùi Thị" userId="f79b7d667eeda313" providerId="LiveId" clId="{38786547-AEBB-4F43-8CC1-145C480FE591}" dt="2025-12-14T16:02:42.281" v="374" actId="14100"/>
          <ac:spMkLst>
            <pc:docMk/>
            <pc:sldMk cId="4174118560" sldId="1121"/>
            <ac:spMk id="9" creationId="{16EFF3E3-73DF-1AF9-63F0-D2D81B54A546}"/>
          </ac:spMkLst>
        </pc:spChg>
        <pc:spChg chg="mod">
          <ac:chgData name="Thuy Bùi Thị" userId="f79b7d667eeda313" providerId="LiveId" clId="{38786547-AEBB-4F43-8CC1-145C480FE591}" dt="2025-12-14T15:59:29.821" v="341" actId="1076"/>
          <ac:spMkLst>
            <pc:docMk/>
            <pc:sldMk cId="4174118560" sldId="1121"/>
            <ac:spMk id="12" creationId="{82A00362-B466-F913-4922-5C27635BF9A5}"/>
          </ac:spMkLst>
        </pc:spChg>
        <pc:spChg chg="mod">
          <ac:chgData name="Thuy Bùi Thị" userId="f79b7d667eeda313" providerId="LiveId" clId="{38786547-AEBB-4F43-8CC1-145C480FE591}" dt="2025-12-14T15:59:23.549" v="340" actId="1076"/>
          <ac:spMkLst>
            <pc:docMk/>
            <pc:sldMk cId="4174118560" sldId="1121"/>
            <ac:spMk id="13" creationId="{F9DA9BB1-310D-97EB-4C18-F967CB9BDA7D}"/>
          </ac:spMkLst>
        </pc:spChg>
        <pc:spChg chg="add mod">
          <ac:chgData name="Thuy Bùi Thị" userId="f79b7d667eeda313" providerId="LiveId" clId="{38786547-AEBB-4F43-8CC1-145C480FE591}" dt="2025-12-14T16:01:02.605" v="362" actId="1076"/>
          <ac:spMkLst>
            <pc:docMk/>
            <pc:sldMk cId="4174118560" sldId="1121"/>
            <ac:spMk id="19" creationId="{560C52B9-3F99-94F6-4740-11C8FB3AF809}"/>
          </ac:spMkLst>
        </pc:spChg>
        <pc:picChg chg="mod">
          <ac:chgData name="Thuy Bùi Thị" userId="f79b7d667eeda313" providerId="LiveId" clId="{38786547-AEBB-4F43-8CC1-145C480FE591}" dt="2025-12-14T15:59:10.325" v="337" actId="1076"/>
          <ac:picMkLst>
            <pc:docMk/>
            <pc:sldMk cId="4174118560" sldId="1121"/>
            <ac:picMk id="5" creationId="{575E8246-A2B8-24F4-E0F4-ACD0527FBA8D}"/>
          </ac:picMkLst>
        </pc:picChg>
        <pc:picChg chg="mod">
          <ac:chgData name="Thuy Bùi Thị" userId="f79b7d667eeda313" providerId="LiveId" clId="{38786547-AEBB-4F43-8CC1-145C480FE591}" dt="2025-12-14T16:00:02.669" v="350" actId="1076"/>
          <ac:picMkLst>
            <pc:docMk/>
            <pc:sldMk cId="4174118560" sldId="1121"/>
            <ac:picMk id="6" creationId="{B0D32B9A-CA6E-287F-9908-10BE2D730274}"/>
          </ac:picMkLst>
        </pc:picChg>
        <pc:picChg chg="add del mod">
          <ac:chgData name="Thuy Bùi Thị" userId="f79b7d667eeda313" providerId="LiveId" clId="{38786547-AEBB-4F43-8CC1-145C480FE591}" dt="2025-12-14T16:00:00.925" v="349" actId="1076"/>
          <ac:picMkLst>
            <pc:docMk/>
            <pc:sldMk cId="4174118560" sldId="1121"/>
            <ac:picMk id="7" creationId="{FBAAE9BE-0338-D4A1-3854-5EAA7726D63B}"/>
          </ac:picMkLst>
        </pc:picChg>
        <pc:picChg chg="add mod">
          <ac:chgData name="Thuy Bùi Thị" userId="f79b7d667eeda313" providerId="LiveId" clId="{38786547-AEBB-4F43-8CC1-145C480FE591}" dt="2025-12-14T16:01:25.307" v="372" actId="1076"/>
          <ac:picMkLst>
            <pc:docMk/>
            <pc:sldMk cId="4174118560" sldId="1121"/>
            <ac:picMk id="16" creationId="{57CC3BAB-FEB1-E9A3-02C5-B79EBAE3B059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12-11T14:25:05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10213 11254 0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5-12-11T14:25:05.1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10213 11254 0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41397-D02C-4DBA-8A2F-3CD7F9391F26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BDD36-EC4F-4C5D-85BD-036E550B5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1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BDD36-EC4F-4C5D-85BD-036E550B59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77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D6469-B1C5-5DCB-A640-0A6621001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5E3B9F-7DF2-A114-7E49-43176B6E7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E6CBD7-B8FF-9AE6-FBB1-E3B953EFEE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C3EAB-53F5-CB07-7341-4BAE22B9F3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BDD36-EC4F-4C5D-85BD-036E550B597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4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F804D-5336-01F6-7161-A2EAE22C8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CA5785-E2D3-C95E-5315-E95A6D088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98527-B3F6-1416-6D35-A35BF3653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339E09-0068-4D04-D6FE-00A39FC1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87F40-EBE3-D0AE-E702-25C92A68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16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900E-22B6-5598-F99A-D9C447AF4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FF84D7-FC62-7CE6-13C4-6703A86C6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DC303-B3A5-72E8-ED43-440909AA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88C53-747C-A619-709F-DF7E1EE7F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B1A92-4A8A-8575-A69C-AEC3DE4D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23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B37879-3697-77E1-64FC-29A1158A6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D7890C-EA5C-5FFE-F339-F49066549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E64D5-88DF-42B7-54D5-510E1391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AC349-BF36-8C74-E0AB-ED03C5D88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21273-EE5B-3152-0EDF-9D84B9C0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2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7265846D-44A4-00DD-E34B-6FB5147223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0516"/>
          <a:stretch>
            <a:fillRect/>
          </a:stretch>
        </p:blipFill>
        <p:spPr bwMode="auto">
          <a:xfrm>
            <a:off x="-48684" y="-26988"/>
            <a:ext cx="12285135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043973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CD776-102E-1BCE-704A-2CDF0261B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84C90-CA8E-FC85-5775-DB274D9D2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9985B-DDB1-1DEF-6C28-11C4FEE7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1FC89-8DC2-A42F-143D-1BE3763FD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5F357-84D9-1406-D619-EDADBAEA7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0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687EA-37E2-6F24-0B59-A6DDED08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0D9241-44A8-1C3B-6E40-C1C36A11C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B3602-BECA-E479-EED7-03A69A20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2376-1CFA-8418-542F-B885928FC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6229B-E03B-D744-77BF-7141B355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1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24670-F31E-06DA-3F28-9F2055B77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C55E4-3E47-FBD3-44EC-683BB8F86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B3B82A-57FF-5A5D-78E6-0B94B6022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C30DF-4E23-86E7-5C0B-F46F461D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5C71C-3E64-8A5E-5342-B563AC6F5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D2AF83-E29A-0283-0C3C-BFE64B830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6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A301-0CA2-5891-A0AE-FAC18788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4EAE1-EEE4-850B-547E-BF600DE7A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D432BB-8A6C-0165-46C9-C0A9AA838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37B53-1EE2-CD78-73C5-5665D9E06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02789-8162-52C8-B231-A949DCA087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9B2092-830B-460C-FAE4-10F87680B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C67E06-A241-20C8-F365-6108D39B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2C2683-C01D-9323-E131-5BFF3A467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5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D8B-18AB-6B0A-770C-27BED122F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AEE8E1-320D-6C33-D508-CE576AD3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4E5A7-4DBE-377C-2576-1948A215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F531A-D36C-AC4A-DB6D-35BCAF29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5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3854BB-9D3A-5F5B-B5F5-5EC49F355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C6ED07-0941-FFE2-BA54-342F56270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911DC-EAED-BEB2-B002-66E6DC23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78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ACA67-9D2D-FFA6-77F3-60677D8B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137C8-FE7F-1D66-D547-6D7372A3A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55830F-4F17-552B-370D-42195D45E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F8B52-5973-A4A3-B920-81E3D8656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A2A86A-44BF-34CF-1C24-73E6ED245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2D181-E5B9-765D-A505-EF0593F8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1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54C00-A1C3-D317-4E58-2C6C5FAE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D7A99-3B74-9E57-8D82-544FFF7A3D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D3A738-284E-8C5C-A6ED-F917774FD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1A193-E69C-040F-63B0-09868B082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99EC64-1424-A714-B1C0-6B467328F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9891D-72F7-AF6E-A5D8-6B87599E8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4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74BB3C-4381-2937-86AA-BFF567DC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436E3-46F9-F19E-26E1-CC45FF1D3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E1712-5F56-1045-B727-4B7BF41FA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140C01-B7A9-49F2-97E1-E0FD9501B1CB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6CA22-D88F-7BBC-1A6C-4D923E357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4E8167-192F-9C37-A998-3980966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504BA3-52B6-481A-A64C-AE4543961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4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hildren playing in the park&#10;&#10;Description automatically generated">
            <a:extLst>
              <a:ext uri="{FF2B5EF4-FFF2-40B4-BE49-F238E27FC236}">
                <a16:creationId xmlns:a16="http://schemas.microsoft.com/office/drawing/2014/main" id="{ED632F0F-F27B-0DA5-EE71-ACEC8577B5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14" y="1282"/>
            <a:ext cx="12191987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832248-2442-D8D8-DCCE-21DF353B9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8457" y="1221827"/>
            <a:ext cx="7243409" cy="204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37397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21BD9-3519-52D3-8032-77D9EDBEB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5AAF151-6AAB-21B4-1610-861A8C94A41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E0DED39-14C6-9FEF-0FFD-9283DFDCE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4329479-ABB3-D36C-8611-9A2D89D398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2" t="52506" r="22762" b="35711"/>
            <a:stretch>
              <a:fillRect/>
            </a:stretch>
          </p:blipFill>
          <p:spPr>
            <a:xfrm>
              <a:off x="3385268" y="2683850"/>
              <a:ext cx="5613990" cy="808075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216585-A91D-D55E-72CF-4DC7741240B8}"/>
              </a:ext>
            </a:extLst>
          </p:cNvPr>
          <p:cNvSpPr/>
          <p:nvPr/>
        </p:nvSpPr>
        <p:spPr>
          <a:xfrm>
            <a:off x="855406" y="1553142"/>
            <a:ext cx="9851923" cy="11307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+mj-lt"/>
              </a:rPr>
              <a:t>Cách vẽ tranh về hoạt động gia đình</a:t>
            </a:r>
            <a:endParaRPr lang="en-US" sz="48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008818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C93CC96C-6A0E-0BB0-0049-C14D4CC2B648}"/>
              </a:ext>
            </a:extLst>
          </p:cNvPr>
          <p:cNvSpPr/>
          <p:nvPr/>
        </p:nvSpPr>
        <p:spPr>
          <a:xfrm>
            <a:off x="508000" y="-14255"/>
            <a:ext cx="10922000" cy="1387813"/>
          </a:xfrm>
          <a:prstGeom prst="horizontalScroll">
            <a:avLst>
              <a:gd name="adj" fmla="val 960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2400" b="1">
                <a:solidFill>
                  <a:srgbClr val="002060"/>
                </a:solidFill>
                <a:latin typeface="+mj-lt"/>
              </a:rPr>
              <a:t>     </a:t>
            </a:r>
            <a:endParaRPr 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F5AD28-A062-9C95-39A5-D7A7B5469BDF}"/>
              </a:ext>
            </a:extLst>
          </p:cNvPr>
          <p:cNvSpPr txBox="1"/>
          <p:nvPr/>
        </p:nvSpPr>
        <p:spPr>
          <a:xfrm>
            <a:off x="560428" y="335747"/>
            <a:ext cx="11111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b="1">
                <a:solidFill>
                  <a:srgbClr val="FF0000"/>
                </a:solidFill>
                <a:latin typeface="+mj-lt"/>
              </a:rPr>
              <a:t>CÁC BƯỚC VẼ TRANH VỀ HOẠT ĐỘNG GIA ĐÌNH</a:t>
            </a:r>
            <a:endParaRPr lang="en-US" sz="32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46FCB0-4A88-E264-B99E-87300C929BB9}"/>
              </a:ext>
            </a:extLst>
          </p:cNvPr>
          <p:cNvSpPr/>
          <p:nvPr/>
        </p:nvSpPr>
        <p:spPr>
          <a:xfrm>
            <a:off x="8147245" y="4600411"/>
            <a:ext cx="3767552" cy="22368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</a:rPr>
              <a:t>Bước 3: 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+mj-lt"/>
              </a:rPr>
              <a:t>Vẽ màu hoàn thiện  bức tranh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1FB98E1C-BAF8-7295-3008-7109BF899841}"/>
              </a:ext>
            </a:extLst>
          </p:cNvPr>
          <p:cNvSpPr/>
          <p:nvPr/>
        </p:nvSpPr>
        <p:spPr>
          <a:xfrm>
            <a:off x="9864144" y="1244599"/>
            <a:ext cx="612931" cy="584775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084B901-F40C-4B91-A26E-32F6D284843B}"/>
              </a:ext>
            </a:extLst>
          </p:cNvPr>
          <p:cNvSpPr/>
          <p:nvPr/>
        </p:nvSpPr>
        <p:spPr>
          <a:xfrm>
            <a:off x="5555559" y="1270522"/>
            <a:ext cx="612931" cy="573415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47B5D-619C-5A0A-301C-C193E51D9094}"/>
              </a:ext>
            </a:extLst>
          </p:cNvPr>
          <p:cNvSpPr/>
          <p:nvPr/>
        </p:nvSpPr>
        <p:spPr>
          <a:xfrm>
            <a:off x="4031226" y="4600411"/>
            <a:ext cx="3677264" cy="22368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</a:rPr>
              <a:t>Bước 2: 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+mj-lt"/>
              </a:rPr>
              <a:t>Vẽ cảnh vật phù hợp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AC193B-3822-0D64-1D77-338535256C4A}"/>
              </a:ext>
            </a:extLst>
          </p:cNvPr>
          <p:cNvSpPr/>
          <p:nvPr/>
        </p:nvSpPr>
        <p:spPr>
          <a:xfrm>
            <a:off x="166250" y="4621160"/>
            <a:ext cx="3452022" cy="22368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</a:rPr>
              <a:t>Bước 1: </a:t>
            </a:r>
          </a:p>
          <a:p>
            <a:pPr algn="ctr"/>
            <a:r>
              <a:rPr lang="vi-VN" sz="2800" b="1">
                <a:solidFill>
                  <a:srgbClr val="002060"/>
                </a:solidFill>
                <a:latin typeface="+mj-lt"/>
              </a:rPr>
              <a:t>Vẽ các nhân vật</a:t>
            </a:r>
            <a:endParaRPr lang="en-US" sz="28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02352B0-1C66-76FE-4D73-555F194227B3}"/>
              </a:ext>
            </a:extLst>
          </p:cNvPr>
          <p:cNvSpPr/>
          <p:nvPr/>
        </p:nvSpPr>
        <p:spPr>
          <a:xfrm>
            <a:off x="1590436" y="1296550"/>
            <a:ext cx="612931" cy="573416"/>
          </a:xfrm>
          <a:prstGeom prst="downArrow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FB314-D6FD-113B-412E-C1240C0A2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80" y="1907387"/>
            <a:ext cx="3590162" cy="242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D813DC-FF4D-F629-D33C-A6CF1B9C0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3223" y="1907386"/>
            <a:ext cx="3590163" cy="243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F47175-4AE4-DB2F-53AF-A14933628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2117" y="1869966"/>
            <a:ext cx="3897808" cy="25124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711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C35132-C57D-3F43-863B-5AB1A9EC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198"/>
            <a:ext cx="10639323" cy="41362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263B01-4B8B-7DFB-8A58-6147D3994782}"/>
              </a:ext>
            </a:extLst>
          </p:cNvPr>
          <p:cNvSpPr/>
          <p:nvPr/>
        </p:nvSpPr>
        <p:spPr>
          <a:xfrm>
            <a:off x="1093304" y="3198355"/>
            <a:ext cx="9084366" cy="148297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+mj-lt"/>
              </a:rPr>
              <a:t>   Hình dáng người, đồ vật kết hợp với màu sắc, chất liệu có thể mô tả được khung cảnh gia đình.</a:t>
            </a:r>
            <a:endParaRPr lang="en-US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835692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108030-635B-C863-53D3-CD39FFB64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77BE15-95F1-A4C1-13D4-D49230FBE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736" y="3927296"/>
            <a:ext cx="4365522" cy="27108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0709A-DF5E-E1F8-26DE-F2B5B725C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36" y="718115"/>
            <a:ext cx="4292234" cy="27108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0D14CA-364A-7126-2AE4-3F6CEBA05C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005" y="677737"/>
            <a:ext cx="3754512" cy="27108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91E2FB-5638-59F0-08B7-3791C1CE7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005" y="3966278"/>
            <a:ext cx="3733486" cy="2632919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55A3E6-1ED5-2635-A717-BD714520A23E}"/>
              </a:ext>
            </a:extLst>
          </p:cNvPr>
          <p:cNvSpPr/>
          <p:nvPr/>
        </p:nvSpPr>
        <p:spPr>
          <a:xfrm>
            <a:off x="2084439" y="79019"/>
            <a:ext cx="8495071" cy="6390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  <a:latin typeface="+mj-lt"/>
              </a:rPr>
              <a:t>THAM KHẢO TRANH VẼ CỦA HỌC SINH</a:t>
            </a:r>
            <a:endParaRPr lang="en-US" sz="28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5C0B578-62E9-DED7-4D41-6A67703253FB}"/>
              </a:ext>
            </a:extLst>
          </p:cNvPr>
          <p:cNvSpPr/>
          <p:nvPr/>
        </p:nvSpPr>
        <p:spPr>
          <a:xfrm>
            <a:off x="894737" y="3429000"/>
            <a:ext cx="4292234" cy="498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1. Bảo Anh. Chất liệu màu sáp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638A55E-55FE-44D9-E5CF-8D869A94994D}"/>
              </a:ext>
            </a:extLst>
          </p:cNvPr>
          <p:cNvSpPr/>
          <p:nvPr/>
        </p:nvSpPr>
        <p:spPr>
          <a:xfrm>
            <a:off x="7136220" y="3407926"/>
            <a:ext cx="3792297" cy="55835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2. Diệp Anh. Chất liệu màu nước và màu dạ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6AE2F70-5531-DF85-17CB-50ABA17104BE}"/>
              </a:ext>
            </a:extLst>
          </p:cNvPr>
          <p:cNvSpPr/>
          <p:nvPr/>
        </p:nvSpPr>
        <p:spPr>
          <a:xfrm>
            <a:off x="931380" y="6389032"/>
            <a:ext cx="4292234" cy="498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3. Quốc Cường. Chất liệu màu sáp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79D4BF-4B2C-005E-09BB-AAD4DEF14BDE}"/>
              </a:ext>
            </a:extLst>
          </p:cNvPr>
          <p:cNvSpPr/>
          <p:nvPr/>
        </p:nvSpPr>
        <p:spPr>
          <a:xfrm>
            <a:off x="7174005" y="6406940"/>
            <a:ext cx="3792297" cy="498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solidFill>
                  <a:srgbClr val="002060"/>
                </a:solidFill>
                <a:latin typeface="+mj-lt"/>
              </a:rPr>
              <a:t>4. Minh Tiến. Chất liệu màu sáp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00085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BB2C-C0BE-CAA9-6C3E-B0BD72232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61B5CC2-FDAB-735C-655E-CB7FE3825DC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535A10F-4C50-3EEB-21FD-611A8348D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FBEBC3A-52C3-3678-27EA-3AE559DD59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2" t="52506" r="22762" b="35711"/>
            <a:stretch>
              <a:fillRect/>
            </a:stretch>
          </p:blipFill>
          <p:spPr>
            <a:xfrm>
              <a:off x="3385268" y="2683850"/>
              <a:ext cx="5613990" cy="808075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D956D3-18F5-56AD-814A-3A452E3BD0A5}"/>
              </a:ext>
            </a:extLst>
          </p:cNvPr>
          <p:cNvSpPr/>
          <p:nvPr/>
        </p:nvSpPr>
        <p:spPr>
          <a:xfrm>
            <a:off x="1612490" y="1268362"/>
            <a:ext cx="8495071" cy="17403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+mj-lt"/>
              </a:rPr>
              <a:t>3. LUYỆN TẬP – SÁNG TẠO</a:t>
            </a:r>
            <a:endParaRPr lang="en-US" sz="48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8131812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3AD32-A696-EEAE-92BF-75F43DD3A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EAB2EEF-C596-3B32-7CC2-97834AA57DD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BD941FC4-AAE9-D281-7F59-7B2A4E549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6D7AD8-CCFE-4C6D-9A24-A1BDE2659A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2" t="52506" r="22762" b="35711"/>
            <a:stretch>
              <a:fillRect/>
            </a:stretch>
          </p:blipFill>
          <p:spPr>
            <a:xfrm>
              <a:off x="3385268" y="2683850"/>
              <a:ext cx="5613990" cy="808075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5253049-6392-6A3D-6AA9-531CFD8A3361}"/>
              </a:ext>
            </a:extLst>
          </p:cNvPr>
          <p:cNvSpPr/>
          <p:nvPr/>
        </p:nvSpPr>
        <p:spPr>
          <a:xfrm>
            <a:off x="1474838" y="1012722"/>
            <a:ext cx="8967020" cy="174030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6600" b="1">
                <a:solidFill>
                  <a:srgbClr val="FF0000"/>
                </a:solidFill>
                <a:latin typeface="+mj-lt"/>
              </a:rPr>
              <a:t>CẢM NHẬN, CHIA SẺ</a:t>
            </a:r>
            <a:endParaRPr lang="en-US" sz="66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448033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Ghim trên klk">
            <a:extLst>
              <a:ext uri="{FF2B5EF4-FFF2-40B4-BE49-F238E27FC236}">
                <a16:creationId xmlns:a16="http://schemas.microsoft.com/office/drawing/2014/main" id="{1E17B12B-1117-E8A2-F2E1-04F0D1C91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139C52-D600-F636-29E4-9555DED9C46C}"/>
              </a:ext>
            </a:extLst>
          </p:cNvPr>
          <p:cNvSpPr/>
          <p:nvPr/>
        </p:nvSpPr>
        <p:spPr>
          <a:xfrm>
            <a:off x="72887" y="3296195"/>
            <a:ext cx="12046226" cy="3536626"/>
          </a:xfrm>
          <a:prstGeom prst="roundRect">
            <a:avLst>
              <a:gd name="adj" fmla="val 12332"/>
            </a:avLst>
          </a:prstGeom>
          <a:pattFill prst="pct5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   XIN CHÂN THÀNH CẢM ƠN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vi-VN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QUÝ BAN GIÁM KHẢO, CÁC THẦY CÔ GIÁO VÀ CÁC EM HỌC SINH </a:t>
            </a:r>
          </a:p>
        </p:txBody>
      </p:sp>
      <p:pic>
        <p:nvPicPr>
          <p:cNvPr id="73734" name="Hình ảnh 25">
            <a:extLst>
              <a:ext uri="{FF2B5EF4-FFF2-40B4-BE49-F238E27FC236}">
                <a16:creationId xmlns:a16="http://schemas.microsoft.com/office/drawing/2014/main" id="{85D4DC97-C6B5-70AF-F873-0997E757D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373688"/>
            <a:ext cx="1981200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12F4D4-09FE-2D04-D3C4-59763F2D497F}"/>
              </a:ext>
            </a:extLst>
          </p:cNvPr>
          <p:cNvSpPr/>
          <p:nvPr/>
        </p:nvSpPr>
        <p:spPr>
          <a:xfrm>
            <a:off x="1996696" y="460620"/>
            <a:ext cx="8504903" cy="28292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Thứ Hai ngày 15 tháng 12 năm 2025</a:t>
            </a:r>
          </a:p>
          <a:p>
            <a:pPr lvl="0"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Mĩ thuật</a:t>
            </a:r>
          </a:p>
          <a:p>
            <a:pPr lvl="0" algn="ctr"/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Chủ đề 3: MÁI ẤM GIA ĐÌNH</a:t>
            </a:r>
          </a:p>
          <a:p>
            <a:pPr lvl="0" algn="ctr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3: Gia đình yêu thương ( Tiết 1)</a:t>
            </a:r>
            <a:endParaRPr lang="en-US" sz="2800" b="1" dirty="0">
              <a:solidFill>
                <a:srgbClr val="FF0000"/>
              </a:solidFill>
              <a:latin typeface="Aptos Display" panose="02110004020202020204"/>
            </a:endParaRPr>
          </a:p>
        </p:txBody>
      </p:sp>
      <p:sp>
        <p:nvSpPr>
          <p:cNvPr id="3" name="Arrow: Right 2">
            <a:hlinkClick r:id="rId3" action="ppaction://hlinksldjump"/>
            <a:extLst>
              <a:ext uri="{FF2B5EF4-FFF2-40B4-BE49-F238E27FC236}">
                <a16:creationId xmlns:a16="http://schemas.microsoft.com/office/drawing/2014/main" id="{5E4A60C9-CC43-C4CD-6374-20B563DF423D}"/>
              </a:ext>
            </a:extLst>
          </p:cNvPr>
          <p:cNvSpPr/>
          <p:nvPr/>
        </p:nvSpPr>
        <p:spPr>
          <a:xfrm>
            <a:off x="11787809" y="228600"/>
            <a:ext cx="238539" cy="3379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501538"/>
      </p:ext>
    </p:extLst>
  </p:cSld>
  <p:clrMapOvr>
    <a:masterClrMapping/>
  </p:clrMapOvr>
  <p:transition spd="slow" advClick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9884FD-6C2A-76C6-C766-4D970CDDE1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11184C-CBD2-C13A-3746-F269575F3753}"/>
              </a:ext>
            </a:extLst>
          </p:cNvPr>
          <p:cNvSpPr txBox="1"/>
          <p:nvPr/>
        </p:nvSpPr>
        <p:spPr>
          <a:xfrm>
            <a:off x="685800" y="350031"/>
            <a:ext cx="111318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CHUẨN BỊ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Vở bài tập Mĩ thuật</a:t>
            </a:r>
            <a:r>
              <a:rPr lang="vi-VN" sz="4800" dirty="0">
                <a:solidFill>
                  <a:srgbClr val="002060"/>
                </a:solidFill>
                <a:latin typeface="Times New Roman" panose="02020603050405020304" pitchFamily="18" charset="0"/>
              </a:rPr>
              <a:t> ( </a:t>
            </a: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giấy vẽ a4),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bút chì, tẩy, màu vẽ, ...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 Display" panose="02110004020202020204"/>
              <a:ea typeface="+mn-ea"/>
              <a:cs typeface="+mn-cs"/>
            </a:endParaRPr>
          </a:p>
        </p:txBody>
      </p:sp>
      <p:sp>
        <p:nvSpPr>
          <p:cNvPr id="5" name="Arrow: Right 4">
            <a:hlinkClick r:id="rId3" action="ppaction://hlinksldjump"/>
            <a:extLst>
              <a:ext uri="{FF2B5EF4-FFF2-40B4-BE49-F238E27FC236}">
                <a16:creationId xmlns:a16="http://schemas.microsoft.com/office/drawing/2014/main" id="{F95CC897-B95D-B6B5-1C6B-AA4C7F6A8B74}"/>
              </a:ext>
            </a:extLst>
          </p:cNvPr>
          <p:cNvSpPr/>
          <p:nvPr/>
        </p:nvSpPr>
        <p:spPr>
          <a:xfrm>
            <a:off x="11668539" y="208722"/>
            <a:ext cx="258418" cy="2882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69489"/>
      </p:ext>
    </p:extLst>
  </p:cSld>
  <p:clrMapOvr>
    <a:masterClrMapping/>
  </p:clrMapOvr>
  <p:transition spd="slow" advClick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A4B95-A130-F01A-0D1C-B36044DC8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85BED3-C233-7138-B2D8-72B3D404FC3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69068A-693E-A63F-4D18-0B4990ECC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5D49B1C-0436-6B97-955C-11A593C97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2" t="52506" r="22762" b="35711"/>
            <a:stretch>
              <a:fillRect/>
            </a:stretch>
          </p:blipFill>
          <p:spPr>
            <a:xfrm>
              <a:off x="3385268" y="2683850"/>
              <a:ext cx="5613990" cy="808075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0C32154-4296-0944-9FEB-790B669FE0AB}"/>
              </a:ext>
            </a:extLst>
          </p:cNvPr>
          <p:cNvSpPr/>
          <p:nvPr/>
        </p:nvSpPr>
        <p:spPr>
          <a:xfrm>
            <a:off x="1907458" y="1622323"/>
            <a:ext cx="8052619" cy="16223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1. KHÁM PHÁ</a:t>
            </a:r>
            <a:endParaRPr lang="en-US" sz="7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8075960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F20D81-DBB6-F257-EB77-3F258DA76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D59AC25-78E0-9730-4EA0-CA07CFF66F8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566102-5E90-4101-4EF7-D4C6E20F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093EEB-F3E5-DC39-1703-6FC36641D7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2" t="52506" r="22762" b="35711"/>
            <a:stretch>
              <a:fillRect/>
            </a:stretch>
          </p:blipFill>
          <p:spPr>
            <a:xfrm>
              <a:off x="3385268" y="2683850"/>
              <a:ext cx="5613990" cy="808075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FD0B9B-180D-5E66-1694-E01D562F1930}"/>
              </a:ext>
            </a:extLst>
          </p:cNvPr>
          <p:cNvSpPr/>
          <p:nvPr/>
        </p:nvSpPr>
        <p:spPr>
          <a:xfrm>
            <a:off x="1907458" y="1622323"/>
            <a:ext cx="8052619" cy="16223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Tìm hiểu về hoạt động gia đình</a:t>
            </a:r>
            <a:endParaRPr lang="en-US" sz="4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232031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4FEF6D-816E-62DD-FF1E-FC968F629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C248290-BEA6-3A17-F4C6-00754416F66F}"/>
              </a:ext>
            </a:extLst>
          </p:cNvPr>
          <p:cNvSpPr txBox="1"/>
          <p:nvPr/>
        </p:nvSpPr>
        <p:spPr>
          <a:xfrm>
            <a:off x="597847" y="1524115"/>
            <a:ext cx="461624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Hoạt động được thể hiện trong hình?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Các thành viên tham gia hoạt động?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34C16D-F21C-F9BC-B66F-A6A14E281367}"/>
              </a:ext>
            </a:extLst>
          </p:cNvPr>
          <p:cNvSpPr txBox="1"/>
          <p:nvPr/>
        </p:nvSpPr>
        <p:spPr>
          <a:xfrm>
            <a:off x="204808" y="173703"/>
            <a:ext cx="111989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QUAN SÁT HÌNH</a:t>
            </a:r>
          </a:p>
        </p:txBody>
      </p:sp>
      <p:pic>
        <p:nvPicPr>
          <p:cNvPr id="3" name="tieng_chuong_het_gio_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9BD137D8-E710-BAA2-1982-5D4508D09E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847" y="4691270"/>
            <a:ext cx="583440" cy="6426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986937-06E9-22EC-895D-03FF3AA74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5843323" y="620541"/>
            <a:ext cx="5160181" cy="69673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A267853-0268-E1FD-5F45-A1AEC958D21A}"/>
                  </a:ext>
                </a:extLst>
              </p14:cNvPr>
              <p14:cNvContentPartPr/>
              <p14:nvPr/>
            </p14:nvContentPartPr>
            <p14:xfrm>
              <a:off x="3676680" y="40514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267853-0268-E1FD-5F45-A1AEC958D2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7320" y="40420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81593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4">
                <a:lumMod val="20000"/>
                <a:lumOff val="80000"/>
              </a:schemeClr>
            </a:gs>
            <a:gs pos="83000">
              <a:schemeClr val="accent4">
                <a:lumMod val="20000"/>
                <a:lumOff val="80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30DEF-7287-8CFD-64AF-B562C27BE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B4B8C18-33C6-24BB-1CB5-6EFBBCA0FA2D}"/>
              </a:ext>
            </a:extLst>
          </p:cNvPr>
          <p:cNvSpPr txBox="1"/>
          <p:nvPr/>
        </p:nvSpPr>
        <p:spPr>
          <a:xfrm>
            <a:off x="635755" y="1253673"/>
            <a:ext cx="461624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Nội dung thảo luận: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 Hoạt động được thể hiện trong hình?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 Các thành viên tham gia hoạt động?</a:t>
            </a:r>
          </a:p>
        </p:txBody>
      </p:sp>
      <p:pic>
        <p:nvPicPr>
          <p:cNvPr id="3" name="tieng_chuong_het_gio_reng-www_tiengdong_com">
            <a:hlinkClick r:id="" action="ppaction://media"/>
            <a:extLst>
              <a:ext uri="{FF2B5EF4-FFF2-40B4-BE49-F238E27FC236}">
                <a16:creationId xmlns:a16="http://schemas.microsoft.com/office/drawing/2014/main" id="{BFB7858E-1540-82E4-0373-3E465D0165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7847" y="4691270"/>
            <a:ext cx="583440" cy="6426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46C66F-C900-1F45-22ED-9E0DE072C66F}"/>
                  </a:ext>
                </a:extLst>
              </p14:cNvPr>
              <p14:cNvContentPartPr/>
              <p14:nvPr/>
            </p14:nvContentPartPr>
            <p14:xfrm>
              <a:off x="3676680" y="4051440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A267853-0268-E1FD-5F45-A1AEC958D21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67320" y="4042080"/>
                <a:ext cx="19080" cy="190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itle 9">
            <a:extLst>
              <a:ext uri="{FF2B5EF4-FFF2-40B4-BE49-F238E27FC236}">
                <a16:creationId xmlns:a16="http://schemas.microsoft.com/office/drawing/2014/main" id="{0C445FDC-E0BC-0A66-061C-81D6C2EED2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2697" y="166341"/>
            <a:ext cx="10471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+mj-lt"/>
              </a:rPr>
              <a:t>QUAN SÁT HÌNH VÀ THẢO LUẬN NHÓM</a:t>
            </a:r>
          </a:p>
        </p:txBody>
      </p:sp>
      <p:pic>
        <p:nvPicPr>
          <p:cNvPr id="5" name="Picture 4" descr="A group of people eating food&#10;&#10;AI-generated content may be incorrect.">
            <a:extLst>
              <a:ext uri="{FF2B5EF4-FFF2-40B4-BE49-F238E27FC236}">
                <a16:creationId xmlns:a16="http://schemas.microsoft.com/office/drawing/2014/main" id="{51E79F4A-3B60-9EAA-98C3-8732F5251A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5655" y="951759"/>
            <a:ext cx="3530564" cy="2548683"/>
          </a:xfrm>
          <a:prstGeom prst="rect">
            <a:avLst/>
          </a:prstGeom>
        </p:spPr>
      </p:pic>
      <p:pic>
        <p:nvPicPr>
          <p:cNvPr id="6" name="Picture 5" descr="A group of people sitting on a rug&#10;&#10;AI-generated content may be incorrect.">
            <a:extLst>
              <a:ext uri="{FF2B5EF4-FFF2-40B4-BE49-F238E27FC236}">
                <a16:creationId xmlns:a16="http://schemas.microsoft.com/office/drawing/2014/main" id="{D319662C-F69E-2CDD-1CD4-E0E6C4B7E4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8818" y="3825502"/>
            <a:ext cx="3722933" cy="2506404"/>
          </a:xfrm>
          <a:prstGeom prst="rect">
            <a:avLst/>
          </a:prstGeom>
        </p:spPr>
      </p:pic>
      <p:pic>
        <p:nvPicPr>
          <p:cNvPr id="7" name="Content Placeholder 8" descr="A person serving tea to children&#10;&#10;AI-generated content may be incorrect.">
            <a:extLst>
              <a:ext uri="{FF2B5EF4-FFF2-40B4-BE49-F238E27FC236}">
                <a16:creationId xmlns:a16="http://schemas.microsoft.com/office/drawing/2014/main" id="{6D6BFBFC-CB4B-4B23-ACC0-7F67220F02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/>
          <a:stretch>
            <a:fillRect/>
          </a:stretch>
        </p:blipFill>
        <p:spPr>
          <a:xfrm>
            <a:off x="7734349" y="3825502"/>
            <a:ext cx="3859803" cy="2506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6C61F2-E0C1-A4FB-9FDE-AC30DC2973CA}"/>
              </a:ext>
            </a:extLst>
          </p:cNvPr>
          <p:cNvSpPr txBox="1"/>
          <p:nvPr/>
        </p:nvSpPr>
        <p:spPr>
          <a:xfrm>
            <a:off x="10006219" y="2977222"/>
            <a:ext cx="340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141A99-3153-E5DE-AB4B-A31ECE0515E9}"/>
              </a:ext>
            </a:extLst>
          </p:cNvPr>
          <p:cNvSpPr txBox="1"/>
          <p:nvPr/>
        </p:nvSpPr>
        <p:spPr>
          <a:xfrm>
            <a:off x="5320076" y="6294191"/>
            <a:ext cx="340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4A4F47-240D-88F7-6DB3-F1E52656B345}"/>
              </a:ext>
            </a:extLst>
          </p:cNvPr>
          <p:cNvSpPr txBox="1"/>
          <p:nvPr/>
        </p:nvSpPr>
        <p:spPr>
          <a:xfrm>
            <a:off x="9458867" y="6251662"/>
            <a:ext cx="3404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7046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12228-A0C4-E0FC-0CFF-DBFF321B8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03258A-986D-5FAB-2F83-F5051DE5ECE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FE4F106-3C66-63DF-325C-2652701F3F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113A92-6497-9C2B-2979-2501BE041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2" t="52506" r="22762" b="35711"/>
            <a:stretch>
              <a:fillRect/>
            </a:stretch>
          </p:blipFill>
          <p:spPr>
            <a:xfrm>
              <a:off x="3385268" y="2683850"/>
              <a:ext cx="5613990" cy="808075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15FB03-5420-1F3F-9CE7-ECAF8FD9F304}"/>
              </a:ext>
            </a:extLst>
          </p:cNvPr>
          <p:cNvSpPr/>
          <p:nvPr/>
        </p:nvSpPr>
        <p:spPr>
          <a:xfrm>
            <a:off x="1907458" y="1622323"/>
            <a:ext cx="8052619" cy="16223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400" b="1">
                <a:solidFill>
                  <a:srgbClr val="FF0000"/>
                </a:solidFill>
                <a:latin typeface="+mj-lt"/>
              </a:rPr>
              <a:t>Em hãy kể các hoạt động thường ngày ở gia đình mình?</a:t>
            </a:r>
            <a:endParaRPr lang="en-US" sz="44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5096118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0441-BECA-93B0-5C04-05AB55662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459BCB9-33FB-3BC2-1C7C-839CBA9DCAE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A5944FB-493D-E295-4B98-68C7B9D4CE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5DDD27-CDC5-F33D-8969-7D755EA8BE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92" t="52506" r="22762" b="35711"/>
            <a:stretch>
              <a:fillRect/>
            </a:stretch>
          </p:blipFill>
          <p:spPr>
            <a:xfrm>
              <a:off x="3385268" y="2683850"/>
              <a:ext cx="5613990" cy="808075"/>
            </a:xfrm>
            <a:prstGeom prst="rect">
              <a:avLst/>
            </a:prstGeom>
          </p:spPr>
        </p:pic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4F2F87-B2B1-6BE2-D09E-44FD8840BD53}"/>
              </a:ext>
            </a:extLst>
          </p:cNvPr>
          <p:cNvSpPr/>
          <p:nvPr/>
        </p:nvSpPr>
        <p:spPr>
          <a:xfrm>
            <a:off x="1887793" y="1297858"/>
            <a:ext cx="8052619" cy="16223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800" b="1">
                <a:solidFill>
                  <a:srgbClr val="FF0000"/>
                </a:solidFill>
                <a:latin typeface="+mj-lt"/>
              </a:rPr>
              <a:t>2. KIẾN TẠO </a:t>
            </a:r>
          </a:p>
          <a:p>
            <a:pPr algn="ctr"/>
            <a:r>
              <a:rPr lang="vi-VN" sz="4800" b="1">
                <a:solidFill>
                  <a:srgbClr val="FF0000"/>
                </a:solidFill>
                <a:latin typeface="+mj-lt"/>
              </a:rPr>
              <a:t>KIẾN THỨC – KĨ NĂNG</a:t>
            </a:r>
            <a:endParaRPr lang="en-US" sz="4800" b="1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8258295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3097</TotalTime>
  <Words>290</Words>
  <Application>Microsoft Office PowerPoint</Application>
  <PresentationFormat>Widescreen</PresentationFormat>
  <Paragraphs>43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QUAN SÁT HÌNH VÀ THẢO LUẬN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Nguyệt Phạm</dc:creator>
  <cp:lastModifiedBy>Thuy Bùi Thị</cp:lastModifiedBy>
  <cp:revision>102</cp:revision>
  <dcterms:created xsi:type="dcterms:W3CDTF">2024-11-05T02:53:14Z</dcterms:created>
  <dcterms:modified xsi:type="dcterms:W3CDTF">2025-12-19T07:34:54Z</dcterms:modified>
</cp:coreProperties>
</file>