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68" r:id="rId2"/>
    <p:sldId id="258" r:id="rId3"/>
    <p:sldId id="256" r:id="rId4"/>
    <p:sldId id="1089" r:id="rId5"/>
    <p:sldId id="1008" r:id="rId6"/>
    <p:sldId id="1042" r:id="rId7"/>
    <p:sldId id="1091" r:id="rId8"/>
    <p:sldId id="1095" r:id="rId9"/>
    <p:sldId id="1083" r:id="rId10"/>
    <p:sldId id="1013" r:id="rId11"/>
    <p:sldId id="1092" r:id="rId12"/>
    <p:sldId id="996" r:id="rId13"/>
    <p:sldId id="1090" r:id="rId14"/>
    <p:sldId id="1048" r:id="rId15"/>
    <p:sldId id="1064" r:id="rId16"/>
    <p:sldId id="1087" r:id="rId17"/>
    <p:sldId id="263" r:id="rId18"/>
    <p:sldId id="1086" r:id="rId19"/>
    <p:sldId id="9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91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Bùi Thị" userId="f79b7d667eeda313" providerId="LiveId" clId="{38786547-AEBB-4F43-8CC1-145C480FE591}"/>
    <pc:docChg chg="delSld">
      <pc:chgData name="Thuy Bùi Thị" userId="f79b7d667eeda313" providerId="LiveId" clId="{38786547-AEBB-4F43-8CC1-145C480FE591}" dt="2025-12-19T07:36:58.903" v="13" actId="47"/>
      <pc:docMkLst>
        <pc:docMk/>
      </pc:docMkLst>
      <pc:sldChg chg="del">
        <pc:chgData name="Thuy Bùi Thị" userId="f79b7d667eeda313" providerId="LiveId" clId="{38786547-AEBB-4F43-8CC1-145C480FE591}" dt="2025-12-19T07:36:58.903" v="13" actId="47"/>
        <pc:sldMkLst>
          <pc:docMk/>
          <pc:sldMk cId="0" sldId="335"/>
        </pc:sldMkLst>
      </pc:sldChg>
      <pc:sldChg chg="del">
        <pc:chgData name="Thuy Bùi Thị" userId="f79b7d667eeda313" providerId="LiveId" clId="{38786547-AEBB-4F43-8CC1-145C480FE591}" dt="2025-12-19T07:36:03.036" v="1" actId="47"/>
        <pc:sldMkLst>
          <pc:docMk/>
          <pc:sldMk cId="489064384" sldId="1003"/>
        </pc:sldMkLst>
      </pc:sldChg>
      <pc:sldChg chg="del">
        <pc:chgData name="Thuy Bùi Thị" userId="f79b7d667eeda313" providerId="LiveId" clId="{38786547-AEBB-4F43-8CC1-145C480FE591}" dt="2025-12-19T07:36:48.944" v="12" actId="47"/>
        <pc:sldMkLst>
          <pc:docMk/>
          <pc:sldMk cId="3309640846" sldId="1056"/>
        </pc:sldMkLst>
      </pc:sldChg>
      <pc:sldChg chg="del">
        <pc:chgData name="Thuy Bùi Thị" userId="f79b7d667eeda313" providerId="LiveId" clId="{38786547-AEBB-4F43-8CC1-145C480FE591}" dt="2025-12-19T07:36:00.900" v="0" actId="47"/>
        <pc:sldMkLst>
          <pc:docMk/>
          <pc:sldMk cId="0" sldId="1066"/>
        </pc:sldMkLst>
      </pc:sldChg>
      <pc:sldChg chg="del">
        <pc:chgData name="Thuy Bùi Thị" userId="f79b7d667eeda313" providerId="LiveId" clId="{38786547-AEBB-4F43-8CC1-145C480FE591}" dt="2025-12-19T07:36:22.265" v="7" actId="47"/>
        <pc:sldMkLst>
          <pc:docMk/>
          <pc:sldMk cId="653880158" sldId="1072"/>
        </pc:sldMkLst>
      </pc:sldChg>
      <pc:sldChg chg="del">
        <pc:chgData name="Thuy Bùi Thị" userId="f79b7d667eeda313" providerId="LiveId" clId="{38786547-AEBB-4F43-8CC1-145C480FE591}" dt="2025-12-19T07:36:20.426" v="6" actId="47"/>
        <pc:sldMkLst>
          <pc:docMk/>
          <pc:sldMk cId="50192576" sldId="1073"/>
        </pc:sldMkLst>
      </pc:sldChg>
      <pc:sldChg chg="del">
        <pc:chgData name="Thuy Bùi Thị" userId="f79b7d667eeda313" providerId="LiveId" clId="{38786547-AEBB-4F43-8CC1-145C480FE591}" dt="2025-12-19T07:36:23.874" v="8" actId="47"/>
        <pc:sldMkLst>
          <pc:docMk/>
          <pc:sldMk cId="3845030420" sldId="1074"/>
        </pc:sldMkLst>
      </pc:sldChg>
      <pc:sldChg chg="del">
        <pc:chgData name="Thuy Bùi Thị" userId="f79b7d667eeda313" providerId="LiveId" clId="{38786547-AEBB-4F43-8CC1-145C480FE591}" dt="2025-12-19T07:36:19.501" v="5" actId="47"/>
        <pc:sldMkLst>
          <pc:docMk/>
          <pc:sldMk cId="1132915648" sldId="1075"/>
        </pc:sldMkLst>
      </pc:sldChg>
      <pc:sldChg chg="del">
        <pc:chgData name="Thuy Bùi Thị" userId="f79b7d667eeda313" providerId="LiveId" clId="{38786547-AEBB-4F43-8CC1-145C480FE591}" dt="2025-12-19T07:36:17.820" v="4" actId="47"/>
        <pc:sldMkLst>
          <pc:docMk/>
          <pc:sldMk cId="781670295" sldId="1076"/>
        </pc:sldMkLst>
      </pc:sldChg>
      <pc:sldChg chg="del">
        <pc:chgData name="Thuy Bùi Thị" userId="f79b7d667eeda313" providerId="LiveId" clId="{38786547-AEBB-4F43-8CC1-145C480FE591}" dt="2025-12-19T07:36:16.539" v="3" actId="47"/>
        <pc:sldMkLst>
          <pc:docMk/>
          <pc:sldMk cId="3470957399" sldId="1077"/>
        </pc:sldMkLst>
      </pc:sldChg>
      <pc:sldChg chg="del">
        <pc:chgData name="Thuy Bùi Thị" userId="f79b7d667eeda313" providerId="LiveId" clId="{38786547-AEBB-4F43-8CC1-145C480FE591}" dt="2025-12-19T07:36:14.606" v="2" actId="47"/>
        <pc:sldMkLst>
          <pc:docMk/>
          <pc:sldMk cId="2658644411" sldId="1082"/>
        </pc:sldMkLst>
      </pc:sldChg>
      <pc:sldChg chg="del">
        <pc:chgData name="Thuy Bùi Thị" userId="f79b7d667eeda313" providerId="LiveId" clId="{38786547-AEBB-4F43-8CC1-145C480FE591}" dt="2025-12-19T07:36:47.104" v="11" actId="47"/>
        <pc:sldMkLst>
          <pc:docMk/>
          <pc:sldMk cId="2533085150" sldId="1093"/>
        </pc:sldMkLst>
      </pc:sldChg>
      <pc:sldChg chg="del">
        <pc:chgData name="Thuy Bùi Thị" userId="f79b7d667eeda313" providerId="LiveId" clId="{38786547-AEBB-4F43-8CC1-145C480FE591}" dt="2025-12-19T07:36:39.663" v="10" actId="47"/>
        <pc:sldMkLst>
          <pc:docMk/>
          <pc:sldMk cId="2405350805" sldId="1094"/>
        </pc:sldMkLst>
      </pc:sldChg>
      <pc:sldChg chg="del">
        <pc:chgData name="Thuy Bùi Thị" userId="f79b7d667eeda313" providerId="LiveId" clId="{38786547-AEBB-4F43-8CC1-145C480FE591}" dt="2025-12-19T07:36:31.637" v="9" actId="47"/>
        <pc:sldMkLst>
          <pc:docMk/>
          <pc:sldMk cId="282242537" sldId="10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41397-D02C-4DBA-8A2F-3CD7F9391F2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BDD36-EC4F-4C5D-85BD-036E550B5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804D-5336-01F6-7161-A2EAE22C8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A5785-E2D3-C95E-5315-E95A6D088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98527-B3F6-1416-6D35-A35BF365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39E09-0068-4D04-D6FE-00A39FC1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87F40-EBE3-D0AE-E702-25C92A68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1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900E-22B6-5598-F99A-D9C447AF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F84D7-FC62-7CE6-13C4-6703A86C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DC303-B3A5-72E8-ED43-440909AA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88C53-747C-A619-709F-DF7E1EE7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B1A92-4A8A-8575-A69C-AEC3DE4D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B37879-3697-77E1-64FC-29A1158A6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7890C-EA5C-5FFE-F339-F49066549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E64D5-88DF-42B7-54D5-510E1391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AC349-BF36-8C74-E0AB-ED03C5D8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21273-EE5B-3152-0EDF-9D84B9C0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D776-102E-1BCE-704A-2CDF0261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4C90-CA8E-FC85-5775-DB274D9D2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9985B-DDB1-1DEF-6C28-11C4FEE7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1FC89-8DC2-A42F-143D-1BE3763FD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5F357-84D9-1406-D619-EDADBAEA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0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87EA-37E2-6F24-0B59-A6DDED08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D9241-44A8-1C3B-6E40-C1C36A11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3602-BECA-E479-EED7-03A69A20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2376-1CFA-8418-542F-B885928F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6229B-E03B-D744-77BF-7141B355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4670-F31E-06DA-3F28-9F2055B7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C55E4-3E47-FBD3-44EC-683BB8F86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3B82A-57FF-5A5D-78E6-0B94B6022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C30DF-4E23-86E7-5C0B-F46F461D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5C71C-3E64-8A5E-5342-B563AC6F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2AF83-E29A-0283-0C3C-BFE64B83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A301-0CA2-5891-A0AE-FAC18788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4EAE1-EEE4-850B-547E-BF600DE7A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432BB-8A6C-0165-46C9-C0A9AA838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37B53-1EE2-CD78-73C5-5665D9E06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02789-8162-52C8-B231-A949DCA08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B2092-830B-460C-FAE4-10F87680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C67E06-A241-20C8-F365-6108D39B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C2683-C01D-9323-E131-5BFF3A46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5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D8B-18AB-6B0A-770C-27BED122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EE8E1-320D-6C33-D508-CE576A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4E5A7-4DBE-377C-2576-1948A215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F531A-D36C-AC4A-DB6D-35BCAF29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5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854BB-9D3A-5F5B-B5F5-5EC49F35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6ED07-0941-FFE2-BA54-342F562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11DC-EAED-BEB2-B002-66E6DC23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8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CA67-9D2D-FFA6-77F3-60677D8B2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37C8-FE7F-1D66-D547-6D7372A3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5830F-4F17-552B-370D-42195D45E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F8B52-5973-A4A3-B920-81E3D865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2A86A-44BF-34CF-1C24-73E6ED24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2D181-E5B9-765D-A505-EF0593F8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1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4C00-A1C3-D317-4E58-2C6C5FAE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D7A99-3B74-9E57-8D82-544FFF7A3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3A738-284E-8C5C-A6ED-F917774FD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1A193-E69C-040F-63B0-09868B08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9EC64-1424-A714-B1C0-6B467328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9891D-72F7-AF6E-A5D8-6B87599E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4BB3C-4381-2937-86AA-BFF567DC1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436E3-46F9-F19E-26E1-CC45FF1D3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E1712-5F56-1045-B727-4B7BF41FA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40C01-B7A9-49F2-97E1-E0FD9501B1CB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CA22-D88F-7BBC-1A6C-4D923E35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E8167-192F-9C37-A998-39809662D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04BA3-52B6-481A-A64C-AE454396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laying in the park&#10;&#10;Description automatically generated">
            <a:extLst>
              <a:ext uri="{FF2B5EF4-FFF2-40B4-BE49-F238E27FC236}">
                <a16:creationId xmlns:a16="http://schemas.microsoft.com/office/drawing/2014/main" id="{ED632F0F-F27B-0DA5-EE71-ACEC8577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4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832248-2442-D8D8-DCCE-21DF353B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457" y="1221827"/>
            <a:ext cx="7243409" cy="20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739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080F4-A968-911C-871A-E791CCD6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uyển tập 99 Hình ảnh powerpoint đẹp Free tải xuống ngay">
            <a:extLst>
              <a:ext uri="{FF2B5EF4-FFF2-40B4-BE49-F238E27FC236}">
                <a16:creationId xmlns:a16="http://schemas.microsoft.com/office/drawing/2014/main" id="{A72743B3-38E5-5414-9D29-74B5FB1F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6515" y="-256482"/>
            <a:ext cx="16393192" cy="77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D251BB-5CFC-A6EB-1400-553B0B45605F}"/>
              </a:ext>
            </a:extLst>
          </p:cNvPr>
          <p:cNvSpPr/>
          <p:nvPr/>
        </p:nvSpPr>
        <p:spPr>
          <a:xfrm>
            <a:off x="495828" y="2044613"/>
            <a:ext cx="10746657" cy="27687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+mj-lt"/>
              </a:rPr>
              <a:t>          Các bước tạo hình con vật từ vật liệu đã qua sử dụng</a:t>
            </a:r>
            <a:endParaRPr lang="en-US" sz="32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FE209-0B54-E0D7-9586-3E90B904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46" y="2673844"/>
            <a:ext cx="929535" cy="943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C870CE-4F31-AD8C-3E8C-0F87A09C8949}"/>
              </a:ext>
            </a:extLst>
          </p:cNvPr>
          <p:cNvSpPr/>
          <p:nvPr/>
        </p:nvSpPr>
        <p:spPr>
          <a:xfrm>
            <a:off x="4834985" y="512468"/>
            <a:ext cx="6407500" cy="11951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2. KIẾN TẠO 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KIẾN THỨC – KĨ NĂNG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46748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93CC96C-6A0E-0BB0-0049-C14D4CC2B648}"/>
              </a:ext>
            </a:extLst>
          </p:cNvPr>
          <p:cNvSpPr/>
          <p:nvPr/>
        </p:nvSpPr>
        <p:spPr>
          <a:xfrm>
            <a:off x="508000" y="-14255"/>
            <a:ext cx="10922000" cy="1387813"/>
          </a:xfrm>
          <a:prstGeom prst="horizontalScroll">
            <a:avLst>
              <a:gd name="adj" fmla="val 9602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>
                <a:solidFill>
                  <a:srgbClr val="002060"/>
                </a:solidFill>
                <a:latin typeface="+mj-lt"/>
              </a:rPr>
              <a:t>     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5AD28-A062-9C95-39A5-D7A7B5469BDF}"/>
              </a:ext>
            </a:extLst>
          </p:cNvPr>
          <p:cNvSpPr txBox="1"/>
          <p:nvPr/>
        </p:nvSpPr>
        <p:spPr>
          <a:xfrm>
            <a:off x="3220667" y="235536"/>
            <a:ext cx="57506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CÁC BƯỚC TẠO HÌNH CON VẬT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TỪ VẬT LIỆU ĐÃ QUA SỬ DỤNG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3988D-65C9-7B8A-6862-9424EFB03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31" y="1664206"/>
            <a:ext cx="3041755" cy="3130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46FCB0-4A88-E264-B99E-87300C929BB9}"/>
              </a:ext>
            </a:extLst>
          </p:cNvPr>
          <p:cNvSpPr/>
          <p:nvPr/>
        </p:nvSpPr>
        <p:spPr>
          <a:xfrm>
            <a:off x="8258198" y="4621160"/>
            <a:ext cx="3767552" cy="22368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Bước 3: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Tạo thêm chi tiết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thể hiện đặc điểm của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con vật, hoàn thiện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sản phẩm.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FB98E1C-BAF8-7295-3008-7109BF899841}"/>
              </a:ext>
            </a:extLst>
          </p:cNvPr>
          <p:cNvSpPr/>
          <p:nvPr/>
        </p:nvSpPr>
        <p:spPr>
          <a:xfrm>
            <a:off x="9864144" y="1244600"/>
            <a:ext cx="612931" cy="367656"/>
          </a:xfrm>
          <a:prstGeom prst="down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58F3AC-BB04-89C9-D648-95714CE0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51" y="1641330"/>
            <a:ext cx="2857091" cy="297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6084B901-F40C-4B91-A26E-32F6D284843B}"/>
              </a:ext>
            </a:extLst>
          </p:cNvPr>
          <p:cNvSpPr/>
          <p:nvPr/>
        </p:nvSpPr>
        <p:spPr>
          <a:xfrm>
            <a:off x="5555559" y="1270523"/>
            <a:ext cx="612931" cy="367656"/>
          </a:xfrm>
          <a:prstGeom prst="down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B47B5D-619C-5A0A-301C-C193E51D9094}"/>
              </a:ext>
            </a:extLst>
          </p:cNvPr>
          <p:cNvSpPr/>
          <p:nvPr/>
        </p:nvSpPr>
        <p:spPr>
          <a:xfrm>
            <a:off x="4031226" y="4600411"/>
            <a:ext cx="3677264" cy="22368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Bước 2: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Điều chỉnh và lắp ghép các vật liệu đã chọn để tạo hình con vật.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BBBF0-6CC4-2BE3-C143-1A3B063E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4" y="1664206"/>
            <a:ext cx="2720153" cy="302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AC193B-3822-0D64-1D77-338535256C4A}"/>
              </a:ext>
            </a:extLst>
          </p:cNvPr>
          <p:cNvSpPr/>
          <p:nvPr/>
        </p:nvSpPr>
        <p:spPr>
          <a:xfrm>
            <a:off x="166250" y="4621160"/>
            <a:ext cx="3452022" cy="22368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Bước 1: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Lựa chọn vật liệu có hình khối phù hợp với các bộ phận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+mj-lt"/>
              </a:rPr>
              <a:t>của con vật.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02352B0-1C66-76FE-4D73-555F194227B3}"/>
              </a:ext>
            </a:extLst>
          </p:cNvPr>
          <p:cNvSpPr/>
          <p:nvPr/>
        </p:nvSpPr>
        <p:spPr>
          <a:xfrm>
            <a:off x="1590436" y="1296550"/>
            <a:ext cx="612931" cy="367656"/>
          </a:xfrm>
          <a:prstGeom prst="down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57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20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50+ mẫu Hình nền powerpoint đẹp ngộ nghĩnh Miễn phí tải về">
            <a:extLst>
              <a:ext uri="{FF2B5EF4-FFF2-40B4-BE49-F238E27FC236}">
                <a16:creationId xmlns:a16="http://schemas.microsoft.com/office/drawing/2014/main" id="{1F78724E-9101-0CDE-0C9C-031C7EA6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35132-C57D-3F43-863B-5AB1A9ECD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909" y="2084081"/>
            <a:ext cx="7994593" cy="3108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263B01-4B8B-7DFB-8A58-6147D3994782}"/>
              </a:ext>
            </a:extLst>
          </p:cNvPr>
          <p:cNvSpPr/>
          <p:nvPr/>
        </p:nvSpPr>
        <p:spPr>
          <a:xfrm>
            <a:off x="3867807" y="3561991"/>
            <a:ext cx="7630510" cy="1482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+mj-lt"/>
              </a:rPr>
              <a:t>   Kết hợp hình khối các vật liệu đã qua sử dụng có thể tạo được hình con vật.</a:t>
            </a:r>
            <a:endParaRPr lang="en-US" sz="32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83569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08030-635B-C863-53D3-CD39FFB6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uyển tập 99 Hình ảnh powerpoint đẹp Free tải xuống ngay">
            <a:extLst>
              <a:ext uri="{FF2B5EF4-FFF2-40B4-BE49-F238E27FC236}">
                <a16:creationId xmlns:a16="http://schemas.microsoft.com/office/drawing/2014/main" id="{D6F73743-6346-DE0C-1AB8-53222A8B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231" y="0"/>
            <a:ext cx="14679560" cy="762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ED343B-FD4B-79DB-3CB3-8480F984F986}"/>
              </a:ext>
            </a:extLst>
          </p:cNvPr>
          <p:cNvSpPr/>
          <p:nvPr/>
        </p:nvSpPr>
        <p:spPr>
          <a:xfrm>
            <a:off x="1720645" y="2400155"/>
            <a:ext cx="9586453" cy="31266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Kể tên những động vật hoang dã mà em biết?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300085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5090A-A3B7-FC61-FA73-E98B032C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49" y="0"/>
            <a:ext cx="2959301" cy="316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6BA34-D5EB-40E5-3065-287B208AA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150" y="0"/>
            <a:ext cx="2099670" cy="3189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90971-9812-267C-672C-AC93D65E4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613" y="3429000"/>
            <a:ext cx="3684364" cy="3189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0BF93-3B9C-CB5A-98B8-ACE6A5E9F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49" y="3429000"/>
            <a:ext cx="4600764" cy="316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E41DEC-2047-C09B-C546-D9702AFC9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182" y="3197276"/>
            <a:ext cx="3436536" cy="2383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240B5-A1CC-2DC7-4DCE-5A7792EB0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593" y="100483"/>
            <a:ext cx="4082920" cy="2974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D86EAE-19B4-35C9-9035-E8C95304C335}"/>
              </a:ext>
            </a:extLst>
          </p:cNvPr>
          <p:cNvSpPr/>
          <p:nvPr/>
        </p:nvSpPr>
        <p:spPr>
          <a:xfrm>
            <a:off x="2087973" y="2851454"/>
            <a:ext cx="2564763" cy="4466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+mj-lt"/>
              </a:rPr>
              <a:t>1. Con huơu sao</a:t>
            </a:r>
            <a:endParaRPr lang="en-US" sz="24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74EF21-FAC4-0BD0-4B3A-48EA87E5AEE8}"/>
              </a:ext>
            </a:extLst>
          </p:cNvPr>
          <p:cNvSpPr/>
          <p:nvPr/>
        </p:nvSpPr>
        <p:spPr>
          <a:xfrm>
            <a:off x="3711713" y="6250886"/>
            <a:ext cx="2564763" cy="4466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+mj-lt"/>
              </a:rPr>
              <a:t>2. Con sư tử</a:t>
            </a:r>
            <a:endParaRPr lang="en-US" sz="24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3F95C1-9BE5-D9F0-F514-199E9C479900}"/>
              </a:ext>
            </a:extLst>
          </p:cNvPr>
          <p:cNvSpPr/>
          <p:nvPr/>
        </p:nvSpPr>
        <p:spPr>
          <a:xfrm>
            <a:off x="7868884" y="2858846"/>
            <a:ext cx="3407005" cy="4466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+mj-lt"/>
              </a:rPr>
              <a:t>3. Con tê giác 2 sừng</a:t>
            </a:r>
            <a:endParaRPr lang="en-US" sz="24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140906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DC6EB-D42A-CC78-C75A-AE8CFF9D8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50+ mẫu Hình nền powerpoint đẹp ngộ nghĩnh Miễn phí tải về">
            <a:extLst>
              <a:ext uri="{FF2B5EF4-FFF2-40B4-BE49-F238E27FC236}">
                <a16:creationId xmlns:a16="http://schemas.microsoft.com/office/drawing/2014/main" id="{E1FC230E-8E11-1BD2-F187-3386980E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DA139-30E9-B1B2-F85E-8634649F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909" y="2084081"/>
            <a:ext cx="7994593" cy="3108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69BDCE-098F-61B4-6C80-BF2C65070610}"/>
              </a:ext>
            </a:extLst>
          </p:cNvPr>
          <p:cNvSpPr/>
          <p:nvPr/>
        </p:nvSpPr>
        <p:spPr>
          <a:xfrm>
            <a:off x="3867807" y="2310581"/>
            <a:ext cx="7630510" cy="27343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Lưu ý:</a:t>
            </a:r>
            <a:r>
              <a:rPr lang="vi-VN" sz="3600" b="1">
                <a:solidFill>
                  <a:srgbClr val="002060"/>
                </a:solidFill>
                <a:latin typeface="+mj-lt"/>
              </a:rPr>
              <a:t> Có thể kết hợp nhiều vật liệu khác nhau để tạo hình con vật.</a:t>
            </a:r>
            <a:endParaRPr lang="en-US" sz="36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130488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4BB2C-C0BE-CAA9-6C3E-B0BD7223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1B5CC2-FDAB-735C-655E-CB7FE3825DC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35A10F-4C50-3EEB-21FD-611A8348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BEBC3A-52C3-3678-27EA-3AE559DD5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956D3-18F5-56AD-814A-3A452E3BD0A5}"/>
              </a:ext>
            </a:extLst>
          </p:cNvPr>
          <p:cNvSpPr/>
          <p:nvPr/>
        </p:nvSpPr>
        <p:spPr>
          <a:xfrm>
            <a:off x="1612490" y="1268362"/>
            <a:ext cx="8495071" cy="1740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3. LUYỆN TẬP – SÁNG TẠO</a:t>
            </a:r>
            <a:endParaRPr lang="en-US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813181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uyển tập 99 Hình ảnh powerpoint đẹp Free tải xuống ngay">
            <a:extLst>
              <a:ext uri="{FF2B5EF4-FFF2-40B4-BE49-F238E27FC236}">
                <a16:creationId xmlns:a16="http://schemas.microsoft.com/office/drawing/2014/main" id="{8F163931-DBA1-6C36-1C0A-735CA067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231" y="0"/>
            <a:ext cx="14679560" cy="762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F9B9DA-CF03-3818-148E-01B23F3FAB81}"/>
              </a:ext>
            </a:extLst>
          </p:cNvPr>
          <p:cNvSpPr/>
          <p:nvPr/>
        </p:nvSpPr>
        <p:spPr>
          <a:xfrm>
            <a:off x="2089353" y="2124852"/>
            <a:ext cx="9463549" cy="3126658"/>
          </a:xfrm>
          <a:prstGeom prst="roundRect">
            <a:avLst>
              <a:gd name="adj" fmla="val 81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+mj-lt"/>
              </a:rPr>
              <a:t>          Tạo hình động vật hoang dã</a:t>
            </a:r>
            <a:endParaRPr lang="en-US" sz="36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28D07-4A86-4B12-533D-929CEA9E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13" y="3202878"/>
            <a:ext cx="1034252" cy="9706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EEC543-505F-A5A5-A45C-1C5AAFF7B3BE}"/>
              </a:ext>
            </a:extLst>
          </p:cNvPr>
          <p:cNvSpPr/>
          <p:nvPr/>
        </p:nvSpPr>
        <p:spPr>
          <a:xfrm>
            <a:off x="5299585" y="1150373"/>
            <a:ext cx="6253317" cy="806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3. LUYỆN TẬP – SÁNG TẠO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0193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3AD32-A696-EEAE-92BF-75F43DD3A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EAB2EEF-C596-3B32-7CC2-97834AA57DD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941FC4-AAE9-D281-7F59-7B2A4E549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6D7AD8-CCFE-4C6D-9A24-A1BDE2659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253049-6392-6A3D-6AA9-531CFD8A3361}"/>
              </a:ext>
            </a:extLst>
          </p:cNvPr>
          <p:cNvSpPr/>
          <p:nvPr/>
        </p:nvSpPr>
        <p:spPr>
          <a:xfrm>
            <a:off x="1474838" y="1012722"/>
            <a:ext cx="8967020" cy="1740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>
                <a:solidFill>
                  <a:srgbClr val="FF0000"/>
                </a:solidFill>
                <a:latin typeface="+mj-lt"/>
              </a:rPr>
              <a:t>CẢM NHẬN, CHIA SẺ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448033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Ghim trên klk">
            <a:extLst>
              <a:ext uri="{FF2B5EF4-FFF2-40B4-BE49-F238E27FC236}">
                <a16:creationId xmlns:a16="http://schemas.microsoft.com/office/drawing/2014/main" id="{1E17B12B-1117-E8A2-F2E1-04F0D1C9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139C52-D600-F636-29E4-9555DED9C46C}"/>
              </a:ext>
            </a:extLst>
          </p:cNvPr>
          <p:cNvSpPr/>
          <p:nvPr/>
        </p:nvSpPr>
        <p:spPr>
          <a:xfrm>
            <a:off x="72887" y="3296195"/>
            <a:ext cx="12046226" cy="3536626"/>
          </a:xfrm>
          <a:prstGeom prst="roundRect">
            <a:avLst>
              <a:gd name="adj" fmla="val 12332"/>
            </a:avLst>
          </a:prstGeom>
          <a:pattFill prst="pct5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XIN CHÂN THÀNH CẢM ƠN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QUÝ BAN GIÁM KHẢO, CÁC THẦY CÔ GIÁO VÀ CÁC EM HỌC SINH </a:t>
            </a:r>
          </a:p>
        </p:txBody>
      </p:sp>
      <p:pic>
        <p:nvPicPr>
          <p:cNvPr id="73734" name="Hình ảnh 25">
            <a:extLst>
              <a:ext uri="{FF2B5EF4-FFF2-40B4-BE49-F238E27FC236}">
                <a16:creationId xmlns:a16="http://schemas.microsoft.com/office/drawing/2014/main" id="{85D4DC97-C6B5-70AF-F873-0997E757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373688"/>
            <a:ext cx="19812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Hình nền Nền Phim Hoạt Hình động Vật Dễ Thương Viền Trang Trí Nền, Hoạt  Hình, động Vật, đáng Yêu Background Vector để tải xuống miễn phí - Pngtree">
            <a:extLst>
              <a:ext uri="{FF2B5EF4-FFF2-40B4-BE49-F238E27FC236}">
                <a16:creationId xmlns:a16="http://schemas.microsoft.com/office/drawing/2014/main" id="{63DA9764-6345-B5BB-F12C-AD70AD38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7" b="75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CCF7C-F20C-A5D7-5448-9DF7AF521D7D}"/>
              </a:ext>
            </a:extLst>
          </p:cNvPr>
          <p:cNvSpPr txBox="1"/>
          <p:nvPr/>
        </p:nvSpPr>
        <p:spPr>
          <a:xfrm>
            <a:off x="535858" y="1548285"/>
            <a:ext cx="1084498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Tư ngày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17 t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háng 12 năm 2025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Mĩ thuật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Chủ đề 3: THẾ GIỚI TỰ NHIÊN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Bài 3: Tạo hình động vật 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từ vật liệu đã qua sử dụng (Tiết 1)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69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15149-B4D5-0346-75E3-28E42931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704" y="8736"/>
            <a:ext cx="2118544" cy="684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FA66D0-B6BE-CF32-19B9-EFF1E1AC27A3}"/>
              </a:ext>
            </a:extLst>
          </p:cNvPr>
          <p:cNvSpPr/>
          <p:nvPr/>
        </p:nvSpPr>
        <p:spPr>
          <a:xfrm>
            <a:off x="495967" y="930809"/>
            <a:ext cx="9891251" cy="4676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CHUẨN BỊ</a:t>
            </a:r>
          </a:p>
          <a:p>
            <a:pPr algn="just"/>
            <a:r>
              <a:rPr lang="vi-VN" sz="4800">
                <a:solidFill>
                  <a:srgbClr val="002060"/>
                </a:solidFill>
                <a:latin typeface="+mj-lt"/>
              </a:rPr>
              <a:t>   Bút chì, tẩy, màu vẽ, giấy màu, kéo, hồ dán, vật liệu đã qua sử dụng như bìa hộp, chai nhựa,...</a:t>
            </a:r>
            <a:endParaRPr lang="en-US" sz="480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359684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A4B95-A130-F01A-0D1C-B36044DC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85BED3-C233-7138-B2D8-72B3D404FC3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69068A-693E-A63F-4D18-0B4990ECC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D49B1C-0436-6B97-955C-11A593C97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C32154-4296-0944-9FEB-790B669FE0AB}"/>
              </a:ext>
            </a:extLst>
          </p:cNvPr>
          <p:cNvSpPr/>
          <p:nvPr/>
        </p:nvSpPr>
        <p:spPr>
          <a:xfrm>
            <a:off x="1907458" y="1622323"/>
            <a:ext cx="8052619" cy="1622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>
                <a:solidFill>
                  <a:srgbClr val="FF0000"/>
                </a:solidFill>
                <a:latin typeface="+mj-lt"/>
              </a:rPr>
              <a:t>1. KHÁM PHÁ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807596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AC20B-440F-546C-2D6D-0C420EAA3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uyển tập 99 Hình ảnh powerpoint đẹp Free tải xuống ngay">
            <a:extLst>
              <a:ext uri="{FF2B5EF4-FFF2-40B4-BE49-F238E27FC236}">
                <a16:creationId xmlns:a16="http://schemas.microsoft.com/office/drawing/2014/main" id="{01DA2B9A-097D-DCAD-81F2-A9C97757E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703" y="-1"/>
            <a:ext cx="14384593" cy="728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BCDB73-F0D5-7934-3A59-E3E5B95B0AEB}"/>
              </a:ext>
            </a:extLst>
          </p:cNvPr>
          <p:cNvSpPr/>
          <p:nvPr/>
        </p:nvSpPr>
        <p:spPr>
          <a:xfrm>
            <a:off x="1243781" y="2338847"/>
            <a:ext cx="9704437" cy="26080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+mj-lt"/>
              </a:rPr>
              <a:t>       Khám phá vật liệu và tạo hình của con vật</a:t>
            </a:r>
            <a:endParaRPr lang="en-US" sz="36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6AC8C-60A1-A940-2C9A-89791B0D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33" y="2987016"/>
            <a:ext cx="779189" cy="65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D41438-18E8-9B2C-70D7-D09B57225BF1}"/>
              </a:ext>
            </a:extLst>
          </p:cNvPr>
          <p:cNvSpPr/>
          <p:nvPr/>
        </p:nvSpPr>
        <p:spPr>
          <a:xfrm>
            <a:off x="5407741" y="973394"/>
            <a:ext cx="3932903" cy="8849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1. KHÁM PHÁ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059897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C8F360-436D-C03C-9329-35924C4A4B0B}"/>
              </a:ext>
            </a:extLst>
          </p:cNvPr>
          <p:cNvSpPr txBox="1"/>
          <p:nvPr/>
        </p:nvSpPr>
        <p:spPr>
          <a:xfrm>
            <a:off x="290051" y="1412326"/>
            <a:ext cx="6091084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002060"/>
                </a:solidFill>
                <a:latin typeface="+mj-lt"/>
              </a:rPr>
              <a:t>1. Tên con vật là gì ?</a:t>
            </a:r>
          </a:p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002060"/>
                </a:solidFill>
                <a:latin typeface="+mj-lt"/>
              </a:rPr>
              <a:t>2. Con vật đó được tạo nên bởi vật liệu gì?</a:t>
            </a:r>
          </a:p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002060"/>
                </a:solidFill>
                <a:latin typeface="+mj-lt"/>
              </a:rPr>
              <a:t>3. Các bộ phận của con vật được tạo nên bởi những hình khối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87D52-97FE-10BB-7459-C4F170C5812B}"/>
              </a:ext>
            </a:extLst>
          </p:cNvPr>
          <p:cNvSpPr txBox="1"/>
          <p:nvPr/>
        </p:nvSpPr>
        <p:spPr>
          <a:xfrm>
            <a:off x="496528" y="443331"/>
            <a:ext cx="11198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+mj-lt"/>
              </a:rPr>
              <a:t>QUAN SÁT HÌNH VÀ THẢO LUẬN NHÓM</a:t>
            </a:r>
          </a:p>
        </p:txBody>
      </p:sp>
      <p:pic>
        <p:nvPicPr>
          <p:cNvPr id="3" name="tieng_chuong_het_gio_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CDED4A-1851-E286-B29E-7B8C93CEA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808" y="6122949"/>
            <a:ext cx="583440" cy="583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F23C0-BDB9-C216-9A00-B05E0BF8C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828" y="1515016"/>
            <a:ext cx="6042172" cy="34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178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DF90F-863A-DC08-55C5-87C59130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7843993-2462-5673-EE32-3A0451CA2067}"/>
              </a:ext>
            </a:extLst>
          </p:cNvPr>
          <p:cNvSpPr txBox="1"/>
          <p:nvPr/>
        </p:nvSpPr>
        <p:spPr>
          <a:xfrm>
            <a:off x="290051" y="1412326"/>
            <a:ext cx="11611898" cy="367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+mj-lt"/>
              </a:rPr>
              <a:t>1. Tên con vật là gì ?</a:t>
            </a:r>
          </a:p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+mj-lt"/>
              </a:rPr>
              <a:t>2. Con vật đó được tạo nên bởi vật liệu gì?</a:t>
            </a:r>
          </a:p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+mj-lt"/>
              </a:rPr>
              <a:t>3. Các bộ phận của con vật được tạo nên bởi những hình khối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DD76E-E21D-4ED9-8D66-2F0D085270AE}"/>
              </a:ext>
            </a:extLst>
          </p:cNvPr>
          <p:cNvSpPr txBox="1"/>
          <p:nvPr/>
        </p:nvSpPr>
        <p:spPr>
          <a:xfrm>
            <a:off x="496528" y="443331"/>
            <a:ext cx="11198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+mj-lt"/>
              </a:rPr>
              <a:t>QUAN SÁT HÌNH VÀ 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419684926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9E636F-0682-83FC-6E69-B431A423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" y="97493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060D4-7059-C908-5C99-E680FD47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15" y="1710812"/>
            <a:ext cx="6884621" cy="4172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0E506B-439E-6DCC-A51E-18FE3ADDE322}"/>
              </a:ext>
            </a:extLst>
          </p:cNvPr>
          <p:cNvSpPr txBox="1"/>
          <p:nvPr/>
        </p:nvSpPr>
        <p:spPr>
          <a:xfrm>
            <a:off x="983225" y="97493"/>
            <a:ext cx="11307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quan: con KHỦNG LONG được tạo ra từ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bìa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/giấy carton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màu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5562F-080F-0E01-0A74-19BA8D675AF3}"/>
              </a:ext>
            </a:extLst>
          </p:cNvPr>
          <p:cNvSpPr txBox="1"/>
          <p:nvPr/>
        </p:nvSpPr>
        <p:spPr>
          <a:xfrm>
            <a:off x="-307848" y="1051600"/>
            <a:ext cx="8189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r>
              <a:rPr lang="vi-VN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cong( ghép từ hình chữ nhật cắt tạo đường cong)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A4679-538F-6602-2FE3-78440142393E}"/>
              </a:ext>
            </a:extLst>
          </p:cNvPr>
          <p:cNvSpPr txBox="1"/>
          <p:nvPr/>
        </p:nvSpPr>
        <p:spPr>
          <a:xfrm>
            <a:off x="21365" y="3982552"/>
            <a:ext cx="269079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buNone/>
              <a:tabLst>
                <a:tab pos="457200" algn="l"/>
              </a:tabLst>
            </a:pPr>
            <a:r>
              <a:rPr lang="vi-VN" sz="2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2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endParaRPr lang="vi-VN" sz="2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en-US" sz="2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 hộp </a:t>
            </a:r>
          </a:p>
          <a:p>
            <a:pPr marL="342900" lvl="0" indent="-342900" algn="ctr">
              <a:buNone/>
              <a:tabLst>
                <a:tab pos="457200" algn="l"/>
              </a:tabLst>
            </a:pPr>
            <a:r>
              <a:rPr lang="vi-VN" sz="2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chữ nhật</a:t>
            </a:r>
            <a:endParaRPr lang="en-US" sz="2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C686E-038F-53E4-BC0B-A3CEA063D7C3}"/>
              </a:ext>
            </a:extLst>
          </p:cNvPr>
          <p:cNvSpPr txBox="1"/>
          <p:nvPr/>
        </p:nvSpPr>
        <p:spPr>
          <a:xfrm>
            <a:off x="9840652" y="2082651"/>
            <a:ext cx="2295832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vi-VN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ai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giác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5F85A3BC-5612-37CD-34EC-3FDD612427FB}"/>
              </a:ext>
            </a:extLst>
          </p:cNvPr>
          <p:cNvSpPr/>
          <p:nvPr/>
        </p:nvSpPr>
        <p:spPr>
          <a:xfrm>
            <a:off x="722670" y="5252402"/>
            <a:ext cx="521109" cy="1079572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1C10ADC7-CACC-E5B7-7E73-7BCEF02B2BB5}"/>
              </a:ext>
            </a:extLst>
          </p:cNvPr>
          <p:cNvSpPr/>
          <p:nvPr/>
        </p:nvSpPr>
        <p:spPr>
          <a:xfrm>
            <a:off x="1189703" y="5450096"/>
            <a:ext cx="521109" cy="1079572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67553671-8952-0E3B-0EB8-0822E3F72F90}"/>
              </a:ext>
            </a:extLst>
          </p:cNvPr>
          <p:cNvSpPr/>
          <p:nvPr/>
        </p:nvSpPr>
        <p:spPr>
          <a:xfrm>
            <a:off x="1774722" y="5246223"/>
            <a:ext cx="521109" cy="1079572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AA76069-D1C6-5E51-1C37-6034B9CE586C}"/>
              </a:ext>
            </a:extLst>
          </p:cNvPr>
          <p:cNvSpPr/>
          <p:nvPr/>
        </p:nvSpPr>
        <p:spPr>
          <a:xfrm>
            <a:off x="2342534" y="5450096"/>
            <a:ext cx="521109" cy="1079572"/>
          </a:xfrm>
          <a:prstGeom prst="cub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B0441-BECA-93B0-5C04-05AB55662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59BCB9-33FB-3BC2-1C7C-839CBA9DCA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5944FB-493D-E295-4B98-68C7B9D4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5DDD27-CDC5-F33D-8969-7D755EA8B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52506" r="22762" b="35711"/>
            <a:stretch>
              <a:fillRect/>
            </a:stretch>
          </p:blipFill>
          <p:spPr>
            <a:xfrm>
              <a:off x="3385268" y="2683850"/>
              <a:ext cx="5613990" cy="808075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4F2F87-B2B1-6BE2-D09E-44FD8840BD53}"/>
              </a:ext>
            </a:extLst>
          </p:cNvPr>
          <p:cNvSpPr/>
          <p:nvPr/>
        </p:nvSpPr>
        <p:spPr>
          <a:xfrm>
            <a:off x="1887793" y="1297858"/>
            <a:ext cx="8052619" cy="16223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2. KIẾN TẠO </a:t>
            </a:r>
          </a:p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KIẾN THỨC – KĨ NĂNG</a:t>
            </a:r>
            <a:endParaRPr lang="en-US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25829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2633</TotalTime>
  <Words>447</Words>
  <Application>Microsoft Office PowerPoint</Application>
  <PresentationFormat>Widescreen</PresentationFormat>
  <Paragraphs>55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Nguyệt Phạm</dc:creator>
  <cp:lastModifiedBy>Thuy Bùi Thị</cp:lastModifiedBy>
  <cp:revision>99</cp:revision>
  <dcterms:created xsi:type="dcterms:W3CDTF">2024-11-05T02:53:14Z</dcterms:created>
  <dcterms:modified xsi:type="dcterms:W3CDTF">2025-12-19T07:37:02Z</dcterms:modified>
</cp:coreProperties>
</file>