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914" r:id="rId2"/>
    <p:sldId id="7692" r:id="rId3"/>
    <p:sldId id="7693" r:id="rId4"/>
    <p:sldId id="7695" r:id="rId5"/>
    <p:sldId id="7696" r:id="rId6"/>
    <p:sldId id="312" r:id="rId7"/>
    <p:sldId id="7714" r:id="rId8"/>
    <p:sldId id="7715" r:id="rId9"/>
    <p:sldId id="300" r:id="rId10"/>
    <p:sldId id="7716" r:id="rId11"/>
    <p:sldId id="77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84" d="100"/>
          <a:sy n="84" d="100"/>
        </p:scale>
        <p:origin x="87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>
              <a:fillRect/>
            </a:stretch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>
              <a:fillRect/>
            </a:stretch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>
              <a:fillRect/>
            </a:stretch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>
            <a:fillRect/>
          </a:stretch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/>
          <p:cNvSpPr txBox="1"/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/>
          <p:cNvSpPr txBox="1"/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281" y="3100615"/>
            <a:ext cx="8821677" cy="1518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3636" y="1371600"/>
            <a:ext cx="7032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CỘNG HÒA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/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/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>
            <a:fillRect/>
          </a:stretch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>
            <a:fillRect/>
          </a:stretch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>
            <a:fillRect/>
          </a:stretch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dạng bài hát - học hình dạng trong tiếng việt - hình dạng hình học cho trẻ em - Shapes S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3" end="10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>
              <a:fillRect/>
            </a:stretch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>
              <a:fillRect/>
            </a:stretch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/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>
              <a:fillRect/>
            </a:stretch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>
              <a:fillRect/>
            </a:stretch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/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/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/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/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/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/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/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/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/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/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/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/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411</Words>
  <Application>Microsoft Office PowerPoint</Application>
  <PresentationFormat>Widescreen</PresentationFormat>
  <Paragraphs>68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Cambria</vt:lpstr>
      <vt:lpstr>Coiny</vt:lpstr>
      <vt:lpstr>等线</vt:lpstr>
      <vt:lpstr>等线 Light</vt:lpstr>
      <vt:lpstr>Fredoka One</vt:lpstr>
      <vt:lpstr>Times New Roman</vt:lpstr>
      <vt:lpstr>UTM Guanine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35</cp:revision>
  <dcterms:created xsi:type="dcterms:W3CDTF">2022-10-23T05:13:00Z</dcterms:created>
  <dcterms:modified xsi:type="dcterms:W3CDTF">2025-12-20T15:15:31Z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E0D8DEECC9A54D04A7FC7A0E177233B8</vt:lpwstr>
  </property>
  <property fmtid="{D5CDD505-2E9C-101B-9397-08002B2CF9AE}" pid="3" name="KSOProductBuildVer">
    <vt:lpwstr>1033-11.2.0.11440</vt:lpwstr>
  </property>
</Properties>
</file>