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4" r:id="rId2"/>
    <p:sldId id="263" r:id="rId3"/>
    <p:sldId id="256" r:id="rId4"/>
    <p:sldId id="259" r:id="rId5"/>
    <p:sldId id="260" r:id="rId6"/>
    <p:sldId id="261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EAC4E-4C51-453E-A95B-D3EFEDA9C106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CFAE5-9A1A-46F6-8088-6860723E1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47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5FB6-0A5B-485F-801C-0185F61696D0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C370-C856-456D-878B-6059768FD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5FB6-0A5B-485F-801C-0185F61696D0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C370-C856-456D-878B-6059768FD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5FB6-0A5B-485F-801C-0185F61696D0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C370-C856-456D-878B-6059768FD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5FB6-0A5B-485F-801C-0185F61696D0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C370-C856-456D-878B-6059768FD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5FB6-0A5B-485F-801C-0185F61696D0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C370-C856-456D-878B-6059768FD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5FB6-0A5B-485F-801C-0185F61696D0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C370-C856-456D-878B-6059768FD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5FB6-0A5B-485F-801C-0185F61696D0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C370-C856-456D-878B-6059768FD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5FB6-0A5B-485F-801C-0185F61696D0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C370-C856-456D-878B-6059768FD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5FB6-0A5B-485F-801C-0185F61696D0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C370-C856-456D-878B-6059768FD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5FB6-0A5B-485F-801C-0185F61696D0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C370-C856-456D-878B-6059768FD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5FB6-0A5B-485F-801C-0185F61696D0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C370-C856-456D-878B-6059768FD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45FB6-0A5B-485F-801C-0185F61696D0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2C370-C856-456D-878B-6059768FD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"/>
            <a:ext cx="9145905" cy="600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866628"/>
            <a:ext cx="9648825" cy="436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8095"/>
            <a:ext cx="9145905" cy="296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0000000我图PPT\00001PNG素材\儿童卡通\454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98882" y="3207904"/>
            <a:ext cx="4617066" cy="288959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E:\0000000我图PPT\00001PNG素材\儿童卡通\卡通人物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4" t="-2572" r="59431" b="58435"/>
          <a:stretch>
            <a:fillRect/>
          </a:stretch>
        </p:blipFill>
        <p:spPr bwMode="auto">
          <a:xfrm flipH="1">
            <a:off x="129482" y="595634"/>
            <a:ext cx="2076400" cy="23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E:\0000000我图PPT\00001PNG素材\儿童卡通\t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82" y="4365105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圆角矩形 1"/>
          <p:cNvSpPr/>
          <p:nvPr/>
        </p:nvSpPr>
        <p:spPr>
          <a:xfrm>
            <a:off x="762000" y="2381142"/>
            <a:ext cx="7228953" cy="145523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268" tIns="81133" rIns="162268" bIns="81133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1622425">
              <a:defRPr/>
            </a:pPr>
            <a:r>
              <a:rPr lang="en-US" altLang="zh-C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</a:p>
          <a:p>
            <a:pPr algn="ctr" defTabSz="1622425">
              <a:defRPr/>
            </a:pPr>
            <a:r>
              <a:rPr lang="en-US" altLang="zh-C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zh-C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altLang="zh-C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zh-C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zh-C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zh-C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zh-C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altLang="zh-CN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Ribbon 4"/>
          <p:cNvSpPr/>
          <p:nvPr/>
        </p:nvSpPr>
        <p:spPr>
          <a:xfrm>
            <a:off x="2123661" y="1676400"/>
            <a:ext cx="5181600" cy="1143000"/>
          </a:xfrm>
          <a:prstGeom prst="ribb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5052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Vân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Hoàng Vân – Em Yêu Trường Em">
            <a:hlinkClick r:id="" action="ppaction://media"/>
            <a:extLst>
              <a:ext uri="{FF2B5EF4-FFF2-40B4-BE49-F238E27FC236}">
                <a16:creationId xmlns:a16="http://schemas.microsoft.com/office/drawing/2014/main" id="{6962A605-5C96-42EF-AA16-DD17DAF1FB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43200" y="4782129"/>
            <a:ext cx="609600" cy="60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76201"/>
            <a:ext cx="90891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13: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849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253649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566314" y="1488179"/>
            <a:ext cx="66294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812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" y="76201"/>
            <a:ext cx="90891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13: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686" y="1752600"/>
            <a:ext cx="253649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690191" y="1931554"/>
            <a:ext cx="6629400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38" y="2879035"/>
            <a:ext cx="9144001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" y="76201"/>
            <a:ext cx="90891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13: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4898" y="602746"/>
            <a:ext cx="3352800" cy="1454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3200400" y="1219201"/>
            <a:ext cx="5943600" cy="83819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8" name="Picture 7" descr="Đóng cửa, tắt điện - bài 1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057400"/>
            <a:ext cx="3291092" cy="2514600"/>
          </a:xfrm>
          <a:prstGeom prst="rect">
            <a:avLst/>
          </a:prstGeom>
        </p:spPr>
      </p:pic>
      <p:pic>
        <p:nvPicPr>
          <p:cNvPr id="9" name="Picture 8" descr="nhắc bạn khóa vòi nước - bài 1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61597" y="1976436"/>
            <a:ext cx="4002281" cy="2676525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6781800" y="1939994"/>
            <a:ext cx="1905000" cy="685800"/>
          </a:xfrm>
          <a:prstGeom prst="wedgeRoundRectCallout">
            <a:avLst>
              <a:gd name="adj1" fmla="val -51848"/>
              <a:gd name="adj2" fmla="val 6865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11" name="Picture 10" descr="vẽ bẩn lên tường - bài 1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57600" y="4724400"/>
            <a:ext cx="3440493" cy="2133600"/>
          </a:xfrm>
          <a:prstGeom prst="rect">
            <a:avLst/>
          </a:prstGeom>
        </p:spPr>
      </p:pic>
      <p:pic>
        <p:nvPicPr>
          <p:cNvPr id="12" name="Picture 11" descr="Vẽ lên bàn - bài 1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724400"/>
            <a:ext cx="3197902" cy="21336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1673" y="-3312"/>
            <a:ext cx="90891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latin typeface="HP001 4 hàng" pitchFamily="34" charset="0"/>
                <a:cs typeface="Times New Roman" pitchFamily="18" charset="0"/>
              </a:rPr>
              <a:t>               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13: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43000"/>
            <a:ext cx="297968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228600" y="2660374"/>
            <a:ext cx="3962400" cy="2286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vường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0962" y="1524000"/>
            <a:ext cx="4968815" cy="2965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36443" y="4495800"/>
            <a:ext cx="9144000" cy="2286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76201"/>
            <a:ext cx="90891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i="1" dirty="0">
              <a:latin typeface="HP001 4 hàng" pitchFamily="34" charset="0"/>
              <a:cs typeface="Times New Roman" pitchFamily="18" charset="0"/>
            </a:endParaRPr>
          </a:p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13: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38400"/>
            <a:ext cx="3581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371600"/>
            <a:ext cx="2743201" cy="126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ounded Rectangular Callout 7"/>
          <p:cNvSpPr/>
          <p:nvPr/>
        </p:nvSpPr>
        <p:spPr>
          <a:xfrm>
            <a:off x="3886200" y="3810000"/>
            <a:ext cx="5257800" cy="1600200"/>
          </a:xfrm>
          <a:prstGeom prst="wedgeRoundRectCallout">
            <a:avLst>
              <a:gd name="adj1" fmla="val -62305"/>
              <a:gd name="adj2" fmla="val -79390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giữ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1" y="76201"/>
            <a:ext cx="90891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13: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745870b86012c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71800" y="2971800"/>
            <a:ext cx="2648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Củng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cố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220</Words>
  <Application>Microsoft Office PowerPoint</Application>
  <PresentationFormat>On-screen Show (4:3)</PresentationFormat>
  <Paragraphs>29</Paragraphs>
  <Slides>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等线</vt:lpstr>
      <vt:lpstr>宋体</vt:lpstr>
      <vt:lpstr>Arial</vt:lpstr>
      <vt:lpstr>Calibri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Administrator</cp:lastModifiedBy>
  <cp:revision>12</cp:revision>
  <dcterms:created xsi:type="dcterms:W3CDTF">2020-08-27T15:07:59Z</dcterms:created>
  <dcterms:modified xsi:type="dcterms:W3CDTF">2025-12-15T14:40:50Z</dcterms:modified>
</cp:coreProperties>
</file>