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273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7F70-F136-6CF5-151F-1619D280E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ACA0E-2281-F7CF-1F40-3FD97B2F7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2C2C6-676C-C3D1-1B62-528F0EA2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FCE-F67E-48BA-9D83-FF20AE54633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A552E-2BC3-AC82-BC05-6F4883F8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D9DEB-F7A2-AD8A-5B6F-3512CE0F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1BB-AB2E-4E02-A475-5C965CEDF8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884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60132-3FAB-2818-A23C-33EC2085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0DA48-DA2E-7786-1441-7829970AE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ED3E5-5B2A-3EF6-B43B-DC3EE1AB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FCE-F67E-48BA-9D83-FF20AE54633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AA0C1-63AE-6367-87A9-ADE8BDBA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EF415-36DD-0AFF-8379-D56887BF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1BB-AB2E-4E02-A475-5C965CEDF8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707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393FE5-CB7F-BB97-C890-3CD724B00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D8E19-7ACA-704C-39D9-B6FE1D9DF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DCA16-5310-1AC4-8FD5-2D6915E6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FCE-F67E-48BA-9D83-FF20AE54633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4660-A176-E040-D0B4-085A7549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55B04-0F7F-C70E-E166-F559B485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1BB-AB2E-4E02-A475-5C965CEDF8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776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77D9-8CFF-44F0-13EF-F9785D97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55058-2DA4-C4A1-087E-AAEAB08A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9C13-722F-5A22-35F9-CD941F46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FCE-F67E-48BA-9D83-FF20AE54633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D045A-F69A-D144-C74C-0F4C34A9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7A8AB-0A42-E0D1-665F-7916FCBF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1BB-AB2E-4E02-A475-5C965CEDF8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065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0687E-696B-7B5E-DD2D-F3F4EFD8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C1D4B-4966-166D-6A95-435688C9E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7B7B7-8CCA-1D92-E5B8-C3EAB730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FCE-F67E-48BA-9D83-FF20AE54633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17178-E7DC-95C7-43EF-3B8B2CF1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F4BC1-799F-4BAC-CB03-D8D5FE35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1BB-AB2E-4E02-A475-5C965CEDF8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88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B948-BC2D-7399-6AE2-9F3561FB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3D27C-1116-7B21-145B-537EBCB34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EC5DE-BD05-A663-BFDC-737BFB247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A2CDE-F710-E530-AC00-0B30CEAA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FCE-F67E-48BA-9D83-FF20AE54633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D89AD-D4AE-BBF6-5A34-AACEEC99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3B29D-1451-56DF-E833-39143F14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1BB-AB2E-4E02-A475-5C965CEDF8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407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401C-3587-59C3-E90D-2044BDF6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7D5A9-B314-AE1C-6F8F-C7167B1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9DCBF-8A83-5C58-7443-5272E8415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F4A7E-AFD4-FC47-5054-946095472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D3C45-5448-1FB2-EB97-2C03C72B3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3D35D6-56F9-C646-34C2-883323E1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FCE-F67E-48BA-9D83-FF20AE54633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232174-A248-0B31-5896-0D9B2CE5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D48246-8D3A-A5E4-E33D-C9D660E8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1BB-AB2E-4E02-A475-5C965CEDF8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65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6C95-FC62-9B7D-7157-BF316C01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B26DC-886A-AE9F-F07E-CA537A23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FCE-F67E-48BA-9D83-FF20AE54633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147EB-785B-B801-2DAC-CE73D3DF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7D6FE-250E-A9E3-CF9A-5B1F1A78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1BB-AB2E-4E02-A475-5C965CEDF8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46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E706A-72BD-C87A-1207-B67CBEBC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FCE-F67E-48BA-9D83-FF20AE54633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F1249-D416-5052-202F-95BE5D8F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24286-2167-CA3B-8973-536F8985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1BB-AB2E-4E02-A475-5C965CEDF8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402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78BD-615E-4D02-D51E-2EEE3961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8CB50-2BEE-A38F-6D9A-528AE6C9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39DA1-71B4-83B2-1A5C-0938A7F98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F72C1-10E4-EDAF-3D6A-77782BE5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FCE-F67E-48BA-9D83-FF20AE54633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F3F86-1AD6-121A-B3C4-906DA375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2EBCF-A694-A5BA-79C9-97A8ACA9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1BB-AB2E-4E02-A475-5C965CEDF8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811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43AD-0044-2386-00B8-24C0B9D9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2A56D-80DC-29F5-584A-DDB91052F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0AC6E-58BF-BF54-4B16-F77A9E4E6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B4768-96B7-F4B8-D2A5-50087F4D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FCE-F67E-48BA-9D83-FF20AE54633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949F4-BA74-6ABD-19C6-56A2BFAE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CC4E0-7740-DBD1-15DF-5F0A4380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1BB-AB2E-4E02-A475-5C965CEDF8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072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A1EEF5-20A1-10DF-37B5-3CBD52BD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057EB-AF65-C3F8-87C3-5B4A41A4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DD98-6424-5608-2A75-58CF84A59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41FCE-F67E-48BA-9D83-FF20AE546330}" type="datetimeFigureOut">
              <a:rPr lang="vi-VN" smtClean="0"/>
              <a:t>15/12/2025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BAA4-A407-F1B4-A9F1-C90E5780FD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79B16-C975-CEE8-FBDD-1F411185D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01BB-AB2E-4E02-A475-5C965CEDF8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36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41CB-7F9D-C84E-29C0-728F38402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1A80C-C629-A1D6-B20D-600774FA9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151CB-E3BE-9A57-48AB-BDA83D85F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7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C8B5-ECD7-F2A3-B5AA-DBCEBE10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77184F-804A-F67E-9D9D-DB86C5622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"/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82669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A1E17-8D21-DE3E-0FBC-4CB67396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CF5159-07CA-3C97-2EBA-9526C8C98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7776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ACF6-DC58-27E3-2496-A9302967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2CE054-2191-9E97-D522-5274FB13D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61865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83DC-3E1A-B816-F90A-C461A920F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DE790F-E9E1-A964-6A34-1998B1017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6539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F2D1E-7C8E-2A49-EB11-1E958441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115ED2-0F8C-3A15-0D66-F62624450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27612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A54F-8EDB-4E21-1302-E0CD800F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51E4F-ACAE-73E1-B4E9-3E8D1FA8D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564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A573F-23E7-C8C3-3DF1-E857C0C17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F9E8C9-7180-F975-3292-C8F474A12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46211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9F13-2F8C-D19E-2504-F866B691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41A2B0-A828-A250-0699-A9F93F4C1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89820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EDA9-3153-D44C-F8EF-65607F23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92CDE6-AD91-32E0-5675-37343A8F7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838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E500-DA44-486A-22D5-38C82522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58CE50-16BD-B738-1CBA-090595299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890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FF76-DA8F-D8BE-B4E1-862A5DDC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35904-F94C-0EAE-B884-50FB0F27F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39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0F46-FCC0-BC14-7814-31B460E13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98889-43B0-7E4C-D811-BBC15A844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553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3B1D-3AF8-65E9-C89A-A235BAD6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7FE8C0-F3F5-B376-3E87-D2A01BD6C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16750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DBE4-FB0E-C0BC-1BB7-5FD0E227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5EA13C-65CB-C645-E879-39A0FFEB8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7675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ADEF-8D85-59AD-515F-081DDCAD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072EC2-F7E1-7236-9B72-FEF91519A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560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C0D88-628A-2986-5AC7-67DA44DB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6A321E-B1B4-A2C9-12B7-F4CEE3CC8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012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DF6FD-B1F8-2048-3DC6-5E8EDA5D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5FC02-4A26-5B50-9E17-263652479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352194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Thao Hong</dc:creator>
  <cp:lastModifiedBy>Thao Hong</cp:lastModifiedBy>
  <cp:revision>1</cp:revision>
  <dcterms:created xsi:type="dcterms:W3CDTF">2025-12-15T14:34:20Z</dcterms:created>
  <dcterms:modified xsi:type="dcterms:W3CDTF">2025-12-15T14:34:56Z</dcterms:modified>
</cp:coreProperties>
</file>