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60C10-370A-93DB-5E8C-3D17E4501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0393E5-7CE6-1F59-EB30-A898268F2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F64FE-2D84-9F77-E66C-BF3EB02F2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4DCE-EC69-42CA-8587-382FCA7168E2}" type="datetimeFigureOut">
              <a:rPr lang="vi-VN" smtClean="0"/>
              <a:t>15/12/2025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B90BF-C52E-80AC-B854-549F28960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4E752-0B5B-D622-D1C6-9EB0543C4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BF3E-FAC5-42A1-A73E-EDA419D303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2016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EA7D5-FDCF-91ED-7ED3-AD976EADA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E94533-3247-38BD-30BE-E685135104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70BE9-E80A-BECC-EA92-D918FACA1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4DCE-EC69-42CA-8587-382FCA7168E2}" type="datetimeFigureOut">
              <a:rPr lang="vi-VN" smtClean="0"/>
              <a:t>15/12/2025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CD470-D700-918F-449B-5D1494FA5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943A9-4F1B-D4E0-A663-433634D20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BF3E-FAC5-42A1-A73E-EDA419D303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3094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037A25-34C3-9B64-E9E8-9BC97E0F4A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D7A7EA-720C-004D-B9EE-160FC5FDF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4240A-2A29-87C8-D317-8AD2FB243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4DCE-EC69-42CA-8587-382FCA7168E2}" type="datetimeFigureOut">
              <a:rPr lang="vi-VN" smtClean="0"/>
              <a:t>15/12/2025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C8498-A4F2-A704-C2E6-E945F735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81744-7CD3-19FC-318B-CECA241A8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BF3E-FAC5-42A1-A73E-EDA419D303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9703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AD020-A0C0-A20C-1743-D87933141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45A5C-4AC3-EBC8-B5AA-41E63B297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489E6-8612-49BC-A164-9ACECA56F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4DCE-EC69-42CA-8587-382FCA7168E2}" type="datetimeFigureOut">
              <a:rPr lang="vi-VN" smtClean="0"/>
              <a:t>15/12/2025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EC64C-68FA-0BA8-EAAE-38E015B77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16F3A-E2AC-BBE3-F7CE-AF94036B4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BF3E-FAC5-42A1-A73E-EDA419D303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263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7A4E6-8C2F-7467-D765-8DF654DBB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9728DB-F56D-DA45-425F-5B724D536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0382A-BCDE-CA73-F56A-D0EF3EBAF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4DCE-EC69-42CA-8587-382FCA7168E2}" type="datetimeFigureOut">
              <a:rPr lang="vi-VN" smtClean="0"/>
              <a:t>15/12/2025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0E0C3-D76F-6A25-38E3-A5740691E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BFFBB-A436-3851-538F-413717D5C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BF3E-FAC5-42A1-A73E-EDA419D303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2965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621F1-CEB4-55CA-5128-F14E5E71A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142B7-38EA-D371-EF23-9F544C8A2E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EA994A-EF4C-45D6-8F59-3C887E8C5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8D7E4-CB54-8A67-9F52-41E36D1EB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4DCE-EC69-42CA-8587-382FCA7168E2}" type="datetimeFigureOut">
              <a:rPr lang="vi-VN" smtClean="0"/>
              <a:t>15/12/2025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C42055-4439-6564-8732-0C5772E07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96D1E-0B6D-FA43-A486-40CEC40EF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BF3E-FAC5-42A1-A73E-EDA419D303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3519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D97C6-403F-C02B-88B8-9F2036BEA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82E23-FCAA-0C06-79FD-CBA0F93B1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82AFAF-A0D6-2EE8-34A5-DD1D3CD92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07E8FF-70F6-0F76-2501-C3F22BD61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E4931A-25D8-1F6A-5B5B-31F188098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719A07-FBC0-7407-F022-A89486281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4DCE-EC69-42CA-8587-382FCA7168E2}" type="datetimeFigureOut">
              <a:rPr lang="vi-VN" smtClean="0"/>
              <a:t>15/12/2025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02CBAA-30BB-12DA-4436-C1495129A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2BDB92-8BE3-2577-8022-BF053F52A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BF3E-FAC5-42A1-A73E-EDA419D303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108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9CE65-B04F-8742-A627-108F7DE5E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9D3F1D-CB3F-4B9B-E172-E233B867D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4DCE-EC69-42CA-8587-382FCA7168E2}" type="datetimeFigureOut">
              <a:rPr lang="vi-VN" smtClean="0"/>
              <a:t>15/12/2025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D12129-2264-7453-501B-D1F4CD471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4A7C47-C793-A58F-7458-6A8BBAE36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BF3E-FAC5-42A1-A73E-EDA419D303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9260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811B38-DEA7-F237-A9EE-18DB809F9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4DCE-EC69-42CA-8587-382FCA7168E2}" type="datetimeFigureOut">
              <a:rPr lang="vi-VN" smtClean="0"/>
              <a:t>15/12/2025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DCF941-9809-99AE-6C9B-013B6A192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2E273-06EC-81FE-2E23-F22E8E48B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BF3E-FAC5-42A1-A73E-EDA419D303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4503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2845F-EFE2-1FA3-4E7B-1210906F0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3910C-AB5A-46B9-8A0E-8BCDAD37C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F9637B-E096-FFB0-1D73-9E510EDB9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D54576-C8AA-8BCB-AA06-8EC376BD4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4DCE-EC69-42CA-8587-382FCA7168E2}" type="datetimeFigureOut">
              <a:rPr lang="vi-VN" smtClean="0"/>
              <a:t>15/12/2025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ED156E-0577-EAE3-74B9-189CFD544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4F965-D626-6FE3-BE0D-3CCBA6040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BF3E-FAC5-42A1-A73E-EDA419D303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1554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FF189-4C3B-DE32-107F-3BFBCEA0B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F996F7-9FDA-76D6-A84D-465908C953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54CAC-F89B-8289-FA6E-F07A0DC772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386C98-E4A0-5125-D428-4E7F066E0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4DCE-EC69-42CA-8587-382FCA7168E2}" type="datetimeFigureOut">
              <a:rPr lang="vi-VN" smtClean="0"/>
              <a:t>15/12/2025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83C7FE-7B9A-3EBD-0A4B-3C37222B3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878FC1-9041-D825-1591-B05B7B4F5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BF3E-FAC5-42A1-A73E-EDA419D303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1924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0BCD7-9F6B-F41A-8AA8-E0A6A7CEE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FC5AC-5EB2-34F3-4DAF-3981E4837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F1152-4425-236B-526D-2DD27A94F4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4DCE-EC69-42CA-8587-382FCA7168E2}" type="datetimeFigureOut">
              <a:rPr lang="vi-VN" smtClean="0"/>
              <a:t>15/12/2025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E43CB-B6AD-8EEC-45B9-C663CB92F8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C1A22-899F-CA45-FC58-541D75EF18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0BF3E-FAC5-42A1-A73E-EDA419D303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525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FF643-2651-90B7-C32C-1404A2E615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BE81E2-9783-3C97-7904-831F7CE12E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DC244B-6105-61B4-3A5F-AD9479C24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14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2C069-3D4B-8D6D-484D-30F64B0D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9FBF6E-D109-B373-08D0-70FE635BDB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</p:spPr>
      </p:pic>
    </p:spTree>
    <p:extLst>
      <p:ext uri="{BB962C8B-B14F-4D97-AF65-F5344CB8AC3E}">
        <p14:creationId xmlns:p14="http://schemas.microsoft.com/office/powerpoint/2010/main" val="629356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F646C-EF8C-28E9-35AD-579AF519E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2DB0E2-4210-5589-842C-BAD9806C55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68375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5FF9C-FDCC-74BE-2C3A-443E1D314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6A42DD-6654-44B4-E379-30C2EC8401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97383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18618-9C80-E241-A985-9F930A36D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2176D4-A563-FD73-7575-BBD54A974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16223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7655C-3DAB-115C-C0BE-9146C00C6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88E81D-FF3B-DEA9-72E8-14C4DF540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890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9D458-1D7E-1471-492A-92424F474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9F9DAA9-805C-FED1-6D52-8167F8A6EE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3694118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D2832-D6AE-0726-2DE9-70815B3BC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788E8B-09D3-2B2F-727F-38C55F8096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60393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E6738-EC11-9D8F-B273-C60AD1E18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531BC0-C331-4B79-A567-D1150E16D5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</p:spPr>
      </p:pic>
    </p:spTree>
    <p:extLst>
      <p:ext uri="{BB962C8B-B14F-4D97-AF65-F5344CB8AC3E}">
        <p14:creationId xmlns:p14="http://schemas.microsoft.com/office/powerpoint/2010/main" val="2877742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6B073-D0D2-C816-D711-3289B4765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EAC810-CE03-2D35-2F9A-C64F55E67F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</p:spPr>
      </p:pic>
    </p:spTree>
    <p:extLst>
      <p:ext uri="{BB962C8B-B14F-4D97-AF65-F5344CB8AC3E}">
        <p14:creationId xmlns:p14="http://schemas.microsoft.com/office/powerpoint/2010/main" val="3789131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A8D7F-9F9C-069B-C86B-D8B0DEFF9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3B29A3-944E-B420-55CE-6C2B2A4234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</p:spPr>
      </p:pic>
    </p:spTree>
    <p:extLst>
      <p:ext uri="{BB962C8B-B14F-4D97-AF65-F5344CB8AC3E}">
        <p14:creationId xmlns:p14="http://schemas.microsoft.com/office/powerpoint/2010/main" val="1011892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BF329-7C37-529C-6892-63D9AAC2E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E50C7A-003F-B5EE-F309-587D9C437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" y="0"/>
            <a:ext cx="12107072" cy="6858001"/>
          </a:xfrm>
        </p:spPr>
      </p:pic>
    </p:spTree>
    <p:extLst>
      <p:ext uri="{BB962C8B-B14F-4D97-AF65-F5344CB8AC3E}">
        <p14:creationId xmlns:p14="http://schemas.microsoft.com/office/powerpoint/2010/main" val="2527018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FDC00-FAC2-3576-F375-6AFF1FF9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7DFBD2-79F2-0021-AD6A-666B0FE87C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</p:spPr>
      </p:pic>
    </p:spTree>
    <p:extLst>
      <p:ext uri="{BB962C8B-B14F-4D97-AF65-F5344CB8AC3E}">
        <p14:creationId xmlns:p14="http://schemas.microsoft.com/office/powerpoint/2010/main" val="441037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0D3CB-FC96-5CB2-8555-01DA275AA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E8A789-45E2-2A40-3F30-D6AD405E3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74051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D88EF-EA35-9083-80F8-E9EDAA8CB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6747A8-CD1F-201B-0508-79D3A6FE13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58001"/>
          </a:xfrm>
        </p:spPr>
      </p:pic>
    </p:spTree>
    <p:extLst>
      <p:ext uri="{BB962C8B-B14F-4D97-AF65-F5344CB8AC3E}">
        <p14:creationId xmlns:p14="http://schemas.microsoft.com/office/powerpoint/2010/main" val="1946719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Thao Hong</dc:creator>
  <cp:lastModifiedBy>Thao Hong</cp:lastModifiedBy>
  <cp:revision>1</cp:revision>
  <dcterms:created xsi:type="dcterms:W3CDTF">2025-12-15T14:49:13Z</dcterms:created>
  <dcterms:modified xsi:type="dcterms:W3CDTF">2025-12-15T14:59:12Z</dcterms:modified>
</cp:coreProperties>
</file>