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  <p:sldMasterId id="2147483686" r:id="rId3"/>
    <p:sldMasterId id="2147483744" r:id="rId4"/>
  </p:sldMasterIdLst>
  <p:notesMasterIdLst>
    <p:notesMasterId r:id="rId10"/>
  </p:notesMasterIdLst>
  <p:sldIdLst>
    <p:sldId id="574" r:id="rId5"/>
    <p:sldId id="522" r:id="rId6"/>
    <p:sldId id="555" r:id="rId7"/>
    <p:sldId id="566" r:id="rId8"/>
    <p:sldId id="476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6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4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Picture16.png">
            <a:extLst>
              <a:ext uri="{FF2B5EF4-FFF2-40B4-BE49-F238E27FC236}">
                <a16:creationId xmlns:a16="http://schemas.microsoft.com/office/drawing/2014/main" id="{1350D45E-30E4-4D22-BD6D-0B5B4B4C5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334" y="422453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73501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3051334" y="2019384"/>
            <a:ext cx="7909594" cy="64389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63500" dir="7200000" sx="1000" sy="1000" algn="ctr" rotWithShape="0">
              <a:srgbClr val="000000">
                <a:alpha val="43000"/>
              </a:srgbClr>
            </a:outerShdw>
            <a:reflection stA="50000" endA="300" endPos="36500" dist="50800" dir="5400000" sy="-100000" algn="bl" rotWithShape="0"/>
          </a:effectLst>
        </p:spPr>
        <p:txBody>
          <a:bodyPr wrap="square" rtlCol="0" anchor="t" anchorCtr="0">
            <a:noAutofit/>
          </a:bodyPr>
          <a:lstStyle/>
          <a:p>
            <a:r>
              <a:rPr lang="vi-VN" altLang="en-US" sz="3600" b="1" dirty="0" smtClean="0">
                <a:solidFill>
                  <a:srgbClr val="0005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05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endParaRPr lang="vi-VN" altLang="en-US" sz="4800" b="1" dirty="0">
              <a:solidFill>
                <a:srgbClr val="0005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3"/>
          <p:cNvSpPr txBox="1"/>
          <p:nvPr/>
        </p:nvSpPr>
        <p:spPr>
          <a:xfrm>
            <a:off x="946298" y="2843365"/>
            <a:ext cx="10154321" cy="1431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</a:rPr>
              <a:t>Mở rộng vốn từ 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về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tình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cảm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gia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đình</a:t>
            </a:r>
            <a:r>
              <a:rPr lang="en-US" sz="4400" b="1" dirty="0" smtClean="0">
                <a:solidFill>
                  <a:srgbClr val="FF0000"/>
                </a:solidFill>
              </a:rPr>
              <a:t>.</a:t>
            </a:r>
            <a:endParaRPr lang="vi-VN" sz="4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Dấu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chấm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dấu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chấm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hỏi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dấu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chấm</a:t>
            </a:r>
            <a:r>
              <a:rPr lang="en-US" sz="4400" b="1" dirty="0">
                <a:solidFill>
                  <a:srgbClr val="FF0000"/>
                </a:solidFill>
              </a:rPr>
              <a:t> than</a:t>
            </a:r>
            <a:endParaRPr lang="en-US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en-US" sz="4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</a:t>
            </a:r>
            <a:endParaRPr lang="vi-VN" altLang="en-US" sz="4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828076" y="4203525"/>
            <a:ext cx="20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2"/>
          <a:srcRect l="14256" t="15996" r="16628" b="46835"/>
          <a:stretch/>
        </p:blipFill>
        <p:spPr>
          <a:xfrm>
            <a:off x="27297" y="0"/>
            <a:ext cx="12037324" cy="33982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3750971" y="4203525"/>
            <a:ext cx="20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tâm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6671593" y="4205800"/>
            <a:ext cx="2652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9453462" y="4205800"/>
            <a:ext cx="20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trọng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828076" y="5106544"/>
            <a:ext cx="809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chỉ: thể hiện tính cách của bản thân</a:t>
            </a:r>
            <a:endParaRPr 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909962" y="5843719"/>
            <a:ext cx="809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chơi: chỉ hoạt động</a:t>
            </a:r>
            <a:endParaRPr 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722304" y="3564336"/>
            <a:ext cx="1060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chỉ tình cảm của người thân trong gia đình: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739673" y="2627194"/>
            <a:ext cx="98646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19766" t="53574" r="12725" b="27229"/>
          <a:stretch/>
        </p:blipFill>
        <p:spPr>
          <a:xfrm>
            <a:off x="-2272" y="125105"/>
            <a:ext cx="12192000" cy="19243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1481201" y="3325504"/>
            <a:ext cx="27632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12943" y="1337481"/>
            <a:ext cx="1483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265391" y="1337481"/>
            <a:ext cx="13488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1334" y="1887941"/>
            <a:ext cx="17523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62781" y="1887941"/>
            <a:ext cx="1483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1524417" y="4092053"/>
            <a:ext cx="17919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1526688" y="4735781"/>
            <a:ext cx="27177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1569904" y="5434101"/>
            <a:ext cx="27177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9996" t="34785" r="15021" b="23553"/>
          <a:stretch/>
        </p:blipFill>
        <p:spPr>
          <a:xfrm>
            <a:off x="0" y="-1"/>
            <a:ext cx="12192000" cy="4148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0621" y="1132764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87722" y="1119115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8108" y="1692491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5469" y="2313801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0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106</Words>
  <Application>Microsoft Office PowerPoint</Application>
  <PresentationFormat>Widescreen</PresentationFormat>
  <Paragraphs>23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Microsoft YaHei</vt:lpstr>
      <vt:lpstr>Arial</vt:lpstr>
      <vt:lpstr>Calibri</vt:lpstr>
      <vt:lpstr>Calibri Light</vt:lpstr>
      <vt:lpstr>Times New Roman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Windows User</cp:lastModifiedBy>
  <cp:revision>98</cp:revision>
  <dcterms:created xsi:type="dcterms:W3CDTF">2021-06-24T12:42:07Z</dcterms:created>
  <dcterms:modified xsi:type="dcterms:W3CDTF">2025-12-13T12:54:38Z</dcterms:modified>
</cp:coreProperties>
</file>