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90" r:id="rId2"/>
    <p:sldId id="338" r:id="rId3"/>
    <p:sldId id="339" r:id="rId4"/>
    <p:sldId id="343" r:id="rId5"/>
    <p:sldId id="340" r:id="rId6"/>
    <p:sldId id="341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529" r:id="rId16"/>
  </p:sldIdLst>
  <p:sldSz cx="12192000" cy="6858000"/>
  <p:notesSz cx="6858000" cy="9144000"/>
  <p:embeddedFontLst>
    <p:embeddedFont>
      <p:font typeface="UTM Avo" panose="02040603050506020204" pitchFamily="18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5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3EFD42F7-718C-4B98-AAEC-167E6DDD60A7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51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4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7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05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UTM Avo" panose="02040603050506020204" pitchFamily="18" charset="0"/>
              </a:defRPr>
            </a:lvl1pPr>
          </a:lstStyle>
          <a:p>
            <a:fld id="{FE1C8935-5503-46B3-AA64-FDD06962785D}" type="datetimeFigureOut">
              <a:rPr lang="en-US" smtClean="0"/>
              <a:pPr/>
              <a:t>12/9/2021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UTM Avo" panose="02040603050506020204" pitchFamily="18" charset="0"/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49" r:id="rId5"/>
    <p:sldLayoutId id="2147483650" r:id="rId6"/>
    <p:sldLayoutId id="2147483652" r:id="rId7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13" Type="http://schemas.openxmlformats.org/officeDocument/2006/relationships/slide" Target="slide11.xml"/><Relationship Id="rId18" Type="http://schemas.openxmlformats.org/officeDocument/2006/relationships/image" Target="../media/image35.png"/><Relationship Id="rId26" Type="http://schemas.openxmlformats.org/officeDocument/2006/relationships/image" Target="../media/image42.GIF"/><Relationship Id="rId3" Type="http://schemas.openxmlformats.org/officeDocument/2006/relationships/image" Target="../media/image26.jpeg"/><Relationship Id="rId21" Type="http://schemas.openxmlformats.org/officeDocument/2006/relationships/image" Target="../media/image37.GIF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17" Type="http://schemas.openxmlformats.org/officeDocument/2006/relationships/slide" Target="slide13.xml"/><Relationship Id="rId25" Type="http://schemas.openxmlformats.org/officeDocument/2006/relationships/image" Target="../media/image41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slide" Target="slide10.xml"/><Relationship Id="rId24" Type="http://schemas.openxmlformats.org/officeDocument/2006/relationships/image" Target="../media/image40.GIF"/><Relationship Id="rId5" Type="http://schemas.openxmlformats.org/officeDocument/2006/relationships/image" Target="../media/image28.png"/><Relationship Id="rId15" Type="http://schemas.openxmlformats.org/officeDocument/2006/relationships/slide" Target="slide12.xml"/><Relationship Id="rId23" Type="http://schemas.openxmlformats.org/officeDocument/2006/relationships/image" Target="../media/image39.GIF"/><Relationship Id="rId28" Type="http://schemas.openxmlformats.org/officeDocument/2006/relationships/image" Target="../media/image25.png"/><Relationship Id="rId10" Type="http://schemas.openxmlformats.org/officeDocument/2006/relationships/image" Target="../media/image31.png"/><Relationship Id="rId19" Type="http://schemas.openxmlformats.org/officeDocument/2006/relationships/slide" Target="slide14.xml"/><Relationship Id="rId4" Type="http://schemas.openxmlformats.org/officeDocument/2006/relationships/image" Target="../media/image27.png"/><Relationship Id="rId9" Type="http://schemas.openxmlformats.org/officeDocument/2006/relationships/slide" Target="slide9.xml"/><Relationship Id="rId14" Type="http://schemas.openxmlformats.org/officeDocument/2006/relationships/image" Target="../media/image33.png"/><Relationship Id="rId22" Type="http://schemas.openxmlformats.org/officeDocument/2006/relationships/image" Target="../media/image38.GIF"/><Relationship Id="rId27" Type="http://schemas.openxmlformats.org/officeDocument/2006/relationships/slide" Target="slide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748598" y="50995"/>
            <a:ext cx="1463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</a:t>
            </a: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236351" y="1658131"/>
            <a:ext cx="7948907" cy="2265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15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33: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48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45" y="-139065"/>
            <a:ext cx="12600305" cy="71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916" y="6086436"/>
            <a:ext cx="1638085" cy="7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15" y="4491565"/>
            <a:ext cx="243840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807624" y="1233805"/>
            <a:ext cx="4064000" cy="1714500"/>
          </a:xfrm>
          <a:prstGeom prst="cloud">
            <a:avLst/>
          </a:prstGeom>
          <a:gradFill rotWithShape="0">
            <a:gsLst>
              <a:gs pos="78000">
                <a:srgbClr val="025FA3">
                  <a:alpha val="100000"/>
                </a:srgbClr>
              </a:gs>
              <a:gs pos="70000">
                <a:srgbClr val="007BD3"/>
              </a:gs>
              <a:gs pos="86000">
                <a:srgbClr val="025FA3">
                  <a:alpha val="100000"/>
                </a:srgbClr>
              </a:gs>
              <a:gs pos="96000">
                <a:srgbClr val="034373"/>
              </a:gs>
            </a:gsLst>
            <a:lin ang="5400000" scaled="0"/>
          </a:gradFill>
          <a:ln w="1047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3 + ?  = 10</a:t>
            </a:r>
          </a:p>
        </p:txBody>
      </p:sp>
      <p:sp>
        <p:nvSpPr>
          <p:cNvPr id="5" name="Cloud 4"/>
          <p:cNvSpPr/>
          <p:nvPr/>
        </p:nvSpPr>
        <p:spPr>
          <a:xfrm>
            <a:off x="6974840" y="2948305"/>
            <a:ext cx="1486535" cy="961390"/>
          </a:xfrm>
          <a:prstGeom prst="cloud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10" name="Content Placeholder 2" descr="powerpoint-07">
            <a:extLst>
              <a:ext uri="{FF2B5EF4-FFF2-40B4-BE49-F238E27FC236}">
                <a16:creationId xmlns:a16="http://schemas.microsoft.com/office/drawing/2014/main" id="{746F8F98-A516-4089-B1EF-F338E16796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59" y="0"/>
            <a:ext cx="1125676" cy="4880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065" y="-109220"/>
            <a:ext cx="12680315" cy="71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916" y="6086436"/>
            <a:ext cx="1638085" cy="7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15" y="4491565"/>
            <a:ext cx="243840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2285806" y="1233805"/>
            <a:ext cx="4064000" cy="1714500"/>
          </a:xfrm>
          <a:prstGeom prst="cloud">
            <a:avLst/>
          </a:prstGeom>
          <a:gradFill rotWithShape="0">
            <a:gsLst>
              <a:gs pos="78000">
                <a:srgbClr val="025FA3">
                  <a:alpha val="100000"/>
                </a:srgbClr>
              </a:gs>
              <a:gs pos="70000">
                <a:srgbClr val="007BD3"/>
              </a:gs>
              <a:gs pos="86000">
                <a:srgbClr val="025FA3">
                  <a:alpha val="100000"/>
                </a:srgbClr>
              </a:gs>
              <a:gs pos="96000">
                <a:srgbClr val="034373"/>
              </a:gs>
            </a:gsLst>
            <a:lin ang="5400000" scaled="0"/>
          </a:gradFill>
          <a:ln w="1047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 + ?  = 8</a:t>
            </a:r>
          </a:p>
        </p:txBody>
      </p:sp>
      <p:sp>
        <p:nvSpPr>
          <p:cNvPr id="5" name="Cloud 4"/>
          <p:cNvSpPr/>
          <p:nvPr/>
        </p:nvSpPr>
        <p:spPr>
          <a:xfrm>
            <a:off x="6974840" y="2948305"/>
            <a:ext cx="1486535" cy="961390"/>
          </a:xfrm>
          <a:prstGeom prst="cloud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0" name="Content Placeholder 2" descr="powerpoint-07">
            <a:extLst>
              <a:ext uri="{FF2B5EF4-FFF2-40B4-BE49-F238E27FC236}">
                <a16:creationId xmlns:a16="http://schemas.microsoft.com/office/drawing/2014/main" id="{5A575B33-D97B-4970-B3DE-AC6F0AC8B6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59" y="0"/>
            <a:ext cx="1125676" cy="4880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20" y="-89535"/>
            <a:ext cx="12577445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916" y="6086436"/>
            <a:ext cx="1638085" cy="7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15" y="4491565"/>
            <a:ext cx="243840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873885" y="1152939"/>
            <a:ext cx="4064000" cy="1795366"/>
          </a:xfrm>
          <a:prstGeom prst="cloud">
            <a:avLst/>
          </a:prstGeom>
          <a:gradFill rotWithShape="0">
            <a:gsLst>
              <a:gs pos="78000">
                <a:srgbClr val="025FA3">
                  <a:alpha val="100000"/>
                </a:srgbClr>
              </a:gs>
              <a:gs pos="70000">
                <a:srgbClr val="007BD3"/>
              </a:gs>
              <a:gs pos="86000">
                <a:srgbClr val="025FA3">
                  <a:alpha val="100000"/>
                </a:srgbClr>
              </a:gs>
              <a:gs pos="96000">
                <a:srgbClr val="034373"/>
              </a:gs>
            </a:gsLst>
            <a:lin ang="5400000" scaled="0"/>
          </a:gradFill>
          <a:ln w="1047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7 </a:t>
            </a: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- ? = 1</a:t>
            </a:r>
          </a:p>
        </p:txBody>
      </p:sp>
      <p:sp>
        <p:nvSpPr>
          <p:cNvPr id="5" name="Cloud 4"/>
          <p:cNvSpPr/>
          <p:nvPr/>
        </p:nvSpPr>
        <p:spPr>
          <a:xfrm>
            <a:off x="6974840" y="2948305"/>
            <a:ext cx="1711960" cy="961390"/>
          </a:xfrm>
          <a:prstGeom prst="cloud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6</a:t>
            </a:r>
          </a:p>
        </p:txBody>
      </p:sp>
      <p:pic>
        <p:nvPicPr>
          <p:cNvPr id="10" name="Content Placeholder 2" descr="powerpoint-07">
            <a:extLst>
              <a:ext uri="{FF2B5EF4-FFF2-40B4-BE49-F238E27FC236}">
                <a16:creationId xmlns:a16="http://schemas.microsoft.com/office/drawing/2014/main" id="{741153A7-B6EC-4218-AF28-3FC4B25719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59" y="0"/>
            <a:ext cx="1125676" cy="4880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885" y="-139065"/>
            <a:ext cx="12636500" cy="716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916" y="6086436"/>
            <a:ext cx="1638085" cy="7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15" y="4491565"/>
            <a:ext cx="243840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873885" y="1233805"/>
            <a:ext cx="4064000" cy="1714500"/>
          </a:xfrm>
          <a:prstGeom prst="cloud">
            <a:avLst/>
          </a:prstGeom>
          <a:gradFill rotWithShape="0">
            <a:gsLst>
              <a:gs pos="78000">
                <a:srgbClr val="025FA3">
                  <a:alpha val="100000"/>
                </a:srgbClr>
              </a:gs>
              <a:gs pos="70000">
                <a:srgbClr val="007BD3"/>
              </a:gs>
              <a:gs pos="86000">
                <a:srgbClr val="025FA3">
                  <a:alpha val="100000"/>
                </a:srgbClr>
              </a:gs>
              <a:gs pos="96000">
                <a:srgbClr val="034373"/>
              </a:gs>
            </a:gsLst>
            <a:lin ang="5400000" scaled="0"/>
          </a:gradFill>
          <a:ln w="1047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5 - ?  = 2</a:t>
            </a:r>
          </a:p>
        </p:txBody>
      </p:sp>
      <p:sp>
        <p:nvSpPr>
          <p:cNvPr id="5" name="Cloud 4"/>
          <p:cNvSpPr/>
          <p:nvPr/>
        </p:nvSpPr>
        <p:spPr>
          <a:xfrm>
            <a:off x="6974840" y="2948305"/>
            <a:ext cx="1682143" cy="961390"/>
          </a:xfrm>
          <a:prstGeom prst="cloud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3</a:t>
            </a:r>
          </a:p>
        </p:txBody>
      </p:sp>
      <p:pic>
        <p:nvPicPr>
          <p:cNvPr id="10" name="Content Placeholder 2" descr="powerpoint-07">
            <a:extLst>
              <a:ext uri="{FF2B5EF4-FFF2-40B4-BE49-F238E27FC236}">
                <a16:creationId xmlns:a16="http://schemas.microsoft.com/office/drawing/2014/main" id="{A7E6F9C4-5178-439E-A29E-4A0F1DBED2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59" y="0"/>
            <a:ext cx="1125676" cy="4880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040" y="-98425"/>
            <a:ext cx="12673965" cy="710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916" y="6086436"/>
            <a:ext cx="1638085" cy="7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15" y="4491565"/>
            <a:ext cx="243840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873885" y="1233805"/>
            <a:ext cx="4064000" cy="1714500"/>
          </a:xfrm>
          <a:prstGeom prst="cloud">
            <a:avLst/>
          </a:prstGeom>
          <a:gradFill rotWithShape="0">
            <a:gsLst>
              <a:gs pos="78000">
                <a:srgbClr val="025FA3">
                  <a:alpha val="100000"/>
                </a:srgbClr>
              </a:gs>
              <a:gs pos="70000">
                <a:srgbClr val="007BD3"/>
              </a:gs>
              <a:gs pos="86000">
                <a:srgbClr val="025FA3">
                  <a:alpha val="100000"/>
                </a:srgbClr>
              </a:gs>
              <a:gs pos="96000">
                <a:srgbClr val="034373"/>
              </a:gs>
            </a:gsLst>
            <a:lin ang="5400000" scaled="0"/>
          </a:gradFill>
          <a:ln w="1047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8 </a:t>
            </a: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+ ? = 9</a:t>
            </a:r>
          </a:p>
        </p:txBody>
      </p:sp>
      <p:sp>
        <p:nvSpPr>
          <p:cNvPr id="5" name="Cloud 4"/>
          <p:cNvSpPr/>
          <p:nvPr/>
        </p:nvSpPr>
        <p:spPr>
          <a:xfrm>
            <a:off x="6974840" y="2948305"/>
            <a:ext cx="1682143" cy="961390"/>
          </a:xfrm>
          <a:prstGeom prst="cloud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1</a:t>
            </a:r>
          </a:p>
        </p:txBody>
      </p:sp>
      <p:pic>
        <p:nvPicPr>
          <p:cNvPr id="10" name="Content Placeholder 2" descr="powerpoint-07">
            <a:extLst>
              <a:ext uri="{FF2B5EF4-FFF2-40B4-BE49-F238E27FC236}">
                <a16:creationId xmlns:a16="http://schemas.microsoft.com/office/drawing/2014/main" id="{E34FCA6B-9AB2-4DB0-A183-F30D0C3808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59" y="0"/>
            <a:ext cx="1125676" cy="4880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63024" y="2883570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438"/>
            <a:ext cx="12192000" cy="6405562"/>
          </a:xfrm>
          <a:prstGeom prst="rect">
            <a:avLst/>
          </a:prstGeom>
        </p:spPr>
      </p:pic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28" y="984250"/>
            <a:ext cx="3556397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745" y="1840865"/>
            <a:ext cx="1640840" cy="301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014855"/>
            <a:ext cx="1851660" cy="313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: Rounded Corners 7"/>
          <p:cNvSpPr/>
          <p:nvPr/>
        </p:nvSpPr>
        <p:spPr>
          <a:xfrm>
            <a:off x="8011399" y="3351530"/>
            <a:ext cx="3275726" cy="655320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 +  ? = 4 </a:t>
            </a:r>
          </a:p>
        </p:txBody>
      </p:sp>
      <p:sp>
        <p:nvSpPr>
          <p:cNvPr id="15" name="Rectangle: Rounded Corners 7"/>
          <p:cNvSpPr/>
          <p:nvPr/>
        </p:nvSpPr>
        <p:spPr>
          <a:xfrm>
            <a:off x="2756536" y="3453130"/>
            <a:ext cx="3556396" cy="655320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 +  ? = 10 </a:t>
            </a:r>
          </a:p>
        </p:txBody>
      </p:sp>
      <p:sp>
        <p:nvSpPr>
          <p:cNvPr id="17" name="Rectangle: Rounded Corners 7"/>
          <p:cNvSpPr/>
          <p:nvPr/>
        </p:nvSpPr>
        <p:spPr>
          <a:xfrm>
            <a:off x="4138153" y="3466382"/>
            <a:ext cx="504825" cy="655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4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8" name="Rectangle: Rounded Corners 7"/>
          <p:cNvSpPr/>
          <p:nvPr/>
        </p:nvSpPr>
        <p:spPr>
          <a:xfrm>
            <a:off x="9368552" y="3351214"/>
            <a:ext cx="504825" cy="6556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altLang="en-SG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2094230" y="3940810"/>
            <a:ext cx="75565" cy="96520"/>
          </a:xfrm>
          <a:prstGeom prst="ellipse">
            <a:avLst/>
          </a:prstGeom>
          <a:gradFill rotWithShape="0">
            <a:gsLst>
              <a:gs pos="0">
                <a:srgbClr val="FECF40"/>
              </a:gs>
              <a:gs pos="28000">
                <a:srgbClr val="C19E31">
                  <a:alpha val="100000"/>
                </a:srgbClr>
              </a:gs>
              <a:gs pos="38000">
                <a:srgbClr val="846C21"/>
              </a:gs>
            </a:gsLst>
            <a:lin ang="5400000" scaled="0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89150" y="4179570"/>
            <a:ext cx="75565" cy="96520"/>
          </a:xfrm>
          <a:prstGeom prst="ellipse">
            <a:avLst/>
          </a:prstGeom>
          <a:gradFill rotWithShape="0">
            <a:gsLst>
              <a:gs pos="0">
                <a:srgbClr val="FECF40"/>
              </a:gs>
              <a:gs pos="28000">
                <a:srgbClr val="C19E31">
                  <a:alpha val="100000"/>
                </a:srgbClr>
              </a:gs>
              <a:gs pos="38000">
                <a:srgbClr val="846C21"/>
              </a:gs>
            </a:gsLst>
            <a:lin ang="5400000" scaled="0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04390" y="4589145"/>
            <a:ext cx="75565" cy="96520"/>
          </a:xfrm>
          <a:prstGeom prst="ellipse">
            <a:avLst/>
          </a:prstGeom>
          <a:gradFill rotWithShape="0">
            <a:gsLst>
              <a:gs pos="0">
                <a:srgbClr val="FECF40"/>
              </a:gs>
              <a:gs pos="28000">
                <a:srgbClr val="C19E31">
                  <a:alpha val="100000"/>
                </a:srgbClr>
              </a:gs>
              <a:gs pos="38000">
                <a:srgbClr val="846C21"/>
              </a:gs>
            </a:gsLst>
            <a:lin ang="5400000" scaled="0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99310" y="4391025"/>
            <a:ext cx="75565" cy="96520"/>
          </a:xfrm>
          <a:prstGeom prst="ellipse">
            <a:avLst/>
          </a:prstGeom>
          <a:gradFill rotWithShape="0">
            <a:gsLst>
              <a:gs pos="0">
                <a:srgbClr val="FECF40"/>
              </a:gs>
              <a:gs pos="28000">
                <a:srgbClr val="C19E31">
                  <a:alpha val="100000"/>
                </a:srgbClr>
              </a:gs>
              <a:gs pos="38000">
                <a:srgbClr val="846C21"/>
              </a:gs>
            </a:gsLst>
            <a:lin ang="5400000" scaled="0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333615" y="3763010"/>
            <a:ext cx="75565" cy="96520"/>
          </a:xfrm>
          <a:prstGeom prst="ellipse">
            <a:avLst/>
          </a:prstGeom>
          <a:gradFill rotWithShape="0">
            <a:gsLst>
              <a:gs pos="0">
                <a:srgbClr val="FECF40"/>
              </a:gs>
              <a:gs pos="28000">
                <a:srgbClr val="C19E31">
                  <a:alpha val="100000"/>
                </a:srgbClr>
              </a:gs>
              <a:gs pos="38000">
                <a:srgbClr val="846C21"/>
              </a:gs>
            </a:gsLst>
            <a:lin ang="5400000" scaled="0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5" grpId="0" bldLvl="0" animBg="1"/>
      <p:bldP spid="17" grpId="0" bldLvl="0" animBg="1"/>
      <p:bldP spid="18" grpId="0" bldLvl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850"/>
            <a:ext cx="12192000" cy="6407150"/>
          </a:xfrm>
          <a:prstGeom prst="rect">
            <a:avLst/>
          </a:prstGeom>
        </p:spPr>
      </p:pic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85509"/>
            <a:ext cx="16954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69" y="1885950"/>
            <a:ext cx="8732044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: Rounded Corners 7"/>
          <p:cNvSpPr/>
          <p:nvPr/>
        </p:nvSpPr>
        <p:spPr>
          <a:xfrm>
            <a:off x="5811441" y="3009900"/>
            <a:ext cx="504825" cy="6556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485"/>
            <a:ext cx="12191365" cy="6405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177" y="1103243"/>
            <a:ext cx="7380876" cy="4870799"/>
          </a:xfrm>
          <a:prstGeom prst="rect">
            <a:avLst/>
          </a:prstGeom>
        </p:spPr>
      </p:pic>
      <p:pic>
        <p:nvPicPr>
          <p:cNvPr id="7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2135"/>
            <a:ext cx="2263775" cy="1205230"/>
          </a:xfrm>
          <a:prstGeom prst="rect">
            <a:avLst/>
          </a:prstGeom>
        </p:spPr>
      </p:pic>
      <p:pic>
        <p:nvPicPr>
          <p:cNvPr id="9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221" y="5229868"/>
            <a:ext cx="1158144" cy="162749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850"/>
            <a:ext cx="12192000" cy="6407150"/>
          </a:xfrm>
          <a:prstGeom prst="rect">
            <a:avLst/>
          </a:prstGeom>
        </p:spPr>
      </p:pic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02" y="1276046"/>
            <a:ext cx="10420324" cy="450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: Rounded Corners 7"/>
          <p:cNvSpPr/>
          <p:nvPr/>
        </p:nvSpPr>
        <p:spPr>
          <a:xfrm>
            <a:off x="9790043" y="2812774"/>
            <a:ext cx="725557" cy="6162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2135"/>
            <a:ext cx="2263775" cy="1205230"/>
          </a:xfrm>
          <a:prstGeom prst="rect">
            <a:avLst/>
          </a:prstGeom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221" y="5229868"/>
            <a:ext cx="1158144" cy="162749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485"/>
            <a:ext cx="12191365" cy="6405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Content Placeholder 100"/>
          <p:cNvPicPr/>
          <p:nvPr/>
        </p:nvPicPr>
        <p:blipFill>
          <a:blip r:embed="rId3"/>
          <a:srcRect l="13492" t="10870" r="23942" b="10145"/>
          <a:stretch>
            <a:fillRect/>
          </a:stretch>
        </p:blipFill>
        <p:spPr>
          <a:xfrm>
            <a:off x="3992539" y="3429000"/>
            <a:ext cx="774065" cy="788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Content Placeholder 100"/>
          <p:cNvPicPr/>
          <p:nvPr/>
        </p:nvPicPr>
        <p:blipFill>
          <a:blip r:embed="rId3"/>
          <a:srcRect l="13492" t="10870" r="23942" b="10145"/>
          <a:stretch>
            <a:fillRect/>
          </a:stretch>
        </p:blipFill>
        <p:spPr>
          <a:xfrm>
            <a:off x="4539871" y="4397383"/>
            <a:ext cx="774065" cy="8324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Content Placeholder 100"/>
          <p:cNvPicPr/>
          <p:nvPr/>
        </p:nvPicPr>
        <p:blipFill>
          <a:blip r:embed="rId3"/>
          <a:srcRect l="13492" t="10870" r="23942" b="10145"/>
          <a:stretch>
            <a:fillRect/>
          </a:stretch>
        </p:blipFill>
        <p:spPr>
          <a:xfrm>
            <a:off x="4269293" y="2460874"/>
            <a:ext cx="740410" cy="7137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Content Placeholder 100"/>
          <p:cNvPicPr/>
          <p:nvPr/>
        </p:nvPicPr>
        <p:blipFill>
          <a:blip r:embed="rId3"/>
          <a:srcRect l="13492" t="10870" r="23942" b="10145"/>
          <a:stretch>
            <a:fillRect/>
          </a:stretch>
        </p:blipFill>
        <p:spPr>
          <a:xfrm>
            <a:off x="3220309" y="2867025"/>
            <a:ext cx="600710" cy="561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Content Placeholder 100"/>
          <p:cNvPicPr/>
          <p:nvPr/>
        </p:nvPicPr>
        <p:blipFill>
          <a:blip r:embed="rId3"/>
          <a:srcRect l="13492" t="10870" r="23942" b="10145"/>
          <a:stretch>
            <a:fillRect/>
          </a:stretch>
        </p:blipFill>
        <p:spPr>
          <a:xfrm>
            <a:off x="5481578" y="3077320"/>
            <a:ext cx="750570" cy="71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: Rounded Corners 7"/>
          <p:cNvSpPr/>
          <p:nvPr/>
        </p:nvSpPr>
        <p:spPr>
          <a:xfrm>
            <a:off x="7814310" y="3748405"/>
            <a:ext cx="3054350" cy="977900"/>
          </a:xfrm>
          <a:prstGeom prst="roundRect">
            <a:avLst/>
          </a:prstGeom>
          <a:noFill/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SG" sz="4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</a:t>
            </a:r>
            <a:r>
              <a:rPr lang="en-SG" sz="4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-  ?   = </a:t>
            </a:r>
            <a:r>
              <a:rPr lang="en-US" altLang="en-SG" sz="4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  <a:r>
              <a:rPr lang="en-SG" sz="40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Rectangle: Rounded Corners 7"/>
          <p:cNvSpPr/>
          <p:nvPr/>
        </p:nvSpPr>
        <p:spPr>
          <a:xfrm>
            <a:off x="9008745" y="3909695"/>
            <a:ext cx="665480" cy="6553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2F4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SG" sz="4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25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2135"/>
            <a:ext cx="2263775" cy="1205230"/>
          </a:xfrm>
          <a:prstGeom prst="rect">
            <a:avLst/>
          </a:prstGeom>
        </p:spPr>
      </p:pic>
      <p:pic>
        <p:nvPicPr>
          <p:cNvPr id="26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221" y="5229868"/>
            <a:ext cx="1158144" cy="1627497"/>
          </a:xfrm>
          <a:prstGeom prst="rect">
            <a:avLst/>
          </a:prstGeom>
        </p:spPr>
      </p:pic>
      <p:pic>
        <p:nvPicPr>
          <p:cNvPr id="16" name="Content Placeholder 100">
            <a:extLst>
              <a:ext uri="{FF2B5EF4-FFF2-40B4-BE49-F238E27FC236}">
                <a16:creationId xmlns:a16="http://schemas.microsoft.com/office/drawing/2014/main" id="{AFA31A9B-0CD9-4A58-9392-F8EC3A927446}"/>
              </a:ext>
            </a:extLst>
          </p:cNvPr>
          <p:cNvPicPr/>
          <p:nvPr/>
        </p:nvPicPr>
        <p:blipFill>
          <a:blip r:embed="rId3"/>
          <a:srcRect l="13492" t="10870" r="23942" b="10145"/>
          <a:stretch>
            <a:fillRect/>
          </a:stretch>
        </p:blipFill>
        <p:spPr>
          <a:xfrm>
            <a:off x="2878797" y="3909695"/>
            <a:ext cx="774065" cy="8324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2E06EC-45F4-476F-B7F1-9A25CE07B7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43" y="1717867"/>
            <a:ext cx="6050098" cy="39342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F8B3DD-22A0-47FA-82F2-99D864804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08" y="3027984"/>
            <a:ext cx="1515722" cy="2769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875628f2c63ac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391" y="-128905"/>
            <a:ext cx="12642574" cy="71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ADMIN\Desktop\Doreamon cau ca\0x0ss-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72847"/>
            <a:ext cx="5050975" cy="50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Kết quả hình ảnh cho fish cartoon 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0297" y1="44282" x2="72079" y2="47214"/>
                        <a14:foregroundMark x1="21980" y1="28446" x2="28317" y2="68915"/>
                        <a14:foregroundMark x1="26139" y1="25513" x2="32475" y2="78886"/>
                        <a14:foregroundMark x1="26733" y1="26100" x2="34851" y2="53666"/>
                        <a14:foregroundMark x1="41386" y1="25220" x2="62772" y2="58065"/>
                        <a14:foregroundMark x1="52475" y1="25220" x2="59406" y2="43109"/>
                        <a14:foregroundMark x1="58614" y1="29619" x2="39406" y2="50147"/>
                        <a14:foregroundMark x1="52277" y1="30205" x2="38218" y2="43988"/>
                        <a14:foregroundMark x1="56040" y1="23754" x2="63168" y2="53079"/>
                        <a14:foregroundMark x1="29901" y1="21994" x2="14455" y2="29912"/>
                        <a14:foregroundMark x1="16634" y1="36070" x2="11287" y2="56012"/>
                        <a14:foregroundMark x1="14455" y1="34604" x2="12871" y2="43695"/>
                        <a14:foregroundMark x1="80000" y1="46628" x2="91881" y2="40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4894">
            <a:off x="5619106" y="2655128"/>
            <a:ext cx="3281545" cy="221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78155" y="399320"/>
            <a:ext cx="7871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3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CÂU CÁ CÙNG DORAEMON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27135" y="2406747"/>
            <a:ext cx="5215334" cy="3283197"/>
          </a:xfrm>
          <a:prstGeom prst="roundRect">
            <a:avLst/>
          </a:prstGeom>
          <a:gradFill rotWithShape="0">
            <a:gsLst>
              <a:gs pos="74000">
                <a:srgbClr val="007BD3"/>
              </a:gs>
              <a:gs pos="100000">
                <a:srgbClr val="034373"/>
              </a:gs>
            </a:gsLst>
            <a:lin ang="5400000" scaled="0"/>
          </a:gra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Nhấn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chọn </a:t>
            </a:r>
          </a:p>
          <a:p>
            <a:pPr marR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hỏi.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- Sau </a:t>
            </a:r>
            <a:r>
              <a:rPr kumimoji="0" lang="en-US" altLang="zh-CN" sz="3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kumimoji="0" lang="en-US" altLang="zh-CN" sz="3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trả</a:t>
            </a: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lời</a:t>
            </a:r>
            <a:r>
              <a:rPr lang="en-US" altLang="zh-CN" sz="3000" dirty="0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xong nhấn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trở </a:t>
            </a:r>
            <a:r>
              <a:rPr kumimoji="0" lang="en-US" altLang="zh-CN" sz="3000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và chọn con </a:t>
            </a:r>
            <a:r>
              <a:rPr kumimoji="0" lang="en-US" altLang="zh-CN" sz="3000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</a:t>
            </a: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mà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mình muốn câu.</a:t>
            </a:r>
            <a:endParaRPr kumimoji="0" lang="en-US" altLang="zh-CN" sz="3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UTM Avo" panose="020406030505060202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Content Placeholder 2" descr="powerpoint-07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2759" y="0"/>
            <a:ext cx="1125676" cy="488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ame_scre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50" y="-287655"/>
            <a:ext cx="12675235" cy="714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nobita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8400" y="1207833"/>
            <a:ext cx="1219200" cy="167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Kết quả hình ảnh cho fish box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764" y="1783080"/>
            <a:ext cx="121920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Dore 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081" y="1452881"/>
            <a:ext cx="1569719" cy="156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Doreamon cau ca\seahorse-animated-clipart-1.jpg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01600" y="5698067"/>
            <a:ext cx="812800" cy="108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1 1"/>
          <p:cNvSpPr/>
          <p:nvPr/>
        </p:nvSpPr>
        <p:spPr>
          <a:xfrm>
            <a:off x="8996741" y="26924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15" name="Explosion 1 14"/>
          <p:cNvSpPr/>
          <p:nvPr/>
        </p:nvSpPr>
        <p:spPr>
          <a:xfrm>
            <a:off x="8940800" y="27940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8940800" y="27940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8940800" y="27940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8940800" y="27940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8940800" y="27940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CHÚC MỪNG</a:t>
            </a:r>
          </a:p>
        </p:txBody>
      </p:sp>
      <p:sp>
        <p:nvSpPr>
          <p:cNvPr id="26" name="Explosion 1 25"/>
          <p:cNvSpPr/>
          <p:nvPr/>
        </p:nvSpPr>
        <p:spPr>
          <a:xfrm>
            <a:off x="8940800" y="279400"/>
            <a:ext cx="3048000" cy="2062480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1034" name="Picture 10" descr="C:\Users\ADMIN\Desktop\Picture1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20" y="5939717"/>
            <a:ext cx="911880" cy="77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22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655" y="5939717"/>
            <a:ext cx="951345" cy="74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ADMIN\Desktop\33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299" y="5958725"/>
            <a:ext cx="825501" cy="74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44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439" y="5969000"/>
            <a:ext cx="828761" cy="7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ADMIN\Desktop\55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149" y="5991547"/>
            <a:ext cx="820451" cy="70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ADMIN\Desktop\66 (2)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63" y="5959544"/>
            <a:ext cx="840537" cy="73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Doreamon cau ca\allison-mcgrath-crayonsswimming.gif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9652000" y="5326344"/>
            <a:ext cx="1450656" cy="152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Doreamon cau ca\source (1).gif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7518400" y="5414720"/>
            <a:ext cx="1494972" cy="134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Doreamon cau ca\giphy (4)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 flipH="1">
            <a:off x="12192000" y="3611880"/>
            <a:ext cx="1079501" cy="99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C:\Users\ADMIN\Desktop\Doreamon cau ca\animated-tropical-fish-5-2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-1066301" y="4343400"/>
            <a:ext cx="1066301" cy="8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 flipH="1">
            <a:off x="12044741" y="4564228"/>
            <a:ext cx="1875797" cy="109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ADMIN\Desktop\Doreamon cau ca\animated-emperor-fish.gif"/>
          <p:cNvPicPr>
            <a:picLocks noChangeAspect="1" noChangeArrowheads="1" noCrop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-2133600" y="3501189"/>
            <a:ext cx="137160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rId27" action="ppaction://hlinksldjump"/>
          </p:cNvPr>
          <p:cNvSpPr/>
          <p:nvPr/>
        </p:nvSpPr>
        <p:spPr>
          <a:xfrm>
            <a:off x="2335530" y="356235"/>
            <a:ext cx="1498600" cy="614680"/>
          </a:xfrm>
          <a:prstGeom prst="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0" name="Content Placeholder 2" descr="powerpoint-07">
            <a:extLst>
              <a:ext uri="{FF2B5EF4-FFF2-40B4-BE49-F238E27FC236}">
                <a16:creationId xmlns:a16="http://schemas.microsoft.com/office/drawing/2014/main" id="{5FD759CD-E314-4E4C-8BE0-A246744DBF4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2759" y="0"/>
            <a:ext cx="1125676" cy="4880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59 L 0.01597 0.03249 L 0.03107 -0.02859 L 0.04705 0.03249 L 0.06302 -0.02859 L 0.07795 0.03249 L 0.09392 -0.02859 L 0.10903 0.03249 L 0.125 -0.02859 L 0.14097 0.03249 L 0.15607 -0.02859 L 0.17205 0.03249 L 0.18698 -0.02859 L 0.20295 0.03249 L 0.21892 -0.02859 L 0.23403 0.03249 L 0.25 -0.02859 " pathEditMode="relative" rAng="0" ptsTypes="FFFFFFFFFFFFFFFFF">
                                      <p:cBhvr>
                                        <p:cTn id="18" dur="18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30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26" dur="27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54" y="15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28" dur="37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3" y="-7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30" dur="3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35" y="5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577E-6 L -1.15643 0.02443 " pathEditMode="relative" rAng="0" ptsTypes="AA">
                                      <p:cBhvr>
                                        <p:cTn id="32" dur="3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30" y="122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71 -0.0003 C -0.08368 -0.00925 -0.09757 -0.0287 -0.11371 -0.03703 C -0.12743 -0.04382 -0.14028 -0.04753 -0.15347 -0.05679 C -0.16215 -0.06265 -0.16354 -0.05617 -0.17413 -0.06759 C -0.19097 -0.08611 -0.21024 -0.09537 -0.22812 -0.10987 C -0.24479 -0.12345 -0.25937 -0.13888 -0.27726 -0.1466 C -0.28594 -0.1574 -0.29635 -0.16172 -0.3059 -0.16975 C -0.32135 -0.18209 -0.33559 -0.19475 -0.35191 -0.2037 C -0.35712 -0.20895 -0.36215 -0.21605 -0.36771 -0.22037 C -0.37482 -0.22592 -0.38281 -0.22654 -0.38993 -0.23179 C -0.40486 -0.2429 -0.4184 -0.26018 -0.43437 -0.26543 C -0.44045 -0.28055 -0.44271 -0.28055 -0.45191 -0.28518 C -0.4592 -0.29845 -0.46996 -0.30401 -0.47726 -0.31666 C -0.48802 -0.3358 -0.48246 -0.33117 -0.49149 -0.33611 C -0.49948 -0.35092 -0.50972 -0.36327 -0.51701 -0.38333 C -0.53125 -0.40802 -0.51302 -0.37469 -0.52639 -0.39814 C -0.53073 -0.41728 -0.53819 -0.43148 -0.54392 -0.44907 C -0.54444 -0.45277 -0.54427 -0.45709 -0.54548 -0.46018 C -0.54653 -0.46296 -0.5493 -0.46265 -0.55035 -0.46574 C -0.55173 -0.47006 -0.55104 -0.47561 -0.55191 -0.47993 C -0.55416 -0.49135 -0.56041 -0.49722 -0.56302 -0.50864 C -0.56476 -0.51697 -0.56545 -0.52592 -0.56771 -0.53395 C -0.57083 -0.54475 -0.5743 -0.55586 -0.57569 -0.5679 C -0.57934 -0.59784 -0.57535 -0.57407 -0.57882 -0.59321 C -0.58437 -0.67345 -0.58264 -0.64074 -0.57882 -0.80185 C -0.57864 -0.81172 -0.57031 -0.81913 -0.56614 -0.8216 C -0.54982 -0.85246 -0.53507 -0.81574 -0.5217 -0.80771 C -0.51753 -0.80216 -0.51337 -0.79598 -0.50903 -0.79074 C -0.5059 -0.78703 -0.49948 -0.77932 -0.49948 -0.77901 C -0.49444 -0.76635 -0.48715 -0.75493 -0.48368 -0.74012 C -0.47969 -0.72284 -0.48194 -0.73024 -0.47726 -0.71728 C -0.47535 -0.69413 -0.46927 -0.67037 -0.46927 -0.64691 " pathEditMode="relative" rAng="0" ptsTypes="fffffffffffffffffffffffffffffff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-42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91 -0.07654 C -0.4276 -0.1 -0.43785 -0.12129 -0.44774 -0.14321 C -0.45417 -0.1574 -0.45868 -0.17284 -0.4651 -0.18672 C -0.46927 -0.20771 -0.46667 -0.19722 -0.47309 -0.21759 C -0.47621 -0.23796 -0.47205 -0.21728 -0.48107 -0.24074 C -0.48194 -0.2429 -0.48177 -0.24629 -0.48264 -0.24845 C -0.48559 -0.25617 -0.48854 -0.26049 -0.49219 -0.26635 C -0.49566 -0.29444 -0.50798 -0.3179 -0.51597 -0.34351 C -0.51771 -0.35401 -0.52101 -0.36142 -0.52378 -0.37098 C -0.52969 -0.39197 -0.53455 -0.41388 -0.53976 -0.43518 C -0.54392 -0.45246 -0.54236 -0.46975 -0.54774 -0.48642 C -0.54826 -0.49043 -0.54861 -0.49506 -0.5493 -0.49938 C -0.55017 -0.50432 -0.55243 -0.5145 -0.55243 -0.51419 C -0.55156 -0.58765 -0.56128 -0.64135 -0.53819 -0.69907 C -0.53559 -0.71543 -0.52882 -0.725 -0.52222 -0.73734 C -0.50364 -0.77222 -0.4908 -0.79722 -0.46198 -0.80895 C -0.42118 -0.80679 -0.37864 -0.82006 -0.34444 -0.78086 C -0.33003 -0.76388 -0.3191 -0.74166 -0.30798 -0.71944 C -0.30382 -0.71111 -0.29844 -0.69135 -0.29844 -0.69105 C -0.29462 -0.6608 -0.29531 -0.67438 -0.29531 -0.6503 " pathEditMode="relative" rAng="0" ptsTypes="fffffffffffffffffffA">
                                      <p:cBhvr>
                                        <p:cTn id="5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37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194 -0.0173904 C -0.33316 0.000713126 -0.33125 0.0100139 -0.34149 0.022086 C -0.34427 0.0318849 -0.34219 0.0258534 -0.3493 0.0389307 C -0.35226 0.0442105 -0.34948 0.0454603 -0.35417 0.050242 C -0.3559 0.0519989 -0.35833 0.0525061 -0.36042 0.0537649 C -0.36389 0.0648227 -0.36753 0.0758895 -0.37326 0.0856884 C -0.37552 0.0942375 -0.37864 0.104046 -0.38264 0.111843 C -0.38455 0.11561 -0.38698 0.119387 -0.38906 0.123154 C -0.3901 0.124911 -0.39219 0.128941 -0.39219 0.128941 C -0.39392 0.137237 -0.39757 0.143015 -0.40017 0.15131 C -0.40347 0.161372 -0.41094 0.183496 -0.41771 0.192544 C -0.41944 0.194808 -0.42205 0.195813 -0.42396 0.198077 C -0.43177 0.207378 -0.43802 0.219196 -0.44774 0.226242 C -0.45642 0.232527 -0.46545 0.234791 -0.47483 0.23931 C -0.48542 0.24459 -0.49549 0.251636 -0.5066 0.254398 C -0.51424 0.259171 -0.52187 0.259932 -0.53038 0.261942 C -0.54028 0.267974 -0.55121 0.269486 -0.56215 0.271496 C -0.5743 0.270745 -0.58663 0.271243 -0.59861 0.269232 C -0.6158 0.266715 -0.63281 0.250124 -0.6493 0.243087 C -0.65642 0.234791 -0.6658 0.229502 -0.67483 0.224476 C -0.68264 0.214922 -0.68385 0.218191 -0.69062 0.211408 C -0.69566 0.206128 -0.70174 0.201346 -0.70486 0.194563 C -0.7059 0.192046 -0.7066 0.18903 -0.70816 0.186766 C -0.71285 0.180227 -0.71996 0.175699 -0.72396 0.168155 C -0.73038 0.156346 -0.73437 0.144781 -0.73993 0.132455 C -0.75555 0.0985121 -0.73837 0.13874 -0.75104 0.113853 C -0.75295 0.110331 -0.75399 0.10631 -0.75573 0.102542 C -0.75764 0.0987657 -0.76007 0.0949982 -0.76215 0.0912218 C -0.76267 0.0894648 -0.76285 0.0872008 -0.76371 0.0856884 C -0.76649 0.0801641 -0.77083 0.076134 -0.77326 0.0706096 C -0.77656 0.0628122 -0.77882 0.0557754 -0.78264 0.0482315 C -0.78698 0.0248482 -0.78073 0.0504956 -0.78906 0.0331437 C -0.7901 0.0308797 -0.78976 0.0278639 -0.79062 0.0255998 C -0.79184 0.0223305 -0.79392 0.0193148 -0.79549 0.016299 C -0.79965 -0.00105285 -0.80312 -0.0201616 -0.80972 -0.0362456 C -0.81371 -0.0608878 -0.80781 -0.031473 -0.81597 -0.0530904 C -0.81753 -0.0571204 -0.81858 -0.0724527 -0.81927 -0.0754685 C -0.8217 -0.0870334 -0.82292 -0.0832659 -0.82708 -0.0943237 C -0.83351 -0.11067 -0.83437 -0.128774 -0.84149 -0.144867 C -0.84444 -0.166738 -0.84896 -0.186598 -0.85104 -0.208723 C -0.85069 -0.232613 -0.86094 -0.303262 -0.84774 -0.3455 C -0.84479 -0.354547 -0.84097 -0.374163 -0.83507 -0.3812 C -0.82986 -0.387241 -0.82465 -0.389749 -0.81771 -0.392267 C -0.79861 -0.39176 -0.77951 -0.39176 -0.76042 -0.390501 C -0.75573 -0.390256 -0.75503 -0.387241 -0.75104 -0.384723 C -0.74739 -0.382459 -0.73976 -0.381707 -0.73663 -0.3812 C -0.7309 -0.376681 -0.72413 -0.372406 -0.71771 -0.369889 C -0.71354 -0.365107 -0.70868 -0.363604 -0.7033 -0.360588 C -0.69427 -0.349775 -0.69896 -0.352537 -0.69062 -0.349268 C -0.68542 -0.343236 -0.68003 -0.336697 -0.67483 -0.330412 C -0.67326 -0.328655 -0.67205 -0.32564 -0.66996 -0.324879 C -0.6684 -0.324381 -0.66528 -0.323122 -0.66528 -0.322868 " pathEditMode="relative" rAng="0" ptsTypes="fffffffffffffffffffffffffffffffffffffffffffffffffffA"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44 -0.26568 C -0.45104 -0.25347 -0.44966 -0.23931 -0.45469 -0.22876 C -0.45712 -0.22154 -0.46007 -0.21516 -0.4625 -0.20849 C -0.4691 -0.17268 -0.46077 -0.21155 -0.47153 -0.17851 C -0.47327 -0.17268 -0.47448 -0.16574 -0.47639 -0.15991 C -0.47795 -0.15352 -0.48004 -0.14825 -0.48247 -0.1427 C -0.48907 -0.09939 -0.48177 -0.13159 -0.49827 -0.09411 C -0.51129 -0.06413 -0.52361 -0.0322 -0.53663 -0.00194 C -0.61476 0.11383 -0.57413 0.07496 -0.629 0.10439 C -0.65938 0.09217 -0.68733 0.06274 -0.71476 0.03193 C -0.73143 0.00333 -0.74948 -0.02443 -0.76545 -0.05497 C -0.77136 -0.06635 -0.77101 -0.09245 -0.77014 -0.1005 C -0.76528 -0.14409 -0.74948 -0.17212 -0.73368 -0.20461 C -0.70104 -0.24625 -0.69514 -0.28789 -0.65243 -0.26652 C -0.64427 -0.25708 -0.63368 -0.2457 -0.62431 -0.23376 C -0.60243 -0.19767 -0.57518 -0.17379 -0.57153 -0.12882 C -0.56302 -0.10661 -0.57188 -0.08662 -0.57761 -0.07024 C -0.60295 -0.03831 -0.62761 -0.00472 -0.65504 0.02388 C -0.66181 0.0311 -0.67153 0.03026 -0.67917 0.03554 C -0.7191 0.06247 -0.7592 0.09856 -0.80695 0.09995 C -0.8165 0.10022 -0.82587 0.09495 -0.83577 0.09273 C -0.84479 0.08495 -0.85365 0.0744 -0.86285 0.06719 C -0.8967 0.04053 -0.85365 0.0744 -0.88004 0.05775 C -0.8908 0.05108 -0.9007 0.03776 -0.91077 0.0261 C -0.93889 -0.01971 -0.98646 -0.0608 -0.99202 -0.11854 C -0.99809 -0.13381 -0.99809 -0.1452 -0.99966 -0.16324 C -1.00243 -0.19878 -0.99219 -0.21044 -0.98177 -0.23737 C -0.97275 -0.2593 -0.96337 -0.27957 -0.95573 -0.30233 C -0.94306 -0.32065 -0.9316 -0.34092 -0.91719 -0.35619 C -0.91424 -0.35897 -0.9092 -0.35563 -0.90469 -0.35702 C -0.89931 -0.35813 -0.8941 -0.36174 -0.88872 -0.36369 C -0.88247 -0.3623 -0.87882 -0.36424 -0.87275 -0.35841 C -0.85157 -0.3226 -0.83611 -0.31177 -0.8474 -0.27679 C -0.85417 -0.26735 -0.87188 -0.23126 -0.8882 -0.22349 C -0.89375 -0.22099 -0.9 -0.21877 -0.90625 -0.21766 C -0.9092 -0.21654 -0.91233 -0.21543 -0.91528 -0.2146 C -0.91841 -0.21516 -0.92136 -0.2121 -0.92118 -0.21183 C -0.94028 -0.23015 -0.94132 -0.22793 -0.96025 -0.27151 C -0.96285 -0.27679 -0.96111 -0.28345 -0.96181 -0.28789 C -0.96407 -0.30705 -0.96285 -0.31954 -0.96025 -0.33648 C -0.95851 -0.34814 -0.95452 -0.35924 -0.95313 -0.37146 C -0.95157 -0.37951 -0.95313 -0.38867 -0.95157 -0.39589 C -0.9507 -0.40089 -0.94827 -0.40394 -0.94653 -0.40866 C -0.93924 -0.42698 -0.93507 -0.44586 -0.92657 -0.46224 C -0.90417 -0.52804 -0.86684 -0.56746 -0.83299 -0.61965 C -0.82639 -0.6241 -0.82014 -0.62882 -0.81337 -0.63298 C -0.80747 -0.63631 -0.79288 -0.6352 -0.79254 -0.63492 C -0.77587 -0.62715 -0.8033 -0.63909 -0.77813 -0.63215 C -0.75886 -0.62687 -0.77153 -0.62854 -0.75851 -0.62188 C -0.74931 -0.6166 -0.73959 -0.61493 -0.73038 -0.60994 C -0.72066 -0.60355 -0.71059 -0.59578 -0.70104 -0.58856 " pathEditMode="relative" rAng="-2701020" ptsTypes="ffffffffffffffffffffffffffffffffffffffffffffffffffA">
                                      <p:cBhvr>
                                        <p:cTn id="8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5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42 -0.05 C 0.33663 -0.03364 0.33733 -0.02037 0.34028 -0.00493 C 0.34184 0.01266 0.34549 0.02223 0.34983 0.03735 C 0.35451 0.05371 0.35104 0.04846 0.35608 0.06297 C 0.3599 0.07439 0.36458 0.0855 0.36875 0.09661 C 0.37326 0.10865 0.37969 0.10988 0.38628 0.11636 C 0.3934 0.12315 0.39983 0.13179 0.40694 0.13889 C 0.4191 0.15093 0.43472 0.15463 0.44826 0.15865 C 0.45677 0.1642 0.46632 0.16667 0.47517 0.17037 C 0.54236 0.16852 0.60955 0.16914 0.67674 0.16451 C 0.69497 0.16358 0.71285 0.14321 0.73073 0.13889 C 0.75122 0.12686 0.77205 0.11698 0.79271 0.10525 C 0.79826 0.10216 0.80851 0.09105 0.80851 0.09136 C 0.81059 0.08735 0.8125 0.08272 0.81493 0.07963 C 0.81632 0.07778 0.81823 0.07871 0.81962 0.07686 C 0.83038 0.06266 0.83316 0.05402 0.84653 0.04599 C 0.86337 0.02562 0.87813 0.00247 0.89583 -0.01604 C 0.90399 -0.02438 0.90885 -0.04012 0.91649 -0.05 C 0.92396 -0.07037 0.91997 -0.06234 0.9276 -0.07808 C 0.93108 -0.09444 0.9283 -0.08179 0.93872 -0.11203 C 0.94097 -0.11882 0.94149 -0.12746 0.9434 -0.13456 C 0.94618 -0.14567 0.95 -0.16018 0.95295 -0.16851 C 0.95694 -0.20524 0.95417 -0.18827 0.96094 -0.21975 C 0.96684 -0.30987 0.96528 -0.26481 0.96094 -0.40864 C 0.96042 -0.42314 0.96059 -0.42098 0.95608 -0.42839 C 0.95399 -0.45339 0.95052 -0.46882 0.9434 -0.48765 C 0.93802 -0.5179 0.93038 -0.54197 0.91649 -0.56142 C 0.91319 -0.56604 0.91267 -0.56944 0.90851 -0.57284 C 0.89601 -0.58271 0.88316 -0.59012 0.87049 -0.59814 C 0.84878 -0.61172 0.82691 -0.625 0.80382 -0.62901 C 0.78073 -0.64598 0.75104 -0.64382 0.72604 -0.64598 C 0.64826 -0.64475 0.59809 -0.6679 0.53542 -0.63209 C 0.53003 -0.62191 0.52274 -0.62314 0.51649 -0.61512 C 0.50608 -0.60185 0.51701 -0.60956 0.50694 -0.6037 C 0.49861 -0.58919 0.49688 -0.57592 0.49097 -0.55864 C 0.48351 -0.53672 0.47361 -0.51759 0.46563 -0.49629 C 0.46337 -0.48425 0.46094 -0.48487 0.45608 -0.47654 C 0.45295 -0.45956 0.44497 -0.46049 0.44497 -0.44259 " pathEditMode="relative" rAng="0" ptsTypes="fffffffffffffffffffffffffffffffffffffA">
                                      <p:cBhvr>
                                        <p:cTn id="9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63" y="-19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7 0.08187 C 0.4908 0.09762 0.48524 0.11091 0.47448 0.11585 C 0.46198 0.13222 0.44462 0.12975 0.43003 0.1384 C 0.40104 0.13747 0.36597 0.14705 0.33628 0.13006 C 0.32934 0.11739 0.32101 0.11647 0.3125 0.1072 C 0.3059 0.10009 0.29948 0.09299 0.29323 0.08465 C 0.29115 0.08156 0.28976 0.076 0.28715 0.07353 C 0.2842 0.07105 0.28073 0.07167 0.2776 0.07075 C 0.27292 0.06271 0.26962 0.05252 0.26476 0.0451 C 0.2592 0.03676 0.2474 0.02255 0.2474 0.02286 C 0.24358 0.00216 0.24965 0.02842 0.23785 0.00556 C 0.23038 -0.00927 0.22656 -0.03707 0.21736 -0.04788 C 0.20764 -0.07569 0.2125 -0.06395 0.20295 -0.08464 C 0.20087 -0.09608 0.19618 -0.10164 0.1934 -0.11307 C 0.18958 -0.12851 0.18924 -0.14643 0.18229 -0.15817 C 0.17726 -0.17701 0.175 -0.19771 0.17118 -0.21748 C 0.1651 -0.28916 0.15208 -0.38276 0.1776 -0.44331 C 0.17778 -0.44516 0.17969 -0.46772 0.18073 -0.47173 C 0.18142 -0.47451 0.18316 -0.47513 0.18403 -0.47729 C 0.18941 -0.48934 0.19253 -0.50262 0.19983 -0.51127 C 0.20903 -0.53568 0.19653 -0.50633 0.20781 -0.5224 C 0.20938 -0.52456 0.20938 -0.52919 0.21094 -0.53105 C 0.21979 -0.54217 0.22587 -0.54031 0.23472 -0.54804 C 0.24913 -0.5607 0.22865 -0.54618 0.24583 -0.55916 C 0.26198 -0.57152 0.2809 -0.57831 0.29826 -0.58171 C 0.32205 -0.58078 0.34566 -0.58109 0.36962 -0.57893 C 0.37813 -0.578 0.40608 -0.56657 0.4125 -0.55916 C 0.41563 -0.55545 0.41823 -0.54958 0.42188 -0.54804 C 0.42431 -0.54711 0.43073 -0.54464 0.43299 -0.54217 C 0.43958 -0.53537 0.44514 -0.52363 0.45226 -0.51962 C 0.46302 -0.50015 0.45799 -0.50695 0.46649 -0.49706 C 0.4684 -0.49212 0.47118 -0.4881 0.47292 -0.48285 C 0.48003 -0.46215 0.46684 -0.4881 0.47917 -0.46617 C 0.48542 -0.43126 0.50174 -0.40439 0.50938 -0.37009 C 0.5151 -0.34445 0.51563 -0.32159 0.51563 -0.29379 " pathEditMode="relative" rAng="0" ptsTypes="ffffffffffffffffffffffffffffffffffA">
                                      <p:cBhvr>
                                        <p:cTn id="10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5" y="-29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0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15" grpId="0" bldLvl="0" animBg="1"/>
      <p:bldP spid="15" grpId="1" bldLvl="0" animBg="1"/>
      <p:bldP spid="16" grpId="0" bldLvl="0" animBg="1"/>
      <p:bldP spid="16" grpId="1" bldLvl="0" animBg="1"/>
      <p:bldP spid="23" grpId="0" bldLvl="0" animBg="1"/>
      <p:bldP spid="23" grpId="1" bldLvl="0" animBg="1"/>
      <p:bldP spid="24" grpId="0" bldLvl="0" animBg="1"/>
      <p:bldP spid="24" grpId="1" bldLvl="0" animBg="1"/>
      <p:bldP spid="25" grpId="0" bldLvl="0" animBg="1"/>
      <p:bldP spid="25" grpId="1" bldLvl="0" animBg="1"/>
      <p:bldP spid="26" grpId="0" bldLvl="0" animBg="1"/>
      <p:bldP spid="26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Doreamon cau ca\Hon d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25" y="-88900"/>
            <a:ext cx="12659995" cy="711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916" y="6086436"/>
            <a:ext cx="1638085" cy="77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DMIN\Desktop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515" y="4491565"/>
            <a:ext cx="2438401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873885" y="1233805"/>
            <a:ext cx="4064000" cy="1714500"/>
          </a:xfrm>
          <a:prstGeom prst="cloud">
            <a:avLst/>
          </a:prstGeom>
          <a:gradFill rotWithShape="0">
            <a:gsLst>
              <a:gs pos="78000">
                <a:srgbClr val="025FA3">
                  <a:alpha val="100000"/>
                </a:srgbClr>
              </a:gs>
              <a:gs pos="70000">
                <a:srgbClr val="007BD3"/>
              </a:gs>
              <a:gs pos="86000">
                <a:srgbClr val="025FA3">
                  <a:alpha val="100000"/>
                </a:srgbClr>
              </a:gs>
              <a:gs pos="96000">
                <a:srgbClr val="034373"/>
              </a:gs>
            </a:gsLst>
            <a:lin ang="5400000" scaled="0"/>
          </a:gradFill>
          <a:ln w="1047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9 - ? = 7</a:t>
            </a:r>
          </a:p>
        </p:txBody>
      </p:sp>
      <p:sp>
        <p:nvSpPr>
          <p:cNvPr id="5" name="Cloud 4"/>
          <p:cNvSpPr/>
          <p:nvPr/>
        </p:nvSpPr>
        <p:spPr>
          <a:xfrm>
            <a:off x="6974840" y="2948305"/>
            <a:ext cx="1486535" cy="961390"/>
          </a:xfrm>
          <a:prstGeom prst="cloud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kumimoji="0" lang="en-US" altLang="zh-CN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" name="Content Placeholder 2" descr="powerpoint-07">
            <a:extLst>
              <a:ext uri="{FF2B5EF4-FFF2-40B4-BE49-F238E27FC236}">
                <a16:creationId xmlns:a16="http://schemas.microsoft.com/office/drawing/2014/main" id="{24CEF3D7-30B7-4909-89D5-2045A33A37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59" y="0"/>
            <a:ext cx="1125676" cy="48803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131</Words>
  <Application>Microsoft Office PowerPoint</Application>
  <PresentationFormat>Widescreen</PresentationFormat>
  <Paragraphs>38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UTM Avo</vt:lpstr>
      <vt:lpstr>Arial</vt:lpstr>
      <vt:lpstr>Green Color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Ziczac</cp:lastModifiedBy>
  <cp:revision>56</cp:revision>
  <dcterms:created xsi:type="dcterms:W3CDTF">2021-11-01T08:16:00Z</dcterms:created>
  <dcterms:modified xsi:type="dcterms:W3CDTF">2021-12-09T03:38:47Z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709E20F4E35D4865AAF63C455BAD36F9</vt:lpwstr>
  </property>
  <property fmtid="{D5CDD505-2E9C-101B-9397-08002B2CF9AE}" pid="3" name="KSOProductBuildVer">
    <vt:lpwstr>1033-11.2.0.10351</vt:lpwstr>
  </property>
</Properties>
</file>