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82" r:id="rId1"/>
  </p:sldMasterIdLst>
  <p:notesMasterIdLst>
    <p:notesMasterId r:id="rId25"/>
  </p:notesMasterIdLst>
  <p:sldIdLst>
    <p:sldId id="451" r:id="rId2"/>
    <p:sldId id="259" r:id="rId3"/>
    <p:sldId id="455" r:id="rId4"/>
    <p:sldId id="465" r:id="rId5"/>
    <p:sldId id="489" r:id="rId6"/>
    <p:sldId id="466" r:id="rId7"/>
    <p:sldId id="460" r:id="rId8"/>
    <p:sldId id="500" r:id="rId9"/>
    <p:sldId id="501" r:id="rId10"/>
    <p:sldId id="502" r:id="rId11"/>
    <p:sldId id="503" r:id="rId12"/>
    <p:sldId id="504" r:id="rId13"/>
    <p:sldId id="461" r:id="rId14"/>
    <p:sldId id="475" r:id="rId15"/>
    <p:sldId id="506" r:id="rId16"/>
    <p:sldId id="507" r:id="rId17"/>
    <p:sldId id="508" r:id="rId18"/>
    <p:sldId id="487" r:id="rId19"/>
    <p:sldId id="509" r:id="rId20"/>
    <p:sldId id="496" r:id="rId21"/>
    <p:sldId id="511" r:id="rId22"/>
    <p:sldId id="513" r:id="rId23"/>
    <p:sldId id="494" r:id="rId24"/>
  </p:sldIdLst>
  <p:sldSz cx="9144000" cy="5143500" type="screen16x9"/>
  <p:notesSz cx="6858000" cy="9144000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7713042B-E3DF-4886-961E-1A57990D5C02}">
          <p14:sldIdLst>
            <p14:sldId id="451"/>
            <p14:sldId id="259"/>
          </p14:sldIdLst>
        </p14:section>
        <p14:section name="Tiết 1" id="{29C178FB-5098-4551-BE1B-302196ADB65A}">
          <p14:sldIdLst>
            <p14:sldId id="455"/>
            <p14:sldId id="465"/>
            <p14:sldId id="489"/>
            <p14:sldId id="466"/>
            <p14:sldId id="460"/>
            <p14:sldId id="500"/>
            <p14:sldId id="501"/>
            <p14:sldId id="502"/>
            <p14:sldId id="503"/>
            <p14:sldId id="504"/>
            <p14:sldId id="461"/>
            <p14:sldId id="475"/>
            <p14:sldId id="506"/>
            <p14:sldId id="507"/>
            <p14:sldId id="508"/>
            <p14:sldId id="487"/>
            <p14:sldId id="509"/>
            <p14:sldId id="496"/>
            <p14:sldId id="511"/>
            <p14:sldId id="513"/>
            <p14:sldId id="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23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25E"/>
    <a:srgbClr val="39F739"/>
    <a:srgbClr val="1F8811"/>
    <a:srgbClr val="FB5F35"/>
    <a:srgbClr val="10A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6" autoAdjust="0"/>
    <p:restoredTop sz="86885" autoAdjust="0"/>
  </p:normalViewPr>
  <p:slideViewPr>
    <p:cSldViewPr snapToGrid="0">
      <p:cViewPr varScale="1">
        <p:scale>
          <a:sx n="96" d="100"/>
          <a:sy n="96" d="100"/>
        </p:scale>
        <p:origin x="66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8"/>
    </p:cViewPr>
  </p:sorterViewPr>
  <p:notesViewPr>
    <p:cSldViewPr snapToGrid="0" showGuides="1">
      <p:cViewPr varScale="1">
        <p:scale>
          <a:sx n="66" d="100"/>
          <a:sy n="66" d="100"/>
        </p:scale>
        <p:origin x="2772" y="54"/>
      </p:cViewPr>
      <p:guideLst>
        <p:guide orient="horz" pos="282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F75ED-520F-4A5B-AA15-EE2905656148}" type="datetimeFigureOut">
              <a:rPr lang="vi-VN" smtClean="0"/>
              <a:t>14/12/2025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17111-0E80-4DBD-8E49-1DE28FD8D9F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69820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9275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3429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350"/>
            </a:lvl4pPr>
            <a:lvl5pPr marL="1371600" indent="0" algn="ctr">
              <a:buNone/>
              <a:defRPr sz="1350"/>
            </a:lvl5pPr>
            <a:lvl6pPr marL="1714500" indent="0" algn="ctr">
              <a:buNone/>
              <a:defRPr sz="1350"/>
            </a:lvl6pPr>
            <a:lvl7pPr marL="2057400" indent="0" algn="ctr">
              <a:buNone/>
              <a:defRPr sz="1350"/>
            </a:lvl7pPr>
            <a:lvl8pPr marL="2400300" indent="0" algn="ctr">
              <a:buNone/>
              <a:defRPr sz="1350"/>
            </a:lvl8pPr>
            <a:lvl9pPr marL="2743200" indent="0" algn="ctr">
              <a:buNone/>
              <a:defRPr sz="135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FE1C8935-5503-46B3-AA64-FDD06962785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FECF08E-843A-F507-EA3C-58269234780B}"/>
              </a:ext>
            </a:extLst>
          </p:cNvPr>
          <p:cNvSpPr/>
          <p:nvPr userDrawn="1"/>
        </p:nvSpPr>
        <p:spPr>
          <a:xfrm>
            <a:off x="1972022" y="1447946"/>
            <a:ext cx="639017" cy="63901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498433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963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71500"/>
            <a:ext cx="1971675" cy="405765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950" y="571500"/>
            <a:ext cx="5686425" cy="4057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7543800" y="44447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20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1503"/>
            <a:ext cx="9124379" cy="514049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12/14/2025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78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73867" y="265515"/>
            <a:ext cx="275399" cy="275363"/>
          </a:xfrm>
          <a:prstGeom prst="rect">
            <a:avLst/>
          </a:prstGeom>
          <a:solidFill>
            <a:srgbClr val="10AB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350"/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961067" y="591446"/>
            <a:ext cx="6751629" cy="0"/>
          </a:xfrm>
          <a:prstGeom prst="line">
            <a:avLst/>
          </a:prstGeom>
          <a:ln>
            <a:solidFill>
              <a:srgbClr val="AE93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 userDrawn="1"/>
        </p:nvSpPr>
        <p:spPr>
          <a:xfrm>
            <a:off x="573690" y="363039"/>
            <a:ext cx="275399" cy="275363"/>
          </a:xfrm>
          <a:prstGeom prst="rect">
            <a:avLst/>
          </a:prstGeom>
          <a:solidFill>
            <a:srgbClr val="1F881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1800">
              <a:latin typeface="AvantGarde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9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  <p:bldP spid="7" grpId="10" animBg="1"/>
      <p:bldP spid="7" grpId="11" animBg="1"/>
      <p:bldP spid="7" grpId="12" animBg="1"/>
      <p:bldP spid="7" grpId="13" animBg="1"/>
      <p:bldP spid="7" grpId="14" animBg="1"/>
      <p:bldP spid="7" grpId="15" animBg="1"/>
      <p:bldP spid="7" grpId="16" animBg="1"/>
      <p:bldP spid="7" grpId="17" animBg="1"/>
      <p:bldP spid="7" grpId="18" animBg="1"/>
      <p:bldP spid="7" grpId="19" animBg="1"/>
      <p:bldP spid="7" grpId="2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10" grpId="14" animBg="1"/>
      <p:bldP spid="10" grpId="15" animBg="1"/>
      <p:bldP spid="10" grpId="16" animBg="1"/>
      <p:bldP spid="10" grpId="17" animBg="1"/>
      <p:bldP spid="10" grpId="18" animBg="1"/>
      <p:bldP spid="10" grpId="19" animBg="1"/>
      <p:bldP spid="10" grpId="2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6605-236E-4978-AB7B-D26F94A899FB}" type="datetimeFigureOut">
              <a:rPr lang="en-US" smtClean="0"/>
              <a:pPr/>
              <a:t>12/14/2025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C13D1B-BA55-4914-9FA3-B084B41FFF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53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342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3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b="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7950" y="3720103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03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8096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990" y="1714500"/>
            <a:ext cx="356616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949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6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725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8096" y="2225841"/>
            <a:ext cx="3566160" cy="2506179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1990" y="1634727"/>
            <a:ext cx="3566160" cy="61722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1725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990" y="2225841"/>
            <a:ext cx="3566160" cy="2506179"/>
          </a:xfrm>
        </p:spPr>
        <p:txBody>
          <a:bodyPr lIns="45720" rIns="457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719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177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786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8096" y="353632"/>
            <a:ext cx="3291840" cy="130302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0" y="617220"/>
            <a:ext cx="4258818" cy="388848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096" y="1693129"/>
            <a:ext cx="3291840" cy="282172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450"/>
              </a:spcBef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1657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720104"/>
            <a:ext cx="5829300" cy="1097280"/>
          </a:xfrm>
        </p:spPr>
        <p:txBody>
          <a:bodyPr anchor="ctr">
            <a:normAutofit/>
          </a:bodyPr>
          <a:lstStyle>
            <a:lvl1pPr algn="r">
              <a:defRPr sz="375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9141714" cy="3429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57950" y="3720104"/>
            <a:ext cx="2400300" cy="109728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290132" y="3948080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7456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096" y="438912"/>
            <a:ext cx="7290054" cy="11247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097" y="1714500"/>
            <a:ext cx="7290053" cy="301752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8096" y="4853028"/>
            <a:ext cx="1615607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71300F3-8A30-4964-9FF2-12F2700C5305}" type="datetimeFigureOut">
              <a:rPr lang="zh-CN" altLang="en-US" smtClean="0"/>
              <a:t>2025/12/14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32199" y="4853028"/>
            <a:ext cx="4426094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28000" y="4853028"/>
            <a:ext cx="730250" cy="2057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E74B66A0-0F3A-4B67-9B1F-5CD314B215A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71500" y="619743"/>
            <a:ext cx="0" cy="685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08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649" r:id="rId14"/>
  </p:sldLayoutIdLst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3750" kern="1200" cap="all" spc="75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9888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3360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44577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58293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685800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795528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912114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021842" indent="-10287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2"/>
        </a:buClr>
        <a:buFont typeface="Wingdings 3" pitchFamily="18" charset="2"/>
        <a:buChar char="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id="{748AF02A-51FB-3B5F-FF45-5EFF3D717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2" y="-58149"/>
            <a:ext cx="9534039" cy="53812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E23EEF5-A1A5-A94E-DD63-6AA0CF7F08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712F64C-D84E-5E39-5D71-4E580E1579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F09BE1-C297-76DD-A102-430865C6122E}"/>
              </a:ext>
            </a:extLst>
          </p:cNvPr>
          <p:cNvSpPr txBox="1"/>
          <p:nvPr/>
        </p:nvSpPr>
        <p:spPr>
          <a:xfrm rot="21377338">
            <a:off x="741415" y="436442"/>
            <a:ext cx="10251145" cy="5232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Ciel Panton Light" panose="00000400000000000000" pitchFamily="50" charset="0"/>
              </a:rPr>
              <a:t>CHÀO MỪNG CÁC CON ĐẾN VỚI TIẾT HỌC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831AE-3038-FCF9-B995-A5F6F85A62C0}"/>
              </a:ext>
            </a:extLst>
          </p:cNvPr>
          <p:cNvSpPr txBox="1"/>
          <p:nvPr/>
        </p:nvSpPr>
        <p:spPr>
          <a:xfrm>
            <a:off x="1752234" y="1505350"/>
            <a:ext cx="5201265" cy="52322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Môn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Tự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nhiên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và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xã</a:t>
            </a:r>
            <a:r>
              <a:rPr lang="en-US" sz="2800" b="1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 </a:t>
            </a:r>
            <a:r>
              <a:rPr lang="en-US" sz="2800" b="1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5 Dear Saturday" panose="02000505000000020004" pitchFamily="2" charset="0"/>
              </a:rPr>
              <a:t>hội</a:t>
            </a:r>
            <a:endParaRPr lang="en-US" sz="2800" b="1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#9Slide05 Dear Saturday" panose="02000505000000020004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63F57E-EE21-7913-FCC0-24ECCC183984}"/>
              </a:ext>
            </a:extLst>
          </p:cNvPr>
          <p:cNvSpPr txBox="1"/>
          <p:nvPr/>
        </p:nvSpPr>
        <p:spPr>
          <a:xfrm>
            <a:off x="1873389" y="2128687"/>
            <a:ext cx="5201265" cy="1200329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720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Lớp</a:t>
            </a:r>
            <a:r>
              <a:rPr lang="en-US" sz="7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 </a:t>
            </a:r>
            <a:r>
              <a:rPr lang="en-US" sz="720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1C</a:t>
            </a:r>
            <a:endParaRPr lang="en-US" sz="72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6 Sarah" panose="0204060305050602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1462F59-2FA7-4672-AC9A-11DF5BB8DF3D}"/>
              </a:ext>
            </a:extLst>
          </p:cNvPr>
          <p:cNvSpPr txBox="1"/>
          <p:nvPr/>
        </p:nvSpPr>
        <p:spPr>
          <a:xfrm>
            <a:off x="996351" y="3445587"/>
            <a:ext cx="6233654" cy="646331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Giáo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 </a:t>
            </a:r>
            <a:r>
              <a:rPr lang="en-US" sz="3600" b="1" dirty="0" err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viên</a:t>
            </a:r>
            <a:r>
              <a:rPr lang="en-US" sz="3600" b="1" dirty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 </a:t>
            </a:r>
            <a:r>
              <a:rPr lang="en-US" sz="3600" b="1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: </a:t>
            </a:r>
            <a:r>
              <a:rPr lang="en-US" sz="3600" b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6 Sarah" panose="02040603050506020204" pitchFamily="18" charset="0"/>
              </a:rPr>
              <a:t>Trần Thị Huyền</a:t>
            </a:r>
            <a:endParaRPr lang="en-US" sz="3600" b="1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#9Slide06 Sarah" panose="0204060305050602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B52F904-1E36-9F4A-07FD-751942157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327" y="794093"/>
            <a:ext cx="1963657" cy="2764225"/>
          </a:xfrm>
          <a:prstGeom prst="rect">
            <a:avLst/>
          </a:prstGeom>
        </p:spPr>
      </p:pic>
      <p:pic>
        <p:nvPicPr>
          <p:cNvPr id="19" name="图片 9">
            <a:extLst>
              <a:ext uri="{FF2B5EF4-FFF2-40B4-BE49-F238E27FC236}">
                <a16:creationId xmlns:a16="http://schemas.microsoft.com/office/drawing/2014/main" id="{641F9A11-0151-013B-B653-A728AFF31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1370302" y="1809880"/>
            <a:ext cx="3344324" cy="3101256"/>
          </a:xfrm>
          <a:prstGeom prst="rect">
            <a:avLst/>
          </a:prstGeom>
        </p:spPr>
      </p:pic>
      <p:pic>
        <p:nvPicPr>
          <p:cNvPr id="21" name="图片 14">
            <a:extLst>
              <a:ext uri="{FF2B5EF4-FFF2-40B4-BE49-F238E27FC236}">
                <a16:creationId xmlns:a16="http://schemas.microsoft.com/office/drawing/2014/main" id="{E63BB48E-788F-F611-921D-3168414E72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 rot="2178087">
            <a:off x="5792103" y="2461847"/>
            <a:ext cx="1152144" cy="1231629"/>
          </a:xfrm>
          <a:prstGeom prst="rect">
            <a:avLst/>
          </a:prstGeom>
        </p:spPr>
      </p:pic>
      <p:pic>
        <p:nvPicPr>
          <p:cNvPr id="22" name="图片 14">
            <a:extLst>
              <a:ext uri="{FF2B5EF4-FFF2-40B4-BE49-F238E27FC236}">
                <a16:creationId xmlns:a16="http://schemas.microsoft.com/office/drawing/2014/main" id="{306B608C-0541-036F-1590-AE49165C4DF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 rot="2178087">
            <a:off x="2386363" y="2596395"/>
            <a:ext cx="1152144" cy="123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8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6" t="43872" r="8135" b="31009"/>
          <a:stretch/>
        </p:blipFill>
        <p:spPr>
          <a:xfrm>
            <a:off x="1903142" y="0"/>
            <a:ext cx="49855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3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69430" r="7008" b="2035"/>
          <a:stretch/>
        </p:blipFill>
        <p:spPr>
          <a:xfrm>
            <a:off x="-34270" y="0"/>
            <a:ext cx="917827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29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riting implement, pencil, stationary, pen&#10;&#10;Description automatically generated">
            <a:extLst>
              <a:ext uri="{FF2B5EF4-FFF2-40B4-BE49-F238E27FC236}">
                <a16:creationId xmlns:a16="http://schemas.microsoft.com/office/drawing/2014/main" id="{1A41AEEE-C200-07E1-7FB2-D81F331DC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>
          <a:xfrm>
            <a:off x="20" y="963"/>
            <a:ext cx="9143980" cy="5142539"/>
          </a:xfrm>
          <a:prstGeom prst="rect">
            <a:avLst/>
          </a:prstGeom>
        </p:spPr>
      </p:pic>
      <p:pic>
        <p:nvPicPr>
          <p:cNvPr id="5" name="Picture 4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EE8E7AD-A1F4-7673-7066-5C5FA6176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4971" r="7177" b="59531"/>
          <a:stretch/>
        </p:blipFill>
        <p:spPr>
          <a:xfrm>
            <a:off x="824165" y="1196896"/>
            <a:ext cx="4699404" cy="3568391"/>
          </a:xfrm>
          <a:prstGeom prst="rect">
            <a:avLst/>
          </a:prstGeom>
        </p:spPr>
      </p:pic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9091EDB-28C6-8EBE-9644-020D527F3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41337" r="7008"/>
          <a:stretch/>
        </p:blipFill>
        <p:spPr>
          <a:xfrm>
            <a:off x="5523571" y="1064848"/>
            <a:ext cx="3487881" cy="39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50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riting implement, pencil, stationary, pen&#10;&#10;Description automatically generated">
            <a:extLst>
              <a:ext uri="{FF2B5EF4-FFF2-40B4-BE49-F238E27FC236}">
                <a16:creationId xmlns:a16="http://schemas.microsoft.com/office/drawing/2014/main" id="{1A41AEEE-C200-07E1-7FB2-D81F331DC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>
          <a:xfrm>
            <a:off x="20" y="963"/>
            <a:ext cx="9143980" cy="5142539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6C31871-05EB-9419-7EE9-5F5ED0495B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1" t="33004" r="10975" b="40123"/>
          <a:stretch/>
        </p:blipFill>
        <p:spPr>
          <a:xfrm>
            <a:off x="1070516" y="2230245"/>
            <a:ext cx="7745426" cy="8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6F8ECB-31C7-CD1A-4454-67C426A7F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4BDC65E0-F84C-56B1-F202-A913704AE3F8}"/>
              </a:ext>
            </a:extLst>
          </p:cNvPr>
          <p:cNvSpPr txBox="1"/>
          <p:nvPr/>
        </p:nvSpPr>
        <p:spPr>
          <a:xfrm>
            <a:off x="1932449" y="955925"/>
            <a:ext cx="6969006" cy="323165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FF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*HOẠT ĐỘNG 2: </a:t>
            </a:r>
          </a:p>
          <a:p>
            <a:pPr algn="ctr"/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Một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biển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báo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đèn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tín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hiệu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giao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thông</a:t>
            </a:r>
            <a:endParaRPr lang="zh-CN" altLang="en-US" sz="6600" b="1" dirty="0">
              <a:solidFill>
                <a:srgbClr val="FFFF00"/>
              </a:solidFill>
              <a:latin typeface="#9Slide06 Sarah" panose="02040603050506020204" pitchFamily="18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1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46DFC04-7B9F-AA2F-39BB-E593BAEA51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5781" r="425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AA4FEB1-5338-3B67-D8A6-08C217E72F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4" t="2602" r="3937" b="3162"/>
          <a:stretch/>
        </p:blipFill>
        <p:spPr>
          <a:xfrm>
            <a:off x="1360449" y="0"/>
            <a:ext cx="6831981" cy="517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3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letter, email&#10;&#10;Description automatically generated">
            <a:extLst>
              <a:ext uri="{FF2B5EF4-FFF2-40B4-BE49-F238E27FC236}">
                <a16:creationId xmlns:a16="http://schemas.microsoft.com/office/drawing/2014/main" id="{2C920779-24D2-6D86-429A-662C97E3CC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1" t="32973" r="9675" b="36169"/>
          <a:stretch/>
        </p:blipFill>
        <p:spPr>
          <a:xfrm>
            <a:off x="52816" y="1494261"/>
            <a:ext cx="9038367" cy="12563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9231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Top 50 hình nền máy tính dễ thương nhất đừng bao giờ bỏ lỡ - Chia sẻ kiến  thức mỗi ngày">
            <a:extLst>
              <a:ext uri="{FF2B5EF4-FFF2-40B4-BE49-F238E27FC236}">
                <a16:creationId xmlns:a16="http://schemas.microsoft.com/office/drawing/2014/main" id="{F5533805-302F-760B-1F07-4772A4205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4" b="21456"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ình ảnh Ngày Phỏng Vấn Mẫu Giáo Giả Với ít Phóng Viên Hoạt Hình Nhân Vật  Hoạt Hình PNG , Phóng Viên, Ngày Phóng Viên, Mẫu Giáo PNG miễn phí tải tập">
            <a:extLst>
              <a:ext uri="{FF2B5EF4-FFF2-40B4-BE49-F238E27FC236}">
                <a16:creationId xmlns:a16="http://schemas.microsoft.com/office/drawing/2014/main" id="{AF33DD93-C995-DD71-1485-386A6A021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" b="3866"/>
          <a:stretch/>
        </p:blipFill>
        <p:spPr bwMode="auto">
          <a:xfrm>
            <a:off x="3797316" y="10"/>
            <a:ext cx="5346685" cy="5140083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38D509A3-702F-F313-A69E-F57EF2AD22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31615" flipH="1">
            <a:off x="5373" y="389196"/>
            <a:ext cx="4097659" cy="248965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34838E-889B-B8C6-9113-C850E8192DF5}"/>
              </a:ext>
            </a:extLst>
          </p:cNvPr>
          <p:cNvSpPr txBox="1"/>
          <p:nvPr/>
        </p:nvSpPr>
        <p:spPr>
          <a:xfrm>
            <a:off x="578530" y="756859"/>
            <a:ext cx="25153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0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6F8ECB-31C7-CD1A-4454-67C426A7F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4BDC65E0-F84C-56B1-F202-A913704AE3F8}"/>
              </a:ext>
            </a:extLst>
          </p:cNvPr>
          <p:cNvSpPr txBox="1"/>
          <p:nvPr/>
        </p:nvSpPr>
        <p:spPr>
          <a:xfrm>
            <a:off x="1932449" y="955925"/>
            <a:ext cx="6969006" cy="221599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FF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*HOẠT ĐỘNG 3: </a:t>
            </a:r>
          </a:p>
          <a:p>
            <a:pPr algn="ctr"/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Đi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bộ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qua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đường</a:t>
            </a:r>
            <a:endParaRPr lang="zh-CN" altLang="en-US" sz="6600" b="1" dirty="0">
              <a:solidFill>
                <a:srgbClr val="FFFF00"/>
              </a:solidFill>
              <a:latin typeface="#9Slide06 Sarah" panose="02040603050506020204" pitchFamily="18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12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03334" y="-19166"/>
            <a:ext cx="2018949" cy="201894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844" y="3858775"/>
            <a:ext cx="4023360" cy="847023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-102671" y="3645791"/>
            <a:ext cx="1289245" cy="985485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1" y="4307327"/>
            <a:ext cx="9152792" cy="84252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5" y="398976"/>
            <a:ext cx="6032130" cy="3246817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-381825" y="233903"/>
            <a:ext cx="3857309" cy="3576957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 rot="2178087">
            <a:off x="6712747" y="1787107"/>
            <a:ext cx="1152144" cy="1231629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6466327" y="343753"/>
            <a:ext cx="2797133" cy="5726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2629066" y="1537298"/>
            <a:ext cx="3693096" cy="85408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vi-VN" sz="495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KHỞI ĐỘNG</a:t>
            </a:r>
            <a:endParaRPr lang="en-US" sz="495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0.54076 -0.00463 " pathEditMode="relative" rAng="0" ptsTypes="AA">
                                      <p:cBhvr>
                                        <p:cTn id="6" dur="5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4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5B5C1F38-9D64-3179-6694-093842BB9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r="17114" b="-3"/>
          <a:stretch/>
        </p:blipFill>
        <p:spPr>
          <a:xfrm>
            <a:off x="-32370" y="10"/>
            <a:ext cx="9176370" cy="5143490"/>
          </a:xfrm>
          <a:prstGeom prst="rect">
            <a:avLst/>
          </a:prstGeom>
        </p:spPr>
      </p:pic>
      <p:sp>
        <p:nvSpPr>
          <p:cNvPr id="13" name="文本框 7">
            <a:extLst>
              <a:ext uri="{FF2B5EF4-FFF2-40B4-BE49-F238E27FC236}">
                <a16:creationId xmlns:a16="http://schemas.microsoft.com/office/drawing/2014/main" id="{186BE943-EF47-98EE-EE67-57BC2BD3C1B4}"/>
              </a:ext>
            </a:extLst>
          </p:cNvPr>
          <p:cNvSpPr txBox="1"/>
          <p:nvPr/>
        </p:nvSpPr>
        <p:spPr>
          <a:xfrm>
            <a:off x="564995" y="966890"/>
            <a:ext cx="8638478" cy="193899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Khi </a:t>
            </a:r>
            <a:r>
              <a:rPr lang="en-US" altLang="zh-CN" sz="6000" b="1" dirty="0" err="1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bộ</a:t>
            </a:r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qua </a:t>
            </a:r>
            <a:r>
              <a:rPr lang="en-US" altLang="zh-CN" sz="6000" b="1" dirty="0" err="1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con </a:t>
            </a:r>
            <a:r>
              <a:rPr lang="en-US" altLang="zh-CN" sz="6000" b="1" dirty="0" err="1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cần</a:t>
            </a:r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lưu</a:t>
            </a:r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ý </a:t>
            </a:r>
            <a:r>
              <a:rPr lang="en-US" altLang="zh-CN" sz="6000" b="1" dirty="0" err="1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điều</a:t>
            </a:r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gì</a:t>
            </a:r>
            <a:r>
              <a:rPr lang="en-US" altLang="zh-CN" sz="6000" b="1" dirty="0">
                <a:solidFill>
                  <a:srgbClr val="00206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?</a:t>
            </a:r>
            <a:endParaRPr lang="zh-CN" altLang="en-US" sz="5400" b="1" dirty="0">
              <a:solidFill>
                <a:srgbClr val="002060"/>
              </a:solidFill>
              <a:latin typeface="#9Slide06 Sarah" panose="02040603050506020204" pitchFamily="18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7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85DBDB9-587E-E14C-5CED-80EF166754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2" t="76394" r="47782" b="2294"/>
          <a:stretch/>
        </p:blipFill>
        <p:spPr>
          <a:xfrm>
            <a:off x="137160" y="2685331"/>
            <a:ext cx="3025140" cy="2311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66E65FC-5269-E9F3-F461-FD9D716BF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t="30088" r="47418" b="48254"/>
          <a:stretch/>
        </p:blipFill>
        <p:spPr>
          <a:xfrm>
            <a:off x="5745593" y="174064"/>
            <a:ext cx="3131593" cy="237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B71E26-BA4C-26A6-E70D-3BDB39B3C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8" t="52817" r="47667" b="25872"/>
          <a:stretch/>
        </p:blipFill>
        <p:spPr>
          <a:xfrm>
            <a:off x="3360957" y="2685331"/>
            <a:ext cx="3131593" cy="2392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CC5A7F-60D5-B2AB-010B-A035FF4EA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t="15647" r="46056" b="72790"/>
          <a:stretch/>
        </p:blipFill>
        <p:spPr>
          <a:xfrm>
            <a:off x="472440" y="274320"/>
            <a:ext cx="4099560" cy="136402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41666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6F4926-FF38-3CEC-CCCF-7397B0446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5" t="15177" r="6685" b="70177"/>
          <a:stretch/>
        </p:blipFill>
        <p:spPr>
          <a:xfrm>
            <a:off x="1541595" y="26668"/>
            <a:ext cx="5993129" cy="13411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26E31C-4066-A351-C7B5-A110583C6A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9" t="76627" r="10007" b="2504"/>
          <a:stretch/>
        </p:blipFill>
        <p:spPr>
          <a:xfrm>
            <a:off x="5963249" y="1394459"/>
            <a:ext cx="3180751" cy="2354582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59482693-F6A7-D22C-68BE-B14078C1E2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68" t="52401" r="9140" b="25265"/>
          <a:stretch/>
        </p:blipFill>
        <p:spPr>
          <a:xfrm>
            <a:off x="2988662" y="2788918"/>
            <a:ext cx="3081545" cy="2354582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98B69A81-E069-F6C0-1012-1169959D5F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t="30005" r="9718" b="48637"/>
          <a:stretch/>
        </p:blipFill>
        <p:spPr>
          <a:xfrm>
            <a:off x="-12430" y="1394458"/>
            <a:ext cx="3108050" cy="235458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7196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94E770-3B28-EACD-AF75-2C36DD810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7" r="2" b="19241"/>
          <a:stretch/>
        </p:blipFill>
        <p:spPr>
          <a:xfrm>
            <a:off x="342900" y="342900"/>
            <a:ext cx="8458200" cy="4457700"/>
          </a:xfrm>
          <a:prstGeom prst="rect">
            <a:avLst/>
          </a:prstGeom>
        </p:spPr>
      </p:pic>
      <p:sp>
        <p:nvSpPr>
          <p:cNvPr id="9" name="文本框 7">
            <a:extLst>
              <a:ext uri="{FF2B5EF4-FFF2-40B4-BE49-F238E27FC236}">
                <a16:creationId xmlns:a16="http://schemas.microsoft.com/office/drawing/2014/main" id="{2AEA5A4C-D81E-73FC-BE26-0A7E7BA5CABB}"/>
              </a:ext>
            </a:extLst>
          </p:cNvPr>
          <p:cNvSpPr txBox="1"/>
          <p:nvPr/>
        </p:nvSpPr>
        <p:spPr>
          <a:xfrm>
            <a:off x="1605346" y="942110"/>
            <a:ext cx="6969006" cy="227754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8800" b="1" dirty="0" err="1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Thực</a:t>
            </a:r>
            <a:r>
              <a:rPr lang="en-US" altLang="zh-CN" sz="8800" b="1" dirty="0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hành</a:t>
            </a:r>
            <a:endParaRPr lang="en-US" altLang="zh-CN" sz="8800" b="1" dirty="0">
              <a:solidFill>
                <a:srgbClr val="FF0000"/>
              </a:solidFill>
              <a:latin typeface="#9Slide05 SVNCoco FY" panose="02000506000000020003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5400" b="1" dirty="0" err="1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Đi</a:t>
            </a:r>
            <a:r>
              <a:rPr lang="en-US" altLang="zh-CN" sz="5400" b="1" dirty="0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bộ</a:t>
            </a:r>
            <a:r>
              <a:rPr lang="en-US" altLang="zh-CN" sz="5400" b="1" dirty="0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qua </a:t>
            </a:r>
            <a:r>
              <a:rPr lang="en-US" altLang="zh-CN" sz="5400" b="1" dirty="0" err="1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đường</a:t>
            </a:r>
            <a:r>
              <a:rPr lang="en-US" altLang="zh-CN" sz="5400" b="1" dirty="0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an </a:t>
            </a:r>
            <a:r>
              <a:rPr lang="en-US" altLang="zh-CN" sz="5400" b="1" dirty="0" err="1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toàn</a:t>
            </a:r>
            <a:r>
              <a:rPr lang="en-US" altLang="zh-CN" sz="5400" b="1" dirty="0">
                <a:solidFill>
                  <a:srgbClr val="FF00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 </a:t>
            </a:r>
            <a:endParaRPr lang="zh-CN" altLang="en-US" sz="4800" b="1" dirty="0">
              <a:solidFill>
                <a:srgbClr val="FF0000"/>
              </a:solidFill>
              <a:latin typeface="#9Slide06 Sarah" panose="02040603050506020204" pitchFamily="18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1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>
            <a:extLst>
              <a:ext uri="{FF2B5EF4-FFF2-40B4-BE49-F238E27FC236}">
                <a16:creationId xmlns:a16="http://schemas.microsoft.com/office/drawing/2014/main" id="{5358A254-4EC2-7F10-1669-4577AAC17131}"/>
              </a:ext>
            </a:extLst>
          </p:cNvPr>
          <p:cNvSpPr/>
          <p:nvPr/>
        </p:nvSpPr>
        <p:spPr>
          <a:xfrm>
            <a:off x="391184" y="38720"/>
            <a:ext cx="7919697" cy="2783363"/>
          </a:xfrm>
          <a:custGeom>
            <a:avLst/>
            <a:gdLst>
              <a:gd name="connsiteX0" fmla="*/ 322139 w 2227747"/>
              <a:gd name="connsiteY0" fmla="*/ 93920 h 873265"/>
              <a:gd name="connsiteX1" fmla="*/ 1892756 w 2227747"/>
              <a:gd name="connsiteY1" fmla="*/ 61647 h 873265"/>
              <a:gd name="connsiteX2" fmla="*/ 2086393 w 2227747"/>
              <a:gd name="connsiteY2" fmla="*/ 803924 h 873265"/>
              <a:gd name="connsiteX3" fmla="*/ 193048 w 2227747"/>
              <a:gd name="connsiteY3" fmla="*/ 760894 h 873265"/>
              <a:gd name="connsiteX4" fmla="*/ 160775 w 2227747"/>
              <a:gd name="connsiteY4" fmla="*/ 93920 h 873265"/>
              <a:gd name="connsiteX0" fmla="*/ 231302 w 2136910"/>
              <a:gd name="connsiteY0" fmla="*/ 93920 h 850131"/>
              <a:gd name="connsiteX1" fmla="*/ 1801919 w 2136910"/>
              <a:gd name="connsiteY1" fmla="*/ 61647 h 850131"/>
              <a:gd name="connsiteX2" fmla="*/ 1995556 w 2136910"/>
              <a:gd name="connsiteY2" fmla="*/ 803924 h 850131"/>
              <a:gd name="connsiteX3" fmla="*/ 102211 w 2136910"/>
              <a:gd name="connsiteY3" fmla="*/ 760894 h 850131"/>
              <a:gd name="connsiteX4" fmla="*/ 69938 w 2136910"/>
              <a:gd name="connsiteY4" fmla="*/ 93920 h 850131"/>
              <a:gd name="connsiteX0" fmla="*/ 231302 w 2027630"/>
              <a:gd name="connsiteY0" fmla="*/ 93920 h 813269"/>
              <a:gd name="connsiteX1" fmla="*/ 1801919 w 2027630"/>
              <a:gd name="connsiteY1" fmla="*/ 61647 h 813269"/>
              <a:gd name="connsiteX2" fmla="*/ 1995556 w 2027630"/>
              <a:gd name="connsiteY2" fmla="*/ 803924 h 813269"/>
              <a:gd name="connsiteX3" fmla="*/ 102211 w 2027630"/>
              <a:gd name="connsiteY3" fmla="*/ 760894 h 813269"/>
              <a:gd name="connsiteX4" fmla="*/ 69938 w 2027630"/>
              <a:gd name="connsiteY4" fmla="*/ 93920 h 813269"/>
              <a:gd name="connsiteX0" fmla="*/ 316247 w 2059225"/>
              <a:gd name="connsiteY0" fmla="*/ 93133 h 831662"/>
              <a:gd name="connsiteX1" fmla="*/ 1886864 w 2059225"/>
              <a:gd name="connsiteY1" fmla="*/ 60860 h 831662"/>
              <a:gd name="connsiteX2" fmla="*/ 1994440 w 2059225"/>
              <a:gd name="connsiteY2" fmla="*/ 792379 h 831662"/>
              <a:gd name="connsiteX3" fmla="*/ 187156 w 2059225"/>
              <a:gd name="connsiteY3" fmla="*/ 760107 h 831662"/>
              <a:gd name="connsiteX4" fmla="*/ 154883 w 2059225"/>
              <a:gd name="connsiteY4" fmla="*/ 93133 h 831662"/>
              <a:gd name="connsiteX0" fmla="*/ 316247 w 2006487"/>
              <a:gd name="connsiteY0" fmla="*/ 60598 h 799127"/>
              <a:gd name="connsiteX1" fmla="*/ 1886864 w 2006487"/>
              <a:gd name="connsiteY1" fmla="*/ 28325 h 799127"/>
              <a:gd name="connsiteX2" fmla="*/ 1994440 w 2006487"/>
              <a:gd name="connsiteY2" fmla="*/ 759844 h 799127"/>
              <a:gd name="connsiteX3" fmla="*/ 187156 w 2006487"/>
              <a:gd name="connsiteY3" fmla="*/ 727572 h 799127"/>
              <a:gd name="connsiteX4" fmla="*/ 154883 w 2006487"/>
              <a:gd name="connsiteY4" fmla="*/ 60598 h 799127"/>
              <a:gd name="connsiteX0" fmla="*/ 235854 w 1926094"/>
              <a:gd name="connsiteY0" fmla="*/ 60598 h 786834"/>
              <a:gd name="connsiteX1" fmla="*/ 1806471 w 1926094"/>
              <a:gd name="connsiteY1" fmla="*/ 28325 h 786834"/>
              <a:gd name="connsiteX2" fmla="*/ 1914047 w 1926094"/>
              <a:gd name="connsiteY2" fmla="*/ 759844 h 786834"/>
              <a:gd name="connsiteX3" fmla="*/ 106763 w 1926094"/>
              <a:gd name="connsiteY3" fmla="*/ 727572 h 786834"/>
              <a:gd name="connsiteX4" fmla="*/ 74490 w 1926094"/>
              <a:gd name="connsiteY4" fmla="*/ 60598 h 786834"/>
              <a:gd name="connsiteX0" fmla="*/ 189613 w 1879853"/>
              <a:gd name="connsiteY0" fmla="*/ 60598 h 786834"/>
              <a:gd name="connsiteX1" fmla="*/ 1760230 w 1879853"/>
              <a:gd name="connsiteY1" fmla="*/ 28325 h 786834"/>
              <a:gd name="connsiteX2" fmla="*/ 1867806 w 1879853"/>
              <a:gd name="connsiteY2" fmla="*/ 759844 h 786834"/>
              <a:gd name="connsiteX3" fmla="*/ 60522 w 1879853"/>
              <a:gd name="connsiteY3" fmla="*/ 727572 h 786834"/>
              <a:gd name="connsiteX4" fmla="*/ 28249 w 1879853"/>
              <a:gd name="connsiteY4" fmla="*/ 60598 h 786834"/>
              <a:gd name="connsiteX0" fmla="*/ 920229 w 1891187"/>
              <a:gd name="connsiteY0" fmla="*/ 80158 h 828882"/>
              <a:gd name="connsiteX1" fmla="*/ 1760230 w 1891187"/>
              <a:gd name="connsiteY1" fmla="*/ 70373 h 828882"/>
              <a:gd name="connsiteX2" fmla="*/ 1867806 w 1891187"/>
              <a:gd name="connsiteY2" fmla="*/ 801892 h 828882"/>
              <a:gd name="connsiteX3" fmla="*/ 60522 w 1891187"/>
              <a:gd name="connsiteY3" fmla="*/ 769620 h 828882"/>
              <a:gd name="connsiteX4" fmla="*/ 28249 w 1891187"/>
              <a:gd name="connsiteY4" fmla="*/ 102646 h 828882"/>
              <a:gd name="connsiteX0" fmla="*/ 953754 w 2038657"/>
              <a:gd name="connsiteY0" fmla="*/ 80158 h 875087"/>
              <a:gd name="connsiteX1" fmla="*/ 1793755 w 2038657"/>
              <a:gd name="connsiteY1" fmla="*/ 70373 h 875087"/>
              <a:gd name="connsiteX2" fmla="*/ 1901331 w 2038657"/>
              <a:gd name="connsiteY2" fmla="*/ 801892 h 875087"/>
              <a:gd name="connsiteX3" fmla="*/ 37845 w 2038657"/>
              <a:gd name="connsiteY3" fmla="*/ 792108 h 875087"/>
              <a:gd name="connsiteX4" fmla="*/ 61774 w 2038657"/>
              <a:gd name="connsiteY4" fmla="*/ 102646 h 875087"/>
              <a:gd name="connsiteX0" fmla="*/ 984916 w 2069819"/>
              <a:gd name="connsiteY0" fmla="*/ 80158 h 887366"/>
              <a:gd name="connsiteX1" fmla="*/ 1824917 w 2069819"/>
              <a:gd name="connsiteY1" fmla="*/ 70373 h 887366"/>
              <a:gd name="connsiteX2" fmla="*/ 1932493 w 2069819"/>
              <a:gd name="connsiteY2" fmla="*/ 801892 h 887366"/>
              <a:gd name="connsiteX3" fmla="*/ 69007 w 2069819"/>
              <a:gd name="connsiteY3" fmla="*/ 792108 h 887366"/>
              <a:gd name="connsiteX4" fmla="*/ 389999 w 2069819"/>
              <a:gd name="connsiteY4" fmla="*/ 80159 h 887366"/>
              <a:gd name="connsiteX0" fmla="*/ 1007612 w 2092515"/>
              <a:gd name="connsiteY0" fmla="*/ 80158 h 887365"/>
              <a:gd name="connsiteX1" fmla="*/ 1847613 w 2092515"/>
              <a:gd name="connsiteY1" fmla="*/ 70373 h 887365"/>
              <a:gd name="connsiteX2" fmla="*/ 1955189 w 2092515"/>
              <a:gd name="connsiteY2" fmla="*/ 801892 h 887365"/>
              <a:gd name="connsiteX3" fmla="*/ 91703 w 2092515"/>
              <a:gd name="connsiteY3" fmla="*/ 792108 h 887365"/>
              <a:gd name="connsiteX4" fmla="*/ 412695 w 2092515"/>
              <a:gd name="connsiteY4" fmla="*/ 80159 h 887365"/>
              <a:gd name="connsiteX0" fmla="*/ 1087979 w 2172882"/>
              <a:gd name="connsiteY0" fmla="*/ 80158 h 865313"/>
              <a:gd name="connsiteX1" fmla="*/ 1927980 w 2172882"/>
              <a:gd name="connsiteY1" fmla="*/ 70373 h 865313"/>
              <a:gd name="connsiteX2" fmla="*/ 2035556 w 2172882"/>
              <a:gd name="connsiteY2" fmla="*/ 801892 h 865313"/>
              <a:gd name="connsiteX3" fmla="*/ 172070 w 2172882"/>
              <a:gd name="connsiteY3" fmla="*/ 792108 h 865313"/>
              <a:gd name="connsiteX4" fmla="*/ 244170 w 2172882"/>
              <a:gd name="connsiteY4" fmla="*/ 492446 h 865313"/>
              <a:gd name="connsiteX0" fmla="*/ 1043749 w 2128652"/>
              <a:gd name="connsiteY0" fmla="*/ 80158 h 865313"/>
              <a:gd name="connsiteX1" fmla="*/ 1883750 w 2128652"/>
              <a:gd name="connsiteY1" fmla="*/ 70373 h 865313"/>
              <a:gd name="connsiteX2" fmla="*/ 1991326 w 2128652"/>
              <a:gd name="connsiteY2" fmla="*/ 801892 h 865313"/>
              <a:gd name="connsiteX3" fmla="*/ 127840 w 2128652"/>
              <a:gd name="connsiteY3" fmla="*/ 792108 h 865313"/>
              <a:gd name="connsiteX4" fmla="*/ 199940 w 2128652"/>
              <a:gd name="connsiteY4" fmla="*/ 492446 h 865313"/>
              <a:gd name="connsiteX0" fmla="*/ 1078008 w 2162911"/>
              <a:gd name="connsiteY0" fmla="*/ 80158 h 865313"/>
              <a:gd name="connsiteX1" fmla="*/ 1918009 w 2162911"/>
              <a:gd name="connsiteY1" fmla="*/ 70373 h 865313"/>
              <a:gd name="connsiteX2" fmla="*/ 2025585 w 2162911"/>
              <a:gd name="connsiteY2" fmla="*/ 801892 h 865313"/>
              <a:gd name="connsiteX3" fmla="*/ 162099 w 2162911"/>
              <a:gd name="connsiteY3" fmla="*/ 792108 h 865313"/>
              <a:gd name="connsiteX4" fmla="*/ 137854 w 2162911"/>
              <a:gd name="connsiteY4" fmla="*/ 492446 h 865313"/>
              <a:gd name="connsiteX0" fmla="*/ 1042572 w 2127475"/>
              <a:gd name="connsiteY0" fmla="*/ 80158 h 865313"/>
              <a:gd name="connsiteX1" fmla="*/ 1882573 w 2127475"/>
              <a:gd name="connsiteY1" fmla="*/ 70373 h 865313"/>
              <a:gd name="connsiteX2" fmla="*/ 1990149 w 2127475"/>
              <a:gd name="connsiteY2" fmla="*/ 801892 h 865313"/>
              <a:gd name="connsiteX3" fmla="*/ 126663 w 2127475"/>
              <a:gd name="connsiteY3" fmla="*/ 792108 h 865313"/>
              <a:gd name="connsiteX4" fmla="*/ 102418 w 2127475"/>
              <a:gd name="connsiteY4" fmla="*/ 492446 h 865313"/>
              <a:gd name="connsiteX0" fmla="*/ 971813 w 2049582"/>
              <a:gd name="connsiteY0" fmla="*/ 80158 h 878885"/>
              <a:gd name="connsiteX1" fmla="*/ 1811814 w 2049582"/>
              <a:gd name="connsiteY1" fmla="*/ 70373 h 878885"/>
              <a:gd name="connsiteX2" fmla="*/ 1919390 w 2049582"/>
              <a:gd name="connsiteY2" fmla="*/ 801892 h 878885"/>
              <a:gd name="connsiteX3" fmla="*/ 152249 w 2049582"/>
              <a:gd name="connsiteY3" fmla="*/ 822093 h 878885"/>
              <a:gd name="connsiteX4" fmla="*/ 31659 w 2049582"/>
              <a:gd name="connsiteY4" fmla="*/ 492446 h 878885"/>
              <a:gd name="connsiteX0" fmla="*/ 1009140 w 2086909"/>
              <a:gd name="connsiteY0" fmla="*/ 80158 h 878885"/>
              <a:gd name="connsiteX1" fmla="*/ 1849141 w 2086909"/>
              <a:gd name="connsiteY1" fmla="*/ 70373 h 878885"/>
              <a:gd name="connsiteX2" fmla="*/ 1956717 w 2086909"/>
              <a:gd name="connsiteY2" fmla="*/ 801892 h 878885"/>
              <a:gd name="connsiteX3" fmla="*/ 189576 w 2086909"/>
              <a:gd name="connsiteY3" fmla="*/ 822093 h 878885"/>
              <a:gd name="connsiteX4" fmla="*/ 68986 w 2086909"/>
              <a:gd name="connsiteY4" fmla="*/ 492446 h 878885"/>
              <a:gd name="connsiteX0" fmla="*/ 1041174 w 2118943"/>
              <a:gd name="connsiteY0" fmla="*/ 80158 h 872392"/>
              <a:gd name="connsiteX1" fmla="*/ 1881175 w 2118943"/>
              <a:gd name="connsiteY1" fmla="*/ 70373 h 872392"/>
              <a:gd name="connsiteX2" fmla="*/ 1988751 w 2118943"/>
              <a:gd name="connsiteY2" fmla="*/ 801892 h 872392"/>
              <a:gd name="connsiteX3" fmla="*/ 221610 w 2118943"/>
              <a:gd name="connsiteY3" fmla="*/ 822093 h 872392"/>
              <a:gd name="connsiteX4" fmla="*/ 44818 w 2118943"/>
              <a:gd name="connsiteY4" fmla="*/ 612383 h 872392"/>
              <a:gd name="connsiteX0" fmla="*/ 1010281 w 2088050"/>
              <a:gd name="connsiteY0" fmla="*/ 80158 h 872392"/>
              <a:gd name="connsiteX1" fmla="*/ 1850282 w 2088050"/>
              <a:gd name="connsiteY1" fmla="*/ 70373 h 872392"/>
              <a:gd name="connsiteX2" fmla="*/ 1957858 w 2088050"/>
              <a:gd name="connsiteY2" fmla="*/ 801892 h 872392"/>
              <a:gd name="connsiteX3" fmla="*/ 190717 w 2088050"/>
              <a:gd name="connsiteY3" fmla="*/ 822093 h 872392"/>
              <a:gd name="connsiteX4" fmla="*/ 13925 w 2088050"/>
              <a:gd name="connsiteY4" fmla="*/ 612383 h 872392"/>
              <a:gd name="connsiteX0" fmla="*/ 1010281 w 2088050"/>
              <a:gd name="connsiteY0" fmla="*/ 80158 h 872392"/>
              <a:gd name="connsiteX1" fmla="*/ 1850282 w 2088050"/>
              <a:gd name="connsiteY1" fmla="*/ 70373 h 872392"/>
              <a:gd name="connsiteX2" fmla="*/ 1957858 w 2088050"/>
              <a:gd name="connsiteY2" fmla="*/ 801892 h 872392"/>
              <a:gd name="connsiteX3" fmla="*/ 190717 w 2088050"/>
              <a:gd name="connsiteY3" fmla="*/ 822093 h 872392"/>
              <a:gd name="connsiteX4" fmla="*/ 13925 w 2088050"/>
              <a:gd name="connsiteY4" fmla="*/ 612383 h 872392"/>
              <a:gd name="connsiteX0" fmla="*/ 996356 w 2074125"/>
              <a:gd name="connsiteY0" fmla="*/ 80158 h 861823"/>
              <a:gd name="connsiteX1" fmla="*/ 1836357 w 2074125"/>
              <a:gd name="connsiteY1" fmla="*/ 70373 h 861823"/>
              <a:gd name="connsiteX2" fmla="*/ 1943933 w 2074125"/>
              <a:gd name="connsiteY2" fmla="*/ 801892 h 861823"/>
              <a:gd name="connsiteX3" fmla="*/ 176792 w 2074125"/>
              <a:gd name="connsiteY3" fmla="*/ 822093 h 861823"/>
              <a:gd name="connsiteX4" fmla="*/ 0 w 2074125"/>
              <a:gd name="connsiteY4" fmla="*/ 612383 h 861823"/>
              <a:gd name="connsiteX0" fmla="*/ 996356 w 1970804"/>
              <a:gd name="connsiteY0" fmla="*/ 80158 h 823168"/>
              <a:gd name="connsiteX1" fmla="*/ 1836357 w 1970804"/>
              <a:gd name="connsiteY1" fmla="*/ 70373 h 823168"/>
              <a:gd name="connsiteX2" fmla="*/ 1943933 w 1970804"/>
              <a:gd name="connsiteY2" fmla="*/ 801892 h 823168"/>
              <a:gd name="connsiteX3" fmla="*/ 176792 w 1970804"/>
              <a:gd name="connsiteY3" fmla="*/ 822093 h 823168"/>
              <a:gd name="connsiteX4" fmla="*/ 0 w 1970804"/>
              <a:gd name="connsiteY4" fmla="*/ 612383 h 823168"/>
              <a:gd name="connsiteX0" fmla="*/ 1010802 w 1991303"/>
              <a:gd name="connsiteY0" fmla="*/ 81745 h 843471"/>
              <a:gd name="connsiteX1" fmla="*/ 1850803 w 1991303"/>
              <a:gd name="connsiteY1" fmla="*/ 71960 h 843471"/>
              <a:gd name="connsiteX2" fmla="*/ 1966407 w 1991303"/>
              <a:gd name="connsiteY2" fmla="*/ 825967 h 843471"/>
              <a:gd name="connsiteX3" fmla="*/ 191238 w 1991303"/>
              <a:gd name="connsiteY3" fmla="*/ 823680 h 843471"/>
              <a:gd name="connsiteX4" fmla="*/ 14446 w 1991303"/>
              <a:gd name="connsiteY4" fmla="*/ 613970 h 843471"/>
              <a:gd name="connsiteX0" fmla="*/ 1009760 w 1978344"/>
              <a:gd name="connsiteY0" fmla="*/ 81745 h 843471"/>
              <a:gd name="connsiteX1" fmla="*/ 1849761 w 1978344"/>
              <a:gd name="connsiteY1" fmla="*/ 71960 h 843471"/>
              <a:gd name="connsiteX2" fmla="*/ 1949307 w 1978344"/>
              <a:gd name="connsiteY2" fmla="*/ 825967 h 843471"/>
              <a:gd name="connsiteX3" fmla="*/ 190196 w 1978344"/>
              <a:gd name="connsiteY3" fmla="*/ 823680 h 843471"/>
              <a:gd name="connsiteX4" fmla="*/ 13404 w 1978344"/>
              <a:gd name="connsiteY4" fmla="*/ 613970 h 843471"/>
              <a:gd name="connsiteX0" fmla="*/ 996356 w 1964940"/>
              <a:gd name="connsiteY0" fmla="*/ 81745 h 840320"/>
              <a:gd name="connsiteX1" fmla="*/ 1836357 w 1964940"/>
              <a:gd name="connsiteY1" fmla="*/ 71960 h 840320"/>
              <a:gd name="connsiteX2" fmla="*/ 1935903 w 1964940"/>
              <a:gd name="connsiteY2" fmla="*/ 825967 h 840320"/>
              <a:gd name="connsiteX3" fmla="*/ 176792 w 1964940"/>
              <a:gd name="connsiteY3" fmla="*/ 823680 h 840320"/>
              <a:gd name="connsiteX4" fmla="*/ 0 w 1964940"/>
              <a:gd name="connsiteY4" fmla="*/ 613970 h 840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4940" h="840320">
                <a:moveTo>
                  <a:pt x="996356" y="81745"/>
                </a:moveTo>
                <a:cubicBezTo>
                  <a:pt x="1634643" y="6441"/>
                  <a:pt x="1679766" y="-52077"/>
                  <a:pt x="1836357" y="71960"/>
                </a:cubicBezTo>
                <a:cubicBezTo>
                  <a:pt x="1992948" y="195997"/>
                  <a:pt x="1979663" y="813122"/>
                  <a:pt x="1935903" y="825967"/>
                </a:cubicBezTo>
                <a:cubicBezTo>
                  <a:pt x="1892143" y="838812"/>
                  <a:pt x="282666" y="851518"/>
                  <a:pt x="176792" y="823680"/>
                </a:cubicBezTo>
                <a:cubicBezTo>
                  <a:pt x="70918" y="795842"/>
                  <a:pt x="51561" y="817904"/>
                  <a:pt x="0" y="613970"/>
                </a:cubicBezTo>
              </a:path>
            </a:pathLst>
          </a:custGeom>
          <a:pattFill prst="wdDnDiag">
            <a:fgClr>
              <a:srgbClr val="F59C1F"/>
            </a:fgClr>
            <a:bgClr>
              <a:schemeClr val="bg1"/>
            </a:bgClr>
          </a:pattFill>
          <a:ln w="25400" cap="rnd">
            <a:solidFill>
              <a:srgbClr val="F59C1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4" name="任意多边形 11">
            <a:extLst>
              <a:ext uri="{FF2B5EF4-FFF2-40B4-BE49-F238E27FC236}">
                <a16:creationId xmlns:a16="http://schemas.microsoft.com/office/drawing/2014/main" id="{C6861577-DEC2-2F56-4CB8-799177A10C17}"/>
              </a:ext>
            </a:extLst>
          </p:cNvPr>
          <p:cNvSpPr/>
          <p:nvPr/>
        </p:nvSpPr>
        <p:spPr>
          <a:xfrm>
            <a:off x="350545" y="-37090"/>
            <a:ext cx="7742404" cy="2606206"/>
          </a:xfrm>
          <a:custGeom>
            <a:avLst/>
            <a:gdLst>
              <a:gd name="connsiteX0" fmla="*/ 322139 w 2227747"/>
              <a:gd name="connsiteY0" fmla="*/ 93920 h 873265"/>
              <a:gd name="connsiteX1" fmla="*/ 1892756 w 2227747"/>
              <a:gd name="connsiteY1" fmla="*/ 61647 h 873265"/>
              <a:gd name="connsiteX2" fmla="*/ 2086393 w 2227747"/>
              <a:gd name="connsiteY2" fmla="*/ 803924 h 873265"/>
              <a:gd name="connsiteX3" fmla="*/ 193048 w 2227747"/>
              <a:gd name="connsiteY3" fmla="*/ 760894 h 873265"/>
              <a:gd name="connsiteX4" fmla="*/ 160775 w 2227747"/>
              <a:gd name="connsiteY4" fmla="*/ 93920 h 873265"/>
              <a:gd name="connsiteX0" fmla="*/ 231302 w 2136910"/>
              <a:gd name="connsiteY0" fmla="*/ 93920 h 850131"/>
              <a:gd name="connsiteX1" fmla="*/ 1801919 w 2136910"/>
              <a:gd name="connsiteY1" fmla="*/ 61647 h 850131"/>
              <a:gd name="connsiteX2" fmla="*/ 1995556 w 2136910"/>
              <a:gd name="connsiteY2" fmla="*/ 803924 h 850131"/>
              <a:gd name="connsiteX3" fmla="*/ 102211 w 2136910"/>
              <a:gd name="connsiteY3" fmla="*/ 760894 h 850131"/>
              <a:gd name="connsiteX4" fmla="*/ 69938 w 2136910"/>
              <a:gd name="connsiteY4" fmla="*/ 93920 h 850131"/>
              <a:gd name="connsiteX0" fmla="*/ 231302 w 2027630"/>
              <a:gd name="connsiteY0" fmla="*/ 93920 h 813269"/>
              <a:gd name="connsiteX1" fmla="*/ 1801919 w 2027630"/>
              <a:gd name="connsiteY1" fmla="*/ 61647 h 813269"/>
              <a:gd name="connsiteX2" fmla="*/ 1995556 w 2027630"/>
              <a:gd name="connsiteY2" fmla="*/ 803924 h 813269"/>
              <a:gd name="connsiteX3" fmla="*/ 102211 w 2027630"/>
              <a:gd name="connsiteY3" fmla="*/ 760894 h 813269"/>
              <a:gd name="connsiteX4" fmla="*/ 69938 w 2027630"/>
              <a:gd name="connsiteY4" fmla="*/ 93920 h 813269"/>
              <a:gd name="connsiteX0" fmla="*/ 316247 w 2059225"/>
              <a:gd name="connsiteY0" fmla="*/ 93133 h 831662"/>
              <a:gd name="connsiteX1" fmla="*/ 1886864 w 2059225"/>
              <a:gd name="connsiteY1" fmla="*/ 60860 h 831662"/>
              <a:gd name="connsiteX2" fmla="*/ 1994440 w 2059225"/>
              <a:gd name="connsiteY2" fmla="*/ 792379 h 831662"/>
              <a:gd name="connsiteX3" fmla="*/ 187156 w 2059225"/>
              <a:gd name="connsiteY3" fmla="*/ 760107 h 831662"/>
              <a:gd name="connsiteX4" fmla="*/ 154883 w 2059225"/>
              <a:gd name="connsiteY4" fmla="*/ 93133 h 831662"/>
              <a:gd name="connsiteX0" fmla="*/ 316247 w 2006487"/>
              <a:gd name="connsiteY0" fmla="*/ 60598 h 799127"/>
              <a:gd name="connsiteX1" fmla="*/ 1886864 w 2006487"/>
              <a:gd name="connsiteY1" fmla="*/ 28325 h 799127"/>
              <a:gd name="connsiteX2" fmla="*/ 1994440 w 2006487"/>
              <a:gd name="connsiteY2" fmla="*/ 759844 h 799127"/>
              <a:gd name="connsiteX3" fmla="*/ 187156 w 2006487"/>
              <a:gd name="connsiteY3" fmla="*/ 727572 h 799127"/>
              <a:gd name="connsiteX4" fmla="*/ 154883 w 2006487"/>
              <a:gd name="connsiteY4" fmla="*/ 60598 h 799127"/>
              <a:gd name="connsiteX0" fmla="*/ 235854 w 1926094"/>
              <a:gd name="connsiteY0" fmla="*/ 60598 h 786834"/>
              <a:gd name="connsiteX1" fmla="*/ 1806471 w 1926094"/>
              <a:gd name="connsiteY1" fmla="*/ 28325 h 786834"/>
              <a:gd name="connsiteX2" fmla="*/ 1914047 w 1926094"/>
              <a:gd name="connsiteY2" fmla="*/ 759844 h 786834"/>
              <a:gd name="connsiteX3" fmla="*/ 106763 w 1926094"/>
              <a:gd name="connsiteY3" fmla="*/ 727572 h 786834"/>
              <a:gd name="connsiteX4" fmla="*/ 74490 w 1926094"/>
              <a:gd name="connsiteY4" fmla="*/ 60598 h 786834"/>
              <a:gd name="connsiteX0" fmla="*/ 189613 w 1879853"/>
              <a:gd name="connsiteY0" fmla="*/ 60598 h 786834"/>
              <a:gd name="connsiteX1" fmla="*/ 1760230 w 1879853"/>
              <a:gd name="connsiteY1" fmla="*/ 28325 h 786834"/>
              <a:gd name="connsiteX2" fmla="*/ 1867806 w 1879853"/>
              <a:gd name="connsiteY2" fmla="*/ 759844 h 786834"/>
              <a:gd name="connsiteX3" fmla="*/ 60522 w 1879853"/>
              <a:gd name="connsiteY3" fmla="*/ 727572 h 786834"/>
              <a:gd name="connsiteX4" fmla="*/ 28249 w 1879853"/>
              <a:gd name="connsiteY4" fmla="*/ 60598 h 78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79853" h="786834">
                <a:moveTo>
                  <a:pt x="189613" y="60598"/>
                </a:moveTo>
                <a:cubicBezTo>
                  <a:pt x="827900" y="-14706"/>
                  <a:pt x="1663411" y="-12912"/>
                  <a:pt x="1760230" y="28325"/>
                </a:cubicBezTo>
                <a:cubicBezTo>
                  <a:pt x="1857049" y="69562"/>
                  <a:pt x="1903665" y="729364"/>
                  <a:pt x="1867806" y="759844"/>
                </a:cubicBezTo>
                <a:cubicBezTo>
                  <a:pt x="1831947" y="790324"/>
                  <a:pt x="141204" y="811840"/>
                  <a:pt x="60522" y="727572"/>
                </a:cubicBezTo>
                <a:cubicBezTo>
                  <a:pt x="-20160" y="643304"/>
                  <a:pt x="-8507" y="399464"/>
                  <a:pt x="28249" y="60598"/>
                </a:cubicBezTo>
              </a:path>
            </a:pathLst>
          </a:custGeom>
          <a:solidFill>
            <a:schemeClr val="bg1"/>
          </a:solidFill>
          <a:ln w="25400" cap="rnd">
            <a:solidFill>
              <a:srgbClr val="F59C1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sp>
        <p:nvSpPr>
          <p:cNvPr id="5" name="文本框 12">
            <a:extLst>
              <a:ext uri="{FF2B5EF4-FFF2-40B4-BE49-F238E27FC236}">
                <a16:creationId xmlns:a16="http://schemas.microsoft.com/office/drawing/2014/main" id="{C1FFB38C-B5E8-0C00-B65E-B31E9ACE9FD9}"/>
              </a:ext>
            </a:extLst>
          </p:cNvPr>
          <p:cNvSpPr txBox="1"/>
          <p:nvPr/>
        </p:nvSpPr>
        <p:spPr>
          <a:xfrm>
            <a:off x="391184" y="875111"/>
            <a:ext cx="7742404" cy="17595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4500" b="1" dirty="0" err="1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4500" b="1" dirty="0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24: An </a:t>
            </a:r>
            <a:r>
              <a:rPr lang="en-US" altLang="zh-CN" sz="4500" b="1" dirty="0" err="1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toàn</a:t>
            </a:r>
            <a:r>
              <a:rPr lang="en-US" altLang="zh-CN" sz="4500" b="1" dirty="0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500" b="1" dirty="0" err="1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trên</a:t>
            </a:r>
            <a:r>
              <a:rPr lang="en-US" altLang="zh-CN" sz="4500" b="1" dirty="0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4500" b="1" dirty="0" err="1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đường</a:t>
            </a:r>
            <a:endParaRPr lang="en-US" altLang="zh-CN" sz="4500" b="1" dirty="0">
              <a:solidFill>
                <a:srgbClr val="FF7707"/>
              </a:solidFill>
              <a:latin typeface="Calibri" panose="020F0502020204030204" pitchFamily="34" charset="0"/>
              <a:ea typeface="方正静蕾简体" panose="02000000000000000000" pitchFamily="2" charset="-122"/>
              <a:cs typeface="Calibri" panose="020F0502020204030204" pitchFamily="34" charset="0"/>
            </a:endParaRPr>
          </a:p>
          <a:p>
            <a:pPr algn="ctr">
              <a:lnSpc>
                <a:spcPct val="125000"/>
              </a:lnSpc>
            </a:pPr>
            <a:r>
              <a:rPr lang="en-US" altLang="zh-CN" sz="4500" b="1" dirty="0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(</a:t>
            </a:r>
            <a:r>
              <a:rPr lang="en-US" altLang="zh-CN" sz="4500" b="1" dirty="0" err="1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Tiết</a:t>
            </a:r>
            <a:r>
              <a:rPr lang="en-US" altLang="zh-CN" sz="4500" b="1" dirty="0">
                <a:solidFill>
                  <a:srgbClr val="FF7707"/>
                </a:solidFill>
                <a:latin typeface="Calibri" panose="020F0502020204030204" pitchFamily="34" charset="0"/>
                <a:ea typeface="方正静蕾简体" panose="02000000000000000000" pitchFamily="2" charset="-122"/>
                <a:cs typeface="Calibri" panose="020F0502020204030204" pitchFamily="34" charset="0"/>
              </a:rPr>
              <a:t> 1)</a:t>
            </a:r>
          </a:p>
        </p:txBody>
      </p:sp>
      <p:pic>
        <p:nvPicPr>
          <p:cNvPr id="6" name="图片 20">
            <a:extLst>
              <a:ext uri="{FF2B5EF4-FFF2-40B4-BE49-F238E27FC236}">
                <a16:creationId xmlns:a16="http://schemas.microsoft.com/office/drawing/2014/main" id="{8CDF5278-2F4D-9CBB-CFD4-73E3F6900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7014490" y="1561305"/>
            <a:ext cx="2175900" cy="3208005"/>
          </a:xfrm>
          <a:prstGeom prst="rect">
            <a:avLst/>
          </a:prstGeom>
        </p:spPr>
      </p:pic>
      <p:pic>
        <p:nvPicPr>
          <p:cNvPr id="7" name="图片 21">
            <a:extLst>
              <a:ext uri="{FF2B5EF4-FFF2-40B4-BE49-F238E27FC236}">
                <a16:creationId xmlns:a16="http://schemas.microsoft.com/office/drawing/2014/main" id="{8DE74E9D-C437-9DFC-8171-7726888ED9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88" y="1714531"/>
            <a:ext cx="2791506" cy="2791506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01564C91-0617-8E08-4AF4-8C87AF86D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53" y="368891"/>
            <a:ext cx="581760" cy="538842"/>
          </a:xfrm>
          <a:prstGeom prst="rect">
            <a:avLst/>
          </a:prstGeom>
        </p:spPr>
      </p:pic>
      <p:pic>
        <p:nvPicPr>
          <p:cNvPr id="9" name="图片 23">
            <a:extLst>
              <a:ext uri="{FF2B5EF4-FFF2-40B4-BE49-F238E27FC236}">
                <a16:creationId xmlns:a16="http://schemas.microsoft.com/office/drawing/2014/main" id="{908FD3CF-0CF6-5A39-A4B8-45FA38437F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6910013" y="1593038"/>
            <a:ext cx="408216" cy="305130"/>
          </a:xfrm>
          <a:prstGeom prst="rect">
            <a:avLst/>
          </a:prstGeom>
        </p:spPr>
      </p:pic>
      <p:grpSp>
        <p:nvGrpSpPr>
          <p:cNvPr id="10" name="组合 27">
            <a:extLst>
              <a:ext uri="{FF2B5EF4-FFF2-40B4-BE49-F238E27FC236}">
                <a16:creationId xmlns:a16="http://schemas.microsoft.com/office/drawing/2014/main" id="{B011ABC6-7432-8BEA-A201-4A8CE1CD20EE}"/>
              </a:ext>
            </a:extLst>
          </p:cNvPr>
          <p:cNvGrpSpPr/>
          <p:nvPr/>
        </p:nvGrpSpPr>
        <p:grpSpPr>
          <a:xfrm>
            <a:off x="-65988" y="3264408"/>
            <a:ext cx="9144000" cy="1879092"/>
            <a:chOff x="-175847" y="4352544"/>
            <a:chExt cx="12367847" cy="2505456"/>
          </a:xfrm>
        </p:grpSpPr>
        <p:pic>
          <p:nvPicPr>
            <p:cNvPr id="11" name="图片 28">
              <a:extLst>
                <a:ext uri="{FF2B5EF4-FFF2-40B4-BE49-F238E27FC236}">
                  <a16:creationId xmlns:a16="http://schemas.microsoft.com/office/drawing/2014/main" id="{D87EEE8E-099A-702C-27E6-964F652B57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12" name="图片 29">
              <a:extLst>
                <a:ext uri="{FF2B5EF4-FFF2-40B4-BE49-F238E27FC236}">
                  <a16:creationId xmlns:a16="http://schemas.microsoft.com/office/drawing/2014/main" id="{C9A4CE64-A7D9-8B06-E680-4C59118C7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3" name="文本框 7">
            <a:extLst>
              <a:ext uri="{FF2B5EF4-FFF2-40B4-BE49-F238E27FC236}">
                <a16:creationId xmlns:a16="http://schemas.microsoft.com/office/drawing/2014/main" id="{4EA14CD2-3DC7-65F3-B3B4-CA5D31EB1AF5}"/>
              </a:ext>
            </a:extLst>
          </p:cNvPr>
          <p:cNvSpPr txBox="1"/>
          <p:nvPr/>
        </p:nvSpPr>
        <p:spPr>
          <a:xfrm>
            <a:off x="2538420" y="296792"/>
            <a:ext cx="362522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2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zh-CN" altLang="en-US" sz="3200" b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919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0351D086-0B3B-B7A4-EBD1-131D7ED6C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Picture 7" descr="A couple of kids on a skateboard&#10;&#10;Description automatically generated with low confidence">
            <a:extLst>
              <a:ext uri="{FF2B5EF4-FFF2-40B4-BE49-F238E27FC236}">
                <a16:creationId xmlns:a16="http://schemas.microsoft.com/office/drawing/2014/main" id="{AD49654F-93D4-91D8-C398-DFA444AAD3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605" y="1350666"/>
            <a:ext cx="4096145" cy="2825348"/>
          </a:xfrm>
          <a:prstGeom prst="rect">
            <a:avLst/>
          </a:prstGeom>
        </p:spPr>
      </p:pic>
      <p:sp>
        <p:nvSpPr>
          <p:cNvPr id="16" name="Cloud 15">
            <a:extLst>
              <a:ext uri="{FF2B5EF4-FFF2-40B4-BE49-F238E27FC236}">
                <a16:creationId xmlns:a16="http://schemas.microsoft.com/office/drawing/2014/main" id="{B8578BB4-9A19-5796-A485-FF85266ACFFC}"/>
              </a:ext>
            </a:extLst>
          </p:cNvPr>
          <p:cNvSpPr/>
          <p:nvPr/>
        </p:nvSpPr>
        <p:spPr>
          <a:xfrm>
            <a:off x="214817" y="825208"/>
            <a:ext cx="6675161" cy="2127894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矩形 13">
            <a:extLst>
              <a:ext uri="{FF2B5EF4-FFF2-40B4-BE49-F238E27FC236}">
                <a16:creationId xmlns:a16="http://schemas.microsoft.com/office/drawing/2014/main" id="{53E8F0A2-7380-EACA-2586-F6D6FD356501}"/>
              </a:ext>
            </a:extLst>
          </p:cNvPr>
          <p:cNvSpPr/>
          <p:nvPr/>
        </p:nvSpPr>
        <p:spPr>
          <a:xfrm>
            <a:off x="1688488" y="1233503"/>
            <a:ext cx="4121641" cy="110799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altLang="zh-CN" sz="6600" b="1" dirty="0">
                <a:solidFill>
                  <a:srgbClr val="FF0000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KHÁM PHÁ</a:t>
            </a:r>
            <a:endParaRPr lang="zh-CN" altLang="en-US" sz="6600" b="1" dirty="0">
              <a:solidFill>
                <a:srgbClr val="FF0000"/>
              </a:solidFill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420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50BFDCF3-907A-7F46-F846-19313C9A3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 t="10564" r="9106" b="13159"/>
          <a:stretch/>
        </p:blipFill>
        <p:spPr>
          <a:xfrm>
            <a:off x="815977" y="856726"/>
            <a:ext cx="7570834" cy="32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8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26F8ECB-31C7-CD1A-4454-67C426A7F2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0"/>
          <a:stretch/>
        </p:blipFill>
        <p:spPr>
          <a:xfrm>
            <a:off x="0" y="0"/>
            <a:ext cx="9139238" cy="5143500"/>
          </a:xfrm>
          <a:prstGeom prst="rect">
            <a:avLst/>
          </a:prstGeom>
        </p:spPr>
      </p:pic>
      <p:sp>
        <p:nvSpPr>
          <p:cNvPr id="4" name="文本框 7">
            <a:extLst>
              <a:ext uri="{FF2B5EF4-FFF2-40B4-BE49-F238E27FC236}">
                <a16:creationId xmlns:a16="http://schemas.microsoft.com/office/drawing/2014/main" id="{4BDC65E0-F84C-56B1-F202-A913704AE3F8}"/>
              </a:ext>
            </a:extLst>
          </p:cNvPr>
          <p:cNvSpPr txBox="1"/>
          <p:nvPr/>
        </p:nvSpPr>
        <p:spPr>
          <a:xfrm>
            <a:off x="1932449" y="955923"/>
            <a:ext cx="6969006" cy="221599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FF00"/>
                </a:solidFill>
                <a:latin typeface="#9Slide05 SVNCoco FY" panose="02000506000000020003" pitchFamily="2" charset="0"/>
                <a:cs typeface="Times New Roman" panose="02020603050405020304" pitchFamily="18" charset="0"/>
              </a:rPr>
              <a:t>HOẠT ĐỘNG 1: </a:t>
            </a:r>
          </a:p>
          <a:p>
            <a:pPr algn="ctr"/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Trên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đường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6600" b="1" dirty="0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600" b="1" dirty="0" err="1">
                <a:solidFill>
                  <a:srgbClr val="FFFF00"/>
                </a:solidFill>
                <a:latin typeface="#9Slide06 Sarah" panose="02040603050506020204" pitchFamily="18" charset="0"/>
                <a:ea typeface="STXingkai" panose="020B0503020204020204" pitchFamily="2" charset="-122"/>
                <a:cs typeface="Times New Roman" panose="02020603050405020304" pitchFamily="18" charset="0"/>
              </a:rPr>
              <a:t>trường</a:t>
            </a:r>
            <a:endParaRPr lang="zh-CN" altLang="en-US" sz="6600" b="1" dirty="0">
              <a:solidFill>
                <a:srgbClr val="FFFF00"/>
              </a:solidFill>
              <a:latin typeface="#9Slide06 Sarah" panose="02040603050506020204" pitchFamily="18" charset="0"/>
              <a:ea typeface="STXingkai" panose="020B0503020204020204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473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riting implement, pencil, stationary, pen&#10;&#10;Description automatically generated">
            <a:extLst>
              <a:ext uri="{FF2B5EF4-FFF2-40B4-BE49-F238E27FC236}">
                <a16:creationId xmlns:a16="http://schemas.microsoft.com/office/drawing/2014/main" id="{1A41AEEE-C200-07E1-7FB2-D81F331DC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1"/>
          <a:stretch/>
        </p:blipFill>
        <p:spPr>
          <a:xfrm>
            <a:off x="20" y="963"/>
            <a:ext cx="9143980" cy="5142539"/>
          </a:xfrm>
          <a:prstGeom prst="rect">
            <a:avLst/>
          </a:prstGeom>
        </p:spPr>
      </p:pic>
      <p:pic>
        <p:nvPicPr>
          <p:cNvPr id="5" name="Picture 4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DEE8E7AD-A1F4-7673-7066-5C5FA61767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4971" r="7177" b="59531"/>
          <a:stretch/>
        </p:blipFill>
        <p:spPr>
          <a:xfrm>
            <a:off x="824165" y="1196896"/>
            <a:ext cx="4699404" cy="3568391"/>
          </a:xfrm>
          <a:prstGeom prst="rect">
            <a:avLst/>
          </a:prstGeom>
        </p:spPr>
      </p:pic>
      <p:pic>
        <p:nvPicPr>
          <p:cNvPr id="7" name="Picture 6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79091EDB-28C6-8EBE-9644-020D527F3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0" t="41337" r="7008"/>
          <a:stretch/>
        </p:blipFill>
        <p:spPr>
          <a:xfrm>
            <a:off x="5523571" y="1064848"/>
            <a:ext cx="3487881" cy="395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6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3C017A56-C672-7D35-CAEA-9767403C7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4" t="13254" r="7177" b="59530"/>
          <a:stretch/>
        </p:blipFill>
        <p:spPr>
          <a:xfrm>
            <a:off x="174702" y="0"/>
            <a:ext cx="8794595" cy="51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3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EED2F291-3535-ED43-CC0B-AEF51AEF06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" t="42328" r="51072" b="31010"/>
          <a:stretch/>
        </p:blipFill>
        <p:spPr>
          <a:xfrm>
            <a:off x="1925443" y="0"/>
            <a:ext cx="46546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6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69b7cf3bdd6a11bee1198bf50773cbb9128ccd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4772</TotalTime>
  <Words>101</Words>
  <Application>Microsoft Office PowerPoint</Application>
  <PresentationFormat>On-screen Show (16:9)</PresentationFormat>
  <Paragraphs>19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0" baseType="lpstr">
      <vt:lpstr>#9Slide05 Dear Saturday</vt:lpstr>
      <vt:lpstr>#9Slide05 SVNCoco FY</vt:lpstr>
      <vt:lpstr>#9Slide06 Sarah</vt:lpstr>
      <vt:lpstr>Arial</vt:lpstr>
      <vt:lpstr>AvantGarde Md BT</vt:lpstr>
      <vt:lpstr>Calibri</vt:lpstr>
      <vt:lpstr>iCiel Panton Light</vt:lpstr>
      <vt:lpstr>华文仿宋</vt:lpstr>
      <vt:lpstr>STXingkai</vt:lpstr>
      <vt:lpstr>Times New Roman</vt:lpstr>
      <vt:lpstr>Tw Cen MT</vt:lpstr>
      <vt:lpstr>Tw Cen MT Condensed</vt:lpstr>
      <vt:lpstr>UTM Avo</vt:lpstr>
      <vt:lpstr>Wingdings 3</vt:lpstr>
      <vt:lpstr>方正静蕾简体</vt:lpstr>
      <vt:lpstr>汉仪喵小姐简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TRAN HUYEN</cp:lastModifiedBy>
  <cp:revision>67</cp:revision>
  <dcterms:created xsi:type="dcterms:W3CDTF">2017-01-10T13:46:00Z</dcterms:created>
  <dcterms:modified xsi:type="dcterms:W3CDTF">2025-12-14T13:32:39Z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1033-11.2.0.9629</vt:lpwstr>
  </property>
</Properties>
</file>