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0" r:id="rId2"/>
    <p:sldId id="474" r:id="rId3"/>
    <p:sldId id="508" r:id="rId4"/>
    <p:sldId id="518" r:id="rId5"/>
    <p:sldId id="485" r:id="rId6"/>
    <p:sldId id="51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E2DA-4883-4CEF-AF41-DF1B3F6864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2DE4D-BCFD-4C74-BF12-D6A252977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D46B07F-333F-44CC-96FD-9337EB436F2A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9C8AE9-DA44-46D1-BECF-63AD5494E248}"/>
              </a:ext>
            </a:extLst>
          </p:cNvPr>
          <p:cNvSpPr/>
          <p:nvPr userDrawn="1"/>
        </p:nvSpPr>
        <p:spPr>
          <a:xfrm>
            <a:off x="11186159" y="117566"/>
            <a:ext cx="1145177" cy="131934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84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70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93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61" r:id="rId6"/>
    <p:sldLayoutId id="2147483662" r:id="rId7"/>
    <p:sldLayoutId id="2147483667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07625" y="157013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10170" y="1658131"/>
            <a:ext cx="11601254" cy="3547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595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977CA633-ACB3-4ECD-81CC-F6472DBE5334}"/>
              </a:ext>
            </a:extLst>
          </p:cNvPr>
          <p:cNvSpPr/>
          <p:nvPr/>
        </p:nvSpPr>
        <p:spPr>
          <a:xfrm>
            <a:off x="2132811" y="771995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71801893-A36F-4653-BBCB-712A6BB27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95" y="1681779"/>
            <a:ext cx="9403270" cy="4787716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712035" y="634374"/>
            <a:ext cx="1983843" cy="13329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A8D749B-5FB3-40CB-8FDD-B00942BF29DA}"/>
              </a:ext>
            </a:extLst>
          </p:cNvPr>
          <p:cNvGrpSpPr/>
          <p:nvPr/>
        </p:nvGrpSpPr>
        <p:grpSpPr>
          <a:xfrm>
            <a:off x="965811" y="771995"/>
            <a:ext cx="1067542" cy="937052"/>
            <a:chOff x="802136" y="604864"/>
            <a:chExt cx="1313151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35772B34-3511-4CE5-BFA3-455824EB057C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65CD06BA-2BF2-49FC-9581-4A4B3B8AB03C}"/>
                </a:ext>
              </a:extLst>
            </p:cNvPr>
            <p:cNvSpPr/>
            <p:nvPr/>
          </p:nvSpPr>
          <p:spPr>
            <a:xfrm>
              <a:off x="802136" y="831863"/>
              <a:ext cx="111588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3C4D89D-5E09-4181-8DAC-F2BFC8786F1D}"/>
              </a:ext>
            </a:extLst>
          </p:cNvPr>
          <p:cNvCxnSpPr/>
          <p:nvPr/>
        </p:nvCxnSpPr>
        <p:spPr>
          <a:xfrm flipH="1">
            <a:off x="3338945" y="3429000"/>
            <a:ext cx="914400" cy="2292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C11E6D6-6FE8-4266-8391-3ABF08004420}"/>
              </a:ext>
            </a:extLst>
          </p:cNvPr>
          <p:cNvCxnSpPr>
            <a:cxnSpLocks/>
          </p:cNvCxnSpPr>
          <p:nvPr/>
        </p:nvCxnSpPr>
        <p:spPr>
          <a:xfrm flipH="1">
            <a:off x="3602182" y="4029757"/>
            <a:ext cx="651163" cy="5457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465D5821-0F2C-4880-AE0A-0587A8AEE5EB}"/>
              </a:ext>
            </a:extLst>
          </p:cNvPr>
          <p:cNvCxnSpPr>
            <a:cxnSpLocks/>
          </p:cNvCxnSpPr>
          <p:nvPr/>
        </p:nvCxnSpPr>
        <p:spPr>
          <a:xfrm flipH="1" flipV="1">
            <a:off x="3435927" y="2828243"/>
            <a:ext cx="817418" cy="16437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8DC3399-E15C-4D0B-8508-93BE14C33B4C}"/>
              </a:ext>
            </a:extLst>
          </p:cNvPr>
          <p:cNvCxnSpPr>
            <a:cxnSpLocks/>
          </p:cNvCxnSpPr>
          <p:nvPr/>
        </p:nvCxnSpPr>
        <p:spPr>
          <a:xfrm flipH="1" flipV="1">
            <a:off x="3602182" y="3837709"/>
            <a:ext cx="651163" cy="1235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65A3BF06-B3CA-46C6-96D6-16323D58A796}"/>
              </a:ext>
            </a:extLst>
          </p:cNvPr>
          <p:cNvCxnSpPr>
            <a:cxnSpLocks/>
          </p:cNvCxnSpPr>
          <p:nvPr/>
        </p:nvCxnSpPr>
        <p:spPr>
          <a:xfrm>
            <a:off x="8050623" y="3445761"/>
            <a:ext cx="816286" cy="3919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2A27D75B-6741-40A0-BFE2-4F68CD47AE60}"/>
              </a:ext>
            </a:extLst>
          </p:cNvPr>
          <p:cNvCxnSpPr>
            <a:cxnSpLocks/>
          </p:cNvCxnSpPr>
          <p:nvPr/>
        </p:nvCxnSpPr>
        <p:spPr>
          <a:xfrm flipH="1">
            <a:off x="8050624" y="3241964"/>
            <a:ext cx="705449" cy="787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DB678CA7-21DD-4E0A-A7AB-C2E97683BF6F}"/>
              </a:ext>
            </a:extLst>
          </p:cNvPr>
          <p:cNvCxnSpPr>
            <a:cxnSpLocks/>
          </p:cNvCxnSpPr>
          <p:nvPr/>
        </p:nvCxnSpPr>
        <p:spPr>
          <a:xfrm flipH="1">
            <a:off x="8050622" y="2433762"/>
            <a:ext cx="580760" cy="21417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FBB62F58-5530-4ADF-8B6F-3D94FD04D2FD}"/>
              </a:ext>
            </a:extLst>
          </p:cNvPr>
          <p:cNvCxnSpPr>
            <a:cxnSpLocks/>
          </p:cNvCxnSpPr>
          <p:nvPr/>
        </p:nvCxnSpPr>
        <p:spPr>
          <a:xfrm>
            <a:off x="8050622" y="4984770"/>
            <a:ext cx="913269" cy="870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656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712035" y="634374"/>
            <a:ext cx="1983843" cy="1332972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ED1D913A-140B-4DD7-AB80-982ED951F253}"/>
              </a:ext>
            </a:extLst>
          </p:cNvPr>
          <p:cNvGrpSpPr/>
          <p:nvPr/>
        </p:nvGrpSpPr>
        <p:grpSpPr>
          <a:xfrm>
            <a:off x="771938" y="738481"/>
            <a:ext cx="1164433" cy="937052"/>
            <a:chOff x="682954" y="604864"/>
            <a:chExt cx="1432333" cy="1100380"/>
          </a:xfrm>
        </p:grpSpPr>
        <p:sp>
          <p:nvSpPr>
            <p:cNvPr id="80" name="Sun 5">
              <a:extLst>
                <a:ext uri="{FF2B5EF4-FFF2-40B4-BE49-F238E27FC236}">
                  <a16:creationId xmlns:a16="http://schemas.microsoft.com/office/drawing/2014/main" id="{48D877F4-080F-4EBC-9183-6E6DAAF3AEB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Rounded Rectangle 5">
              <a:extLst>
                <a:ext uri="{FF2B5EF4-FFF2-40B4-BE49-F238E27FC236}">
                  <a16:creationId xmlns:a16="http://schemas.microsoft.com/office/drawing/2014/main" id="{79A3B210-CC97-491E-90B8-93512ED4279E}"/>
                </a:ext>
              </a:extLst>
            </p:cNvPr>
            <p:cNvSpPr/>
            <p:nvPr/>
          </p:nvSpPr>
          <p:spPr>
            <a:xfrm>
              <a:off x="682954" y="80984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8B6113B-786A-49E4-9CEC-AD28CCE53143}"/>
              </a:ext>
            </a:extLst>
          </p:cNvPr>
          <p:cNvSpPr/>
          <p:nvPr/>
        </p:nvSpPr>
        <p:spPr>
          <a:xfrm>
            <a:off x="1936369" y="831563"/>
            <a:ext cx="777566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FE3E21C-68B4-449F-9D3D-FFE563A6D1DC}"/>
              </a:ext>
            </a:extLst>
          </p:cNvPr>
          <p:cNvSpPr/>
          <p:nvPr/>
        </p:nvSpPr>
        <p:spPr>
          <a:xfrm>
            <a:off x="1495023" y="56255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ADFBFE6-2928-4452-8617-7C3CFA218ED2}"/>
              </a:ext>
            </a:extLst>
          </p:cNvPr>
          <p:cNvSpPr/>
          <p:nvPr/>
        </p:nvSpPr>
        <p:spPr>
          <a:xfrm>
            <a:off x="3503600" y="557359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A7BCDE79-B784-41F9-9EDE-11F3F456BF09}"/>
              </a:ext>
            </a:extLst>
          </p:cNvPr>
          <p:cNvSpPr/>
          <p:nvPr/>
        </p:nvSpPr>
        <p:spPr>
          <a:xfrm>
            <a:off x="4879791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15EA4726-01EA-4872-BB7F-A3BF85BCCDA0}"/>
              </a:ext>
            </a:extLst>
          </p:cNvPr>
          <p:cNvSpPr/>
          <p:nvPr/>
        </p:nvSpPr>
        <p:spPr>
          <a:xfrm>
            <a:off x="1338302" y="562519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43C72616-3C82-4B81-91D2-5D269D19400E}"/>
              </a:ext>
            </a:extLst>
          </p:cNvPr>
          <p:cNvSpPr/>
          <p:nvPr/>
        </p:nvSpPr>
        <p:spPr>
          <a:xfrm>
            <a:off x="3509160" y="560311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8D2FFFB-0DD3-465C-A02E-0F4EDEF18478}"/>
              </a:ext>
            </a:extLst>
          </p:cNvPr>
          <p:cNvSpPr/>
          <p:nvPr/>
        </p:nvSpPr>
        <p:spPr>
          <a:xfrm>
            <a:off x="2583624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10">
            <a:extLst>
              <a:ext uri="{FF2B5EF4-FFF2-40B4-BE49-F238E27FC236}">
                <a16:creationId xmlns:a16="http://schemas.microsoft.com/office/drawing/2014/main" id="{563FA827-361B-4433-8674-F5F332487B25}"/>
              </a:ext>
            </a:extLst>
          </p:cNvPr>
          <p:cNvGrpSpPr/>
          <p:nvPr/>
        </p:nvGrpSpPr>
        <p:grpSpPr>
          <a:xfrm>
            <a:off x="1408888" y="5596828"/>
            <a:ext cx="4329051" cy="614362"/>
            <a:chOff x="4742932" y="5485658"/>
            <a:chExt cx="4501524" cy="667302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3B6402E2-1126-4211-8E7C-90AA9C5BF276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8437D238-458B-4751-AAD3-C69100DDB47F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491A1462-F0F4-4F90-B628-F1E418402D28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BB0C7607-4BE0-4091-BA08-291E6166ED9E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2378CB48-582C-4823-BE87-27019738243B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ounded Rectangle 10">
              <a:extLst>
                <a:ext uri="{FF2B5EF4-FFF2-40B4-BE49-F238E27FC236}">
                  <a16:creationId xmlns:a16="http://schemas.microsoft.com/office/drawing/2014/main" id="{1F949135-D102-4A19-86FE-A7D2CC99A778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A2C6183B-3EE2-4DBD-B35B-1A2F13F5EABE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50F90A5-3D8B-4E73-85F9-461B792B3703}"/>
              </a:ext>
            </a:extLst>
          </p:cNvPr>
          <p:cNvSpPr/>
          <p:nvPr/>
        </p:nvSpPr>
        <p:spPr>
          <a:xfrm>
            <a:off x="2552988" y="56004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ED2FB3B3-22E5-4408-8107-22D14FAECC98}"/>
              </a:ext>
            </a:extLst>
          </p:cNvPr>
          <p:cNvSpPr/>
          <p:nvPr/>
        </p:nvSpPr>
        <p:spPr>
          <a:xfrm>
            <a:off x="6581188" y="5586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AF32920-F7DE-42D8-902B-4A0840D46156}"/>
              </a:ext>
            </a:extLst>
          </p:cNvPr>
          <p:cNvSpPr/>
          <p:nvPr/>
        </p:nvSpPr>
        <p:spPr>
          <a:xfrm>
            <a:off x="8589765" y="55343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7142E61-4B60-43A9-99CB-06F7BFD1E780}"/>
              </a:ext>
            </a:extLst>
          </p:cNvPr>
          <p:cNvSpPr/>
          <p:nvPr/>
        </p:nvSpPr>
        <p:spPr>
          <a:xfrm>
            <a:off x="9965956" y="554698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9467DC11-B1A2-4221-ABFE-773F394D0F3B}"/>
              </a:ext>
            </a:extLst>
          </p:cNvPr>
          <p:cNvGrpSpPr/>
          <p:nvPr/>
        </p:nvGrpSpPr>
        <p:grpSpPr>
          <a:xfrm>
            <a:off x="6495053" y="5557542"/>
            <a:ext cx="4329051" cy="614362"/>
            <a:chOff x="4742932" y="5485658"/>
            <a:chExt cx="4501524" cy="667302"/>
          </a:xfrm>
        </p:grpSpPr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77AEE1EF-556C-48C3-9876-26D5BCA92554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FF3796C8-DAAF-4E8C-BA96-EDFC11B77BF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4DD8A7CC-1CFA-45D5-BCCF-600AC4EEE4B5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10">
              <a:extLst>
                <a:ext uri="{FF2B5EF4-FFF2-40B4-BE49-F238E27FC236}">
                  <a16:creationId xmlns:a16="http://schemas.microsoft.com/office/drawing/2014/main" id="{144DE594-7CE7-4E05-9775-A225FDBB01E7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Oval 15">
              <a:extLst>
                <a:ext uri="{FF2B5EF4-FFF2-40B4-BE49-F238E27FC236}">
                  <a16:creationId xmlns:a16="http://schemas.microsoft.com/office/drawing/2014/main" id="{65F548EA-8A96-4B8E-86EB-52BF3A784669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:a16="http://schemas.microsoft.com/office/drawing/2014/main" id="{532ED6C9-867C-4C5A-8F4B-26F4FC9C72FB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5">
              <a:extLst>
                <a:ext uri="{FF2B5EF4-FFF2-40B4-BE49-F238E27FC236}">
                  <a16:creationId xmlns:a16="http://schemas.microsoft.com/office/drawing/2014/main" id="{AC4961CE-4028-4914-AD74-240EDA780AD8}"/>
                </a:ext>
              </a:extLst>
            </p:cNvPr>
            <p:cNvSpPr/>
            <p:nvPr/>
          </p:nvSpPr>
          <p:spPr>
            <a:xfrm>
              <a:off x="7643550" y="5512880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34B124A5-8512-4312-9D75-762225DA19AC}"/>
              </a:ext>
            </a:extLst>
          </p:cNvPr>
          <p:cNvSpPr/>
          <p:nvPr/>
        </p:nvSpPr>
        <p:spPr>
          <a:xfrm>
            <a:off x="7639153" y="55612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4E24467A-AEDE-4EA9-84FF-BF5634D00E29}"/>
              </a:ext>
            </a:extLst>
          </p:cNvPr>
          <p:cNvSpPr/>
          <p:nvPr/>
        </p:nvSpPr>
        <p:spPr>
          <a:xfrm>
            <a:off x="4863220" y="557007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7B7D83C6-9496-4C45-8EDB-923EFFBC8193}"/>
              </a:ext>
            </a:extLst>
          </p:cNvPr>
          <p:cNvSpPr/>
          <p:nvPr/>
        </p:nvSpPr>
        <p:spPr>
          <a:xfrm>
            <a:off x="6576403" y="55593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02A5AF5E-FD41-449A-B377-FE6BFF38A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t="17170" r="50000" b="17912"/>
          <a:stretch/>
        </p:blipFill>
        <p:spPr>
          <a:xfrm>
            <a:off x="1432720" y="1839024"/>
            <a:ext cx="3567865" cy="3363436"/>
          </a:xfrm>
          <a:prstGeom prst="rect">
            <a:avLst/>
          </a:prstGeom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83CEAAA8-D94E-4029-9CB1-A50568F9E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6" t="17170" r="3744" b="17912"/>
          <a:stretch/>
        </p:blipFill>
        <p:spPr>
          <a:xfrm>
            <a:off x="6622915" y="1839024"/>
            <a:ext cx="3581294" cy="3363436"/>
          </a:xfrm>
          <a:prstGeom prst="rect">
            <a:avLst/>
          </a:prstGeom>
        </p:spPr>
      </p:pic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DEBB6CD5-5C0C-489E-AC2C-0BDCABA3BDFD}"/>
              </a:ext>
            </a:extLst>
          </p:cNvPr>
          <p:cNvSpPr/>
          <p:nvPr/>
        </p:nvSpPr>
        <p:spPr>
          <a:xfrm>
            <a:off x="7663429" y="54938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E4905A01-6ED0-438A-AF29-E1E81C570A41}"/>
              </a:ext>
            </a:extLst>
          </p:cNvPr>
          <p:cNvSpPr/>
          <p:nvPr/>
        </p:nvSpPr>
        <p:spPr>
          <a:xfrm>
            <a:off x="8588965" y="553261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57905F33-0B48-455D-B79F-1F3734A2026B}"/>
              </a:ext>
            </a:extLst>
          </p:cNvPr>
          <p:cNvSpPr/>
          <p:nvPr/>
        </p:nvSpPr>
        <p:spPr>
          <a:xfrm>
            <a:off x="9967077" y="554501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15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41" grpId="0"/>
      <p:bldP spid="41" grpId="1"/>
      <p:bldP spid="54" grpId="0"/>
      <p:bldP spid="55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99524" y="7617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2062288" y="1337652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5237152" y="3510792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913371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87</Words>
  <Application>Microsoft Office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SimSun</vt:lpstr>
      <vt:lpstr>Arial</vt:lpstr>
      <vt:lpstr>Calibri</vt:lpstr>
      <vt:lpstr>等线</vt:lpstr>
      <vt:lpstr>inpin heiti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TRAN HUYEN</cp:lastModifiedBy>
  <cp:revision>69</cp:revision>
  <dcterms:created xsi:type="dcterms:W3CDTF">2021-11-04T14:59:03Z</dcterms:created>
  <dcterms:modified xsi:type="dcterms:W3CDTF">2025-12-14T13:48:05Z</dcterms:modified>
</cp:coreProperties>
</file>