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70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A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3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9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6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0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9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4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63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6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9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7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89E25-2DCD-43D2-A6BB-F989895750A3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9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3991" y="2329016"/>
            <a:ext cx="7884017" cy="25649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8000" b="1" dirty="0" smtClean="0">
                <a:ln/>
                <a:solidFill>
                  <a:srgbClr val="FFFF00"/>
                </a:solidFill>
                <a:latin typeface="UTM Avo" panose="02040603050506020204" pitchFamily="18" charset="0"/>
              </a:rPr>
              <a:t>CHÀO MỪNG CÁC CON</a:t>
            </a:r>
          </a:p>
          <a:p>
            <a:pPr algn="ctr"/>
            <a:r>
              <a:rPr lang="vi-VN" sz="8000" b="1" dirty="0" smtClean="0">
                <a:ln/>
                <a:solidFill>
                  <a:srgbClr val="FFFF00"/>
                </a:solidFill>
                <a:latin typeface="UTM Avo" panose="02040603050506020204" pitchFamily="18" charset="0"/>
              </a:rPr>
              <a:t>ĐẾN VỚI TIẾT HỌC</a:t>
            </a:r>
            <a:endParaRPr lang="en-US" sz="8000" b="1" dirty="0">
              <a:ln/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39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36340" y="0"/>
            <a:ext cx="3853626" cy="1554564"/>
            <a:chOff x="4036340" y="35415"/>
            <a:chExt cx="3853626" cy="1554564"/>
          </a:xfrm>
        </p:grpSpPr>
        <p:sp>
          <p:nvSpPr>
            <p:cNvPr id="6" name="Rounded Rectangle 5"/>
            <p:cNvSpPr/>
            <p:nvPr/>
          </p:nvSpPr>
          <p:spPr>
            <a:xfrm>
              <a:off x="5172893" y="732439"/>
              <a:ext cx="2717073" cy="6923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Tập viết</a:t>
              </a:r>
              <a:endParaRPr lang="en-US" sz="40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7" name="Picture 6" descr="Phim Hoạt Hình Học Sinh Học Sinh Cậu Bé, Phim Hoạt Hình, Nhà, Suốt ..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187" b="96250" l="9844" r="91719">
                          <a14:foregroundMark x1="42031" y1="53125" x2="71406" y2="82500"/>
                          <a14:foregroundMark x1="64219" y1="50469" x2="36094" y2="79219"/>
                          <a14:foregroundMark x1="46563" y1="49063" x2="57031" y2="49844"/>
                          <a14:foregroundMark x1="39375" y1="53125" x2="40000" y2="57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6340" y="35415"/>
              <a:ext cx="1554564" cy="1554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1" t="24749" r="16883" b="56541"/>
          <a:stretch/>
        </p:blipFill>
        <p:spPr>
          <a:xfrm>
            <a:off x="943366" y="2775350"/>
            <a:ext cx="10173126" cy="166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7395" y="669481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Bài 65:</a:t>
            </a:r>
            <a:r>
              <a:rPr lang="vi-VN" sz="5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iên - iêt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965323" y="2450957"/>
            <a:ext cx="3427928" cy="31127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500" dirty="0" smtClean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</a:rPr>
              <a:t>iêt</a:t>
            </a:r>
            <a:endParaRPr lang="en-US" sz="11500" dirty="0">
              <a:solidFill>
                <a:schemeClr val="bg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708597" y="2450957"/>
            <a:ext cx="3427928" cy="31127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1500" dirty="0" smtClean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</a:rPr>
              <a:t>iên</a:t>
            </a:r>
            <a:endParaRPr lang="en-US" sz="11500" dirty="0">
              <a:solidFill>
                <a:schemeClr val="bg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34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87635" y="1382478"/>
            <a:ext cx="169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iêt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95474" y="2525416"/>
            <a:ext cx="3193038" cy="2250830"/>
            <a:chOff x="3810000" y="1447800"/>
            <a:chExt cx="2209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dirty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iêt</a:t>
              </a:r>
              <a:endParaRPr lang="en-US" sz="60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iê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t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789545" y="4998540"/>
            <a:ext cx="4804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 smtClean="0">
                <a:latin typeface="UTM Avo" panose="02040603050506020204" pitchFamily="18" charset="0"/>
              </a:rPr>
              <a:t>(iê - tờ - iêt)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35250" y="1382478"/>
            <a:ext cx="169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iên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43089" y="2525416"/>
            <a:ext cx="3193038" cy="2250830"/>
            <a:chOff x="3810000" y="1447800"/>
            <a:chExt cx="2209800" cy="1524000"/>
          </a:xfrm>
        </p:grpSpPr>
        <p:sp>
          <p:nvSpPr>
            <p:cNvPr id="17" name="Rectangle 16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dirty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iên</a:t>
              </a:r>
              <a:endParaRPr lang="en-US" sz="60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iê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60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n</a:t>
              </a:r>
              <a:endParaRPr lang="en-US" sz="60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34136" y="4998541"/>
            <a:ext cx="5210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 smtClean="0">
                <a:latin typeface="UTM Avo" panose="02040603050506020204" pitchFamily="18" charset="0"/>
              </a:rPr>
              <a:t>(iê - nờ - iên)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63484" y="459148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Bài 65:</a:t>
            </a:r>
            <a:r>
              <a:rPr lang="vi-VN" sz="5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iên - iêt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86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7308" y="4869251"/>
            <a:ext cx="28488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 smtClean="0">
                <a:latin typeface="UTM Avo" panose="02040603050506020204" pitchFamily="18" charset="0"/>
              </a:rPr>
              <a:t> cô tiên</a:t>
            </a:r>
            <a:endParaRPr lang="en-US" sz="5400" b="1" dirty="0"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1393" y="4869251"/>
            <a:ext cx="12666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iên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4875" y="1234960"/>
            <a:ext cx="2204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latin typeface="UTM Avo" panose="02040603050506020204" pitchFamily="18" charset="0"/>
              </a:rPr>
              <a:t>tiên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193777" y="2377898"/>
            <a:ext cx="3193038" cy="2250830"/>
            <a:chOff x="3810000" y="1447800"/>
            <a:chExt cx="2209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dirty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tiên</a:t>
              </a:r>
              <a:endParaRPr lang="en-US" sz="54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t</a:t>
              </a:r>
              <a:endParaRPr lang="en-US" sz="54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54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iên</a:t>
              </a:r>
              <a:endParaRPr lang="en-US" sz="54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004715" y="4804856"/>
            <a:ext cx="6187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 smtClean="0">
                <a:latin typeface="UTM Avo" panose="02040603050506020204" pitchFamily="18" charset="0"/>
              </a:rPr>
              <a:t>(tờ - iên - tiên)</a:t>
            </a:r>
            <a:endParaRPr lang="en-US" sz="5400" dirty="0"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2" t="24111" r="55826" b="37629"/>
          <a:stretch/>
        </p:blipFill>
        <p:spPr>
          <a:xfrm>
            <a:off x="1325784" y="685437"/>
            <a:ext cx="3671219" cy="419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9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595347" y="4861721"/>
            <a:ext cx="7694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 smtClean="0">
                <a:latin typeface="UTM Avo" panose="02040603050506020204" pitchFamily="18" charset="0"/>
              </a:rPr>
              <a:t>(vờ - iêt - viêt - nặng - việt)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15517" y="4861721"/>
            <a:ext cx="28415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 smtClean="0">
                <a:latin typeface="UTM Avo" panose="02040603050506020204" pitchFamily="18" charset="0"/>
              </a:rPr>
              <a:t>Việt Nam</a:t>
            </a:r>
            <a:endParaRPr lang="en-US" sz="4400" b="1" dirty="0">
              <a:latin typeface="UTM Avo" panose="0204060305050602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08289" y="4861721"/>
            <a:ext cx="9076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4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iêt</a:t>
            </a: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24758" y="1037618"/>
            <a:ext cx="1635639" cy="830997"/>
            <a:chOff x="7814875" y="1234960"/>
            <a:chExt cx="2321902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7814875" y="1234960"/>
              <a:ext cx="23219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latin typeface="UTM Avo" panose="02040603050506020204" pitchFamily="18" charset="0"/>
                </a:rPr>
                <a:t>Việt</a:t>
              </a:r>
              <a:endParaRPr lang="en-US" sz="4800" b="1" dirty="0">
                <a:latin typeface="UTM Avo" panose="020406030505060202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411801" y="1234960"/>
              <a:ext cx="138400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vi-VN" sz="48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iêt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13515" y="2328229"/>
            <a:ext cx="3662509" cy="2057806"/>
            <a:chOff x="3810000" y="1447800"/>
            <a:chExt cx="2209800" cy="1524000"/>
          </a:xfrm>
        </p:grpSpPr>
        <p:sp>
          <p:nvSpPr>
            <p:cNvPr id="10" name="Rectangle 9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4800" dirty="0" smtClean="0">
                  <a:solidFill>
                    <a:prstClr val="black"/>
                  </a:solidFill>
                  <a:latin typeface="UTM Avo" panose="02040603050506020204" pitchFamily="18" charset="0"/>
                </a:rPr>
                <a:t>Việt</a:t>
              </a:r>
              <a:endParaRPr lang="en-US" sz="48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48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Viêt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vi-VN" sz="4800" b="1" dirty="0" smtClean="0">
                  <a:solidFill>
                    <a:schemeClr val="tx1"/>
                  </a:solidFill>
                  <a:latin typeface="UTM Avo" panose="02040603050506020204" pitchFamily="18" charset="0"/>
                </a:rPr>
                <a:t>.</a:t>
              </a:r>
              <a:endParaRPr lang="en-US" sz="4800" b="1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2" t="22972" r="26121" b="39451"/>
          <a:stretch/>
        </p:blipFill>
        <p:spPr>
          <a:xfrm>
            <a:off x="1147122" y="592427"/>
            <a:ext cx="2937577" cy="390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5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01790" y="470445"/>
            <a:ext cx="60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Bài 65:</a:t>
            </a:r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iên - iêt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0942" y="5577589"/>
            <a:ext cx="28488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 smtClean="0">
                <a:latin typeface="UTM Avo" panose="02040603050506020204" pitchFamily="18" charset="0"/>
              </a:rPr>
              <a:t> cô tiên</a:t>
            </a:r>
            <a:endParaRPr lang="en-US" sz="5400" b="1" dirty="0">
              <a:latin typeface="UTM Avo" panose="0204060305050602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23106" y="5577589"/>
            <a:ext cx="12666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5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iên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2" t="24111" r="55826" b="37629"/>
          <a:stretch/>
        </p:blipFill>
        <p:spPr>
          <a:xfrm>
            <a:off x="939418" y="1393775"/>
            <a:ext cx="3671219" cy="4195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54283" y="5731478"/>
            <a:ext cx="28415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 smtClean="0">
                <a:latin typeface="UTM Avo" panose="02040603050506020204" pitchFamily="18" charset="0"/>
              </a:rPr>
              <a:t>Việt Nam</a:t>
            </a:r>
            <a:endParaRPr lang="en-US" sz="4400" b="1" dirty="0"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47055" y="5731478"/>
            <a:ext cx="9076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4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iêt</a:t>
            </a: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2" t="22972" r="26121" b="39451"/>
          <a:stretch/>
        </p:blipFill>
        <p:spPr>
          <a:xfrm>
            <a:off x="6985888" y="1462184"/>
            <a:ext cx="2937577" cy="390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8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6" t="15072" r="10242" b="15083"/>
          <a:stretch/>
        </p:blipFill>
        <p:spPr>
          <a:xfrm>
            <a:off x="180303" y="843753"/>
            <a:ext cx="11491603" cy="601424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131457" y="0"/>
            <a:ext cx="1549533" cy="976897"/>
            <a:chOff x="390727" y="2611311"/>
            <a:chExt cx="1549533" cy="976897"/>
          </a:xfrm>
        </p:grpSpPr>
        <p:sp>
          <p:nvSpPr>
            <p:cNvPr id="14" name="TextBox 13"/>
            <p:cNvSpPr txBox="1"/>
            <p:nvPr/>
          </p:nvSpPr>
          <p:spPr>
            <a:xfrm>
              <a:off x="824235" y="2854778"/>
              <a:ext cx="1116025" cy="726894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dirty="0" smtClean="0">
                  <a:solidFill>
                    <a:schemeClr val="accent5">
                      <a:lumMod val="75000"/>
                    </a:schemeClr>
                  </a:solidFill>
                  <a:latin typeface="UTM Avo" panose="02040603050506020204" pitchFamily="18" charset="0"/>
                </a:rPr>
                <a:t>Nối</a:t>
              </a:r>
              <a:endParaRPr lang="en-US" sz="4000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6" name="Picture 2" descr="cậu bé hoạt hình đang cầm bút chì Hình ảnh | Định dạng hình ảnh ...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907" b="92442" l="26512" r="766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7388" r="21809" b="5884"/>
            <a:stretch/>
          </p:blipFill>
          <p:spPr bwMode="auto">
            <a:xfrm>
              <a:off x="390727" y="2611311"/>
              <a:ext cx="599679" cy="976897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cxnSp>
        <p:nvCxnSpPr>
          <p:cNvPr id="4" name="Straight Connector 3"/>
          <p:cNvCxnSpPr/>
          <p:nvPr/>
        </p:nvCxnSpPr>
        <p:spPr>
          <a:xfrm>
            <a:off x="3451538" y="1814114"/>
            <a:ext cx="2279561" cy="24359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425184" y="3296992"/>
            <a:ext cx="2305915" cy="3353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451538" y="1309691"/>
            <a:ext cx="2305915" cy="46145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548545" y="2246717"/>
            <a:ext cx="1904548" cy="6510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522191" y="976897"/>
            <a:ext cx="1930902" cy="43291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522191" y="5177307"/>
            <a:ext cx="2033933" cy="11204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68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2" t="16079" r="28771" b="46038"/>
          <a:stretch/>
        </p:blipFill>
        <p:spPr>
          <a:xfrm>
            <a:off x="3675343" y="423133"/>
            <a:ext cx="5178148" cy="257338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3675343" cy="846266"/>
            <a:chOff x="4000467" y="260140"/>
            <a:chExt cx="3675343" cy="846266"/>
          </a:xfrm>
        </p:grpSpPr>
        <p:sp>
          <p:nvSpPr>
            <p:cNvPr id="3" name="Rounded Rectangle 2"/>
            <p:cNvSpPr/>
            <p:nvPr/>
          </p:nvSpPr>
          <p:spPr>
            <a:xfrm>
              <a:off x="5409129" y="412817"/>
              <a:ext cx="2266681" cy="54091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 smtClean="0">
                  <a:solidFill>
                    <a:srgbClr val="002060"/>
                  </a:solidFill>
                  <a:latin typeface="UTM Avo" panose="02040603050506020204" pitchFamily="18" charset="0"/>
                </a:rPr>
                <a:t>Tập đọc</a:t>
              </a:r>
              <a:endParaRPr lang="en-US" sz="32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467" y="260140"/>
              <a:ext cx="1712256" cy="846266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1" t="30462" r="16624" b="36737"/>
          <a:stretch/>
        </p:blipFill>
        <p:spPr>
          <a:xfrm>
            <a:off x="992777" y="3266972"/>
            <a:ext cx="10241278" cy="2926080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 flipH="1">
            <a:off x="4071257" y="5747657"/>
            <a:ext cx="69669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5773780" y="3266972"/>
            <a:ext cx="195945" cy="391885"/>
            <a:chOff x="11234055" y="1094182"/>
            <a:chExt cx="126272" cy="329669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9636032" y="3261794"/>
            <a:ext cx="195945" cy="391885"/>
            <a:chOff x="11234055" y="1094182"/>
            <a:chExt cx="126272" cy="329669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0485117" y="3863509"/>
            <a:ext cx="195945" cy="391885"/>
            <a:chOff x="11234055" y="1094182"/>
            <a:chExt cx="126272" cy="329669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2908660" y="4468754"/>
            <a:ext cx="195945" cy="391885"/>
            <a:chOff x="11234055" y="1094182"/>
            <a:chExt cx="126272" cy="329669"/>
          </a:xfrm>
        </p:grpSpPr>
        <p:cxnSp>
          <p:nvCxnSpPr>
            <p:cNvPr id="42" name="Straight Connector 41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7389220" y="4463576"/>
            <a:ext cx="195945" cy="391885"/>
            <a:chOff x="11234055" y="1094182"/>
            <a:chExt cx="126272" cy="329669"/>
          </a:xfrm>
        </p:grpSpPr>
        <p:cxnSp>
          <p:nvCxnSpPr>
            <p:cNvPr id="45" name="Straight Connector 44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855026" y="5051463"/>
            <a:ext cx="195945" cy="391885"/>
            <a:chOff x="11234055" y="1094182"/>
            <a:chExt cx="126272" cy="329669"/>
          </a:xfrm>
        </p:grpSpPr>
        <p:cxnSp>
          <p:nvCxnSpPr>
            <p:cNvPr id="48" name="Straight Connector 47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11136082" y="5051463"/>
            <a:ext cx="195945" cy="391885"/>
            <a:chOff x="11234055" y="1094182"/>
            <a:chExt cx="126272" cy="329669"/>
          </a:xfrm>
        </p:grpSpPr>
        <p:cxnSp>
          <p:nvCxnSpPr>
            <p:cNvPr id="51" name="Straight Connector 50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/>
          <p:cNvCxnSpPr/>
          <p:nvPr/>
        </p:nvCxnSpPr>
        <p:spPr>
          <a:xfrm flipH="1">
            <a:off x="4114800" y="3936707"/>
            <a:ext cx="69669" cy="309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8539979" y="5670538"/>
            <a:ext cx="195945" cy="391885"/>
            <a:chOff x="11234055" y="1094182"/>
            <a:chExt cx="126272" cy="329669"/>
          </a:xfrm>
        </p:grpSpPr>
        <p:cxnSp>
          <p:nvCxnSpPr>
            <p:cNvPr id="55" name="Straight Connector 54"/>
            <p:cNvCxnSpPr/>
            <p:nvPr/>
          </p:nvCxnSpPr>
          <p:spPr>
            <a:xfrm flipH="1">
              <a:off x="11234055" y="1098538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11281951" y="1094182"/>
              <a:ext cx="78376" cy="3253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69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1" t="46631" r="26493" b="17103"/>
          <a:stretch/>
        </p:blipFill>
        <p:spPr>
          <a:xfrm>
            <a:off x="1698170" y="2063931"/>
            <a:ext cx="8546352" cy="3958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10" y="0"/>
            <a:ext cx="1042308" cy="125244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931920" y="522514"/>
            <a:ext cx="4519749" cy="613955"/>
          </a:xfrm>
          <a:prstGeom prst="roundRect">
            <a:avLst/>
          </a:prstGeom>
          <a:noFill/>
          <a:ln w="28575">
            <a:solidFill>
              <a:srgbClr val="24ADC3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Những ý nào đúng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312127" y="3807823"/>
            <a:ext cx="548640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12127" y="5161422"/>
            <a:ext cx="548640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7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100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TRAN HUYEN</cp:lastModifiedBy>
  <cp:revision>27</cp:revision>
  <dcterms:created xsi:type="dcterms:W3CDTF">2020-08-09T12:12:19Z</dcterms:created>
  <dcterms:modified xsi:type="dcterms:W3CDTF">2024-11-24T12:18:58Z</dcterms:modified>
</cp:coreProperties>
</file>