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5905-E78F-D4D5-91A1-E96C16E6B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AC15C-8DF8-C938-3E14-132324374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FBCBC-9AC8-AE81-2BF1-35002346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8E2DC-2F03-FFB5-1FAB-7B6A9BD1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B649-73C3-6821-9FF0-4A04E908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04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87C2-4489-5B0D-67E6-6D043CF8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AF9D9-F84D-7A69-8FD9-FCB419DE1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CAC9D-EB02-4BF1-8D09-9D96D8AD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FC8DB-5E05-8747-AEDB-4955EED5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1F5C1-6C9F-2142-7E77-70C60147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826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9AEDF-0504-8E8A-DB3D-C4882DC6B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19DC-95E8-83F1-2F21-C745B562F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2852-126F-EF4E-6748-B36FB5B8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EC6C8-D86F-F4C9-F162-0544C3A9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2EBA7-6D79-B40D-EAE6-4CCDAB4B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4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39AF-CF27-E00C-6D3C-E8E21A30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FC2F-8FE3-7EC9-4E8D-F518DA6D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0EC64-F1C8-34CE-0BC9-2730C1DB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C913-C911-7F37-7262-F700887D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7DDB-9D27-73F4-532A-4D620C7F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975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4E74-892F-6706-5107-1B90DAD5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D074B-542F-56BA-0465-935301AC8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58C8-81C7-76E7-F388-7C4B2CA2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8249D-B3C8-F95A-7DFC-EEA482FB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1AB2-A5C4-12BA-6D6C-7C16AB76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125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3046-B87F-0F08-B47A-F627BDFC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CF0AA-6FA8-68DF-6DBD-6DFAC8BE3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7F8F2-0E51-EAED-517A-77BE0018C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955D7-65FE-0EC3-61B9-DEAB65F5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35EA9-A3B9-974D-935A-5B882254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4EFD4-3F52-B8CC-4795-364DDD49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6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7F7C-C909-94AE-FC33-AD098FC3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FE312-CF53-A581-DD2C-B4B993CDD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E321E-832C-3AC3-4ABF-6B33C79E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3D593-4B21-EBA4-2626-7DD1F89C1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482B1-271A-8E70-3BCF-1224D8F86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B92DC-0C6E-BB46-82FC-86A846A9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B26DE-8FBC-5F51-0782-199BA30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297F2-BB91-44BE-8A80-67754CBB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3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608B-A062-6571-085E-8322F04E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07A71-395D-1D98-037C-CDFC2E4D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CE709-A8CA-5D94-D304-367CA530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7EF5C-BB6A-4630-7184-18CF724F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12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C558E-8DAB-0329-84F0-E7D10143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F8A44-B968-68B9-1716-96D2080E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D8E20-89C8-F0F6-EBCC-B6A135D7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13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7BCD-E3FD-100B-E8F7-E4A2632F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C91A-1182-E469-5372-C198AE53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5EDFC-AF65-F509-3505-CCEDE1E3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4D986-CB1D-6932-A68E-9D9E2E8F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B9A3B-BBF1-E38F-312C-D2A99740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8E988-9C75-C65C-6C4E-6E308FA9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664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0986-2A14-58E3-A6D4-E4274AE0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AABE3-5A28-D3D0-639E-70280128C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79671-9820-8FC5-77C4-D78D89185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CF98B-5778-70FB-D3E2-CC0557AF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CDFE-43AC-8A6B-74CD-A93C8BAB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E32B7-B534-41D2-DCF5-83CE196C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3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7071B-04CA-C56C-5159-3A0111BB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7477-F474-6FBC-6D9A-1A04EEC95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62BC4-FAEB-8642-F134-122A831EC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E8AB-D096-43E6-9B37-8CF52DFD1972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AB32-0298-607A-0280-21BD7D28E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2E04-790F-D5B5-A5E7-6E32F0F6B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F630-E27A-4636-A9E6-D07C4B6117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99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2B99-7473-A64A-F64E-EFE9827C2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AA4CC-A5D1-4CFE-8DBB-F425B4B26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E45D8-7743-A229-A2A5-B62E1C44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1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0599-F30C-E848-A5DC-10D4EDD0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2EEA2-1154-5C69-7A4D-84BE5DBD0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391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38FC-E57B-5A3A-3AA5-2D0BC209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561942-698B-0493-EC44-EE3AA7AAA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52174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030D-A4CB-98C7-6AC8-22C3853C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9B75D1-143A-C9D3-726F-1877E3264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68197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05D6-25EC-FB65-5432-F10B1A9B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C15E0-59A6-EF4F-679D-5D66D420A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34748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69B8-D098-E497-6E84-BA1ADF5B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73FBAA-F79A-ECB4-5B13-F3739D0BD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690" cy="6858000"/>
          </a:xfrm>
        </p:spPr>
      </p:pic>
    </p:spTree>
    <p:extLst>
      <p:ext uri="{BB962C8B-B14F-4D97-AF65-F5344CB8AC3E}">
        <p14:creationId xmlns:p14="http://schemas.microsoft.com/office/powerpoint/2010/main" val="428913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0111-95C2-202D-DB32-D684F887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B96D6A-2973-864C-6B79-81286FAC2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"/>
          <a:stretch>
            <a:fillRect/>
          </a:stretch>
        </p:blipFill>
        <p:spPr>
          <a:xfrm>
            <a:off x="0" y="0"/>
            <a:ext cx="12243882" cy="6858000"/>
          </a:xfrm>
        </p:spPr>
      </p:pic>
    </p:spTree>
    <p:extLst>
      <p:ext uri="{BB962C8B-B14F-4D97-AF65-F5344CB8AC3E}">
        <p14:creationId xmlns:p14="http://schemas.microsoft.com/office/powerpoint/2010/main" val="343514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6625-3E66-88DE-9A0D-A0C29A99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068DB-59AC-E780-D42F-7785B8471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579" cy="6858000"/>
          </a:xfrm>
        </p:spPr>
      </p:pic>
    </p:spTree>
    <p:extLst>
      <p:ext uri="{BB962C8B-B14F-4D97-AF65-F5344CB8AC3E}">
        <p14:creationId xmlns:p14="http://schemas.microsoft.com/office/powerpoint/2010/main" val="206658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2C54-43B9-599A-3455-52AD0454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D28B3F-E2F1-C505-94B9-8A40A466C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230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C62B-F1DF-0230-881C-EBE85B28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0A04A6-F2C0-3612-3440-C9BDC1111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81629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938D-FF86-6DFA-C79C-2B596FAC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37843-F646-E7D3-4766-37C64605A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72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770D-E6FA-445E-4921-B3CD05AB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BB0B5-7283-7978-7EF6-30652BC5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690" cy="6858000"/>
          </a:xfrm>
        </p:spPr>
      </p:pic>
    </p:spTree>
    <p:extLst>
      <p:ext uri="{BB962C8B-B14F-4D97-AF65-F5344CB8AC3E}">
        <p14:creationId xmlns:p14="http://schemas.microsoft.com/office/powerpoint/2010/main" val="370415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A22C-9F44-CE00-FE12-62A7F3BD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833B53-8801-9338-88AC-F59460028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579" cy="6858000"/>
          </a:xfrm>
        </p:spPr>
      </p:pic>
    </p:spTree>
    <p:extLst>
      <p:ext uri="{BB962C8B-B14F-4D97-AF65-F5344CB8AC3E}">
        <p14:creationId xmlns:p14="http://schemas.microsoft.com/office/powerpoint/2010/main" val="137264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A2A0-9FA6-10A1-63BB-625A9A66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2442B8-F349-C10F-DFE9-35341AA3F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/>
          <a:stretch>
            <a:fillRect/>
          </a:stretch>
        </p:blipFill>
        <p:spPr>
          <a:xfrm>
            <a:off x="1" y="0"/>
            <a:ext cx="12192000" cy="6946900"/>
          </a:xfrm>
        </p:spPr>
      </p:pic>
    </p:spTree>
    <p:extLst>
      <p:ext uri="{BB962C8B-B14F-4D97-AF65-F5344CB8AC3E}">
        <p14:creationId xmlns:p14="http://schemas.microsoft.com/office/powerpoint/2010/main" val="939521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2025-12-09T02:32:14Z</dcterms:created>
  <dcterms:modified xsi:type="dcterms:W3CDTF">2025-12-09T02:36:50Z</dcterms:modified>
</cp:coreProperties>
</file>