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8" r:id="rId1"/>
    <p:sldMasterId id="2147483707" r:id="rId2"/>
    <p:sldMasterId id="2147483746" r:id="rId3"/>
    <p:sldMasterId id="2147483759" r:id="rId4"/>
  </p:sldMasterIdLst>
  <p:notesMasterIdLst>
    <p:notesMasterId r:id="rId24"/>
  </p:notesMasterIdLst>
  <p:handoutMasterIdLst>
    <p:handoutMasterId r:id="rId25"/>
  </p:handoutMasterIdLst>
  <p:sldIdLst>
    <p:sldId id="402" r:id="rId5"/>
    <p:sldId id="258" r:id="rId6"/>
    <p:sldId id="386" r:id="rId7"/>
    <p:sldId id="388" r:id="rId8"/>
    <p:sldId id="387" r:id="rId9"/>
    <p:sldId id="403" r:id="rId10"/>
    <p:sldId id="404" r:id="rId11"/>
    <p:sldId id="405" r:id="rId12"/>
    <p:sldId id="406" r:id="rId13"/>
    <p:sldId id="326" r:id="rId14"/>
    <p:sldId id="362" r:id="rId15"/>
    <p:sldId id="409" r:id="rId16"/>
    <p:sldId id="410" r:id="rId17"/>
    <p:sldId id="413" r:id="rId18"/>
    <p:sldId id="414" r:id="rId19"/>
    <p:sldId id="382" r:id="rId20"/>
    <p:sldId id="416" r:id="rId21"/>
    <p:sldId id="418" r:id="rId22"/>
    <p:sldId id="420" r:id="rId23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#9Slide03 Arima Madurai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FF"/>
    <a:srgbClr val="9900FF"/>
    <a:srgbClr val="FFFF66"/>
    <a:srgbClr val="FDE1C8"/>
    <a:srgbClr val="E8959F"/>
    <a:srgbClr val="E6E6E6"/>
    <a:srgbClr val="FFFBF7"/>
    <a:srgbClr val="99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98" autoAdjust="0"/>
    <p:restoredTop sz="96691" autoAdjust="0"/>
  </p:normalViewPr>
  <p:slideViewPr>
    <p:cSldViewPr>
      <p:cViewPr varScale="1">
        <p:scale>
          <a:sx n="119" d="100"/>
          <a:sy n="119" d="100"/>
        </p:scale>
        <p:origin x="720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31" indent="0" algn="ctr">
              <a:buNone/>
              <a:defRPr sz="1500"/>
            </a:lvl2pPr>
            <a:lvl3pPr marL="685477" indent="0" algn="ctr">
              <a:buNone/>
              <a:defRPr sz="1400"/>
            </a:lvl3pPr>
            <a:lvl4pPr marL="1028216" indent="0" algn="ctr">
              <a:buNone/>
              <a:defRPr sz="1200"/>
            </a:lvl4pPr>
            <a:lvl5pPr marL="1370954" indent="0" algn="ctr">
              <a:buNone/>
              <a:defRPr sz="1200"/>
            </a:lvl5pPr>
            <a:lvl6pPr marL="1713701" indent="0" algn="ctr">
              <a:buNone/>
              <a:defRPr sz="1200"/>
            </a:lvl6pPr>
            <a:lvl7pPr marL="2056430" indent="0" algn="ctr">
              <a:buNone/>
              <a:defRPr sz="1200"/>
            </a:lvl7pPr>
            <a:lvl8pPr marL="2399160" indent="0" algn="ctr">
              <a:buNone/>
              <a:defRPr sz="1200"/>
            </a:lvl8pPr>
            <a:lvl9pPr marL="27418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40" y="1447965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algn="ctr" defTabSz="685477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7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00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0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2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36" y="1447961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27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02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37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093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45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66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15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76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99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98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38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51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10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61993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26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6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959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9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45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52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26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32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2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15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2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20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3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580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1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620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664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715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176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877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614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838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749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098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53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2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1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0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56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11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06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31" indent="0">
              <a:buNone/>
              <a:defRPr sz="2100"/>
            </a:lvl2pPr>
            <a:lvl3pPr marL="685477" indent="0">
              <a:buNone/>
              <a:defRPr sz="1800"/>
            </a:lvl3pPr>
            <a:lvl4pPr marL="1028216" indent="0">
              <a:buNone/>
              <a:defRPr sz="1500"/>
            </a:lvl4pPr>
            <a:lvl5pPr marL="1370954" indent="0">
              <a:buNone/>
              <a:defRPr sz="1500"/>
            </a:lvl5pPr>
            <a:lvl6pPr marL="1713701" indent="0">
              <a:buNone/>
              <a:defRPr sz="1500"/>
            </a:lvl6pPr>
            <a:lvl7pPr marL="2056430" indent="0">
              <a:buNone/>
              <a:defRPr sz="1500"/>
            </a:lvl7pPr>
            <a:lvl8pPr marL="2399160" indent="0">
              <a:buNone/>
              <a:defRPr sz="1500"/>
            </a:lvl8pPr>
            <a:lvl9pPr marL="274189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47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60D8594-62C4-D088-FE49-D50B252EDDA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2" tIns="34289" rIns="6855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2" tIns="34289" rIns="68552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77"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0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68547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4" indent="-171374" algn="l" defTabSz="68547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2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5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8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1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57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6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34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8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7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6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4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0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3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9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1A61832-5EF8-78C7-B1EC-092C6CC3DE6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4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186487F-FD7D-69FD-41AA-341FDA42193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7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7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EFCA73E-58F5-E1E9-773E-12A073BBB75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5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.wm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Giai%20nghia%20tu/Hon%20ho.pptx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2" y="3276905"/>
            <a:ext cx="976992" cy="126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804883" y="2314902"/>
            <a:ext cx="7518390" cy="42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011"/>
              </a:spcBef>
              <a:defRPr/>
            </a:pP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25077" y="189490"/>
            <a:ext cx="1169198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71990" y="235339"/>
            <a:ext cx="1173657" cy="140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376887" y="556201"/>
            <a:ext cx="828221" cy="108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27730" y="3430415"/>
            <a:ext cx="680375" cy="49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32" y="3251083"/>
            <a:ext cx="1908086" cy="136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2386628" y="2963772"/>
            <a:ext cx="4667315" cy="69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dirty="0">
                <a:solidFill>
                  <a:srgbClr val="0000FF"/>
                </a:solidFill>
              </a:rPr>
              <a:t>Chia </a:t>
            </a:r>
            <a:r>
              <a:rPr lang="en-US" dirty="0" err="1">
                <a:solidFill>
                  <a:srgbClr val="0000FF"/>
                </a:solidFill>
              </a:rPr>
              <a:t>sẻ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và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đọc</a:t>
            </a:r>
            <a:r>
              <a:rPr lang="en-US" dirty="0">
                <a:solidFill>
                  <a:srgbClr val="0000FF"/>
                </a:solidFill>
              </a:rPr>
              <a:t>: </a:t>
            </a:r>
            <a:r>
              <a:rPr lang="en-US" dirty="0" err="1">
                <a:solidFill>
                  <a:srgbClr val="0000FF"/>
                </a:solidFill>
              </a:rPr>
              <a:t>Cùng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vui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vi-VN" dirty="0">
                <a:solidFill>
                  <a:srgbClr val="0000FF"/>
                </a:solidFill>
              </a:rPr>
              <a:t>chơi</a:t>
            </a:r>
            <a:r>
              <a:rPr lang="vi-VN" dirty="0" smtClean="0">
                <a:solidFill>
                  <a:srgbClr val="0000FF"/>
                </a:solidFill>
              </a:rPr>
              <a:t>.</a:t>
            </a:r>
          </a:p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Mở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rộng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vốn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về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thể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thao</a:t>
            </a:r>
            <a:r>
              <a:rPr lang="en-US" dirty="0">
                <a:solidFill>
                  <a:srgbClr val="0000FF"/>
                </a:solidFill>
              </a:rPr>
              <a:t>.</a:t>
            </a:r>
            <a:r>
              <a:rPr lang="vi-VN" dirty="0">
                <a:solidFill>
                  <a:srgbClr val="0000FF"/>
                </a:solidFill>
              </a:rPr>
              <a:t>(T1)</a:t>
            </a:r>
            <a:r>
              <a:rPr lang="en-US" altLang="en-US" sz="2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altLang="en-US" sz="2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00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9986" y="366416"/>
            <a:ext cx="5737887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912" y="987574"/>
            <a:ext cx="3268089" cy="132339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BA1455-BF20-4997-807C-F3D0C35DB187}"/>
              </a:ext>
            </a:extLst>
          </p:cNvPr>
          <p:cNvSpPr/>
          <p:nvPr/>
        </p:nvSpPr>
        <p:spPr>
          <a:xfrm>
            <a:off x="4942796" y="802907"/>
            <a:ext cx="3744416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94A20-84E5-8C0C-7241-F5C167DB7808}"/>
              </a:ext>
            </a:extLst>
          </p:cNvPr>
          <p:cNvSpPr/>
          <p:nvPr/>
        </p:nvSpPr>
        <p:spPr>
          <a:xfrm>
            <a:off x="4860032" y="1058601"/>
            <a:ext cx="3039968" cy="1631171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33892-43C4-5014-43B9-59945938C373}"/>
              </a:ext>
            </a:extLst>
          </p:cNvPr>
          <p:cNvSpPr txBox="1"/>
          <p:nvPr/>
        </p:nvSpPr>
        <p:spPr>
          <a:xfrm>
            <a:off x="131912" y="2571750"/>
            <a:ext cx="45793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Bay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23CEE-FBEA-0B09-75D2-12AD25A7A1CC}"/>
              </a:ext>
            </a:extLst>
          </p:cNvPr>
          <p:cNvSpPr txBox="1"/>
          <p:nvPr/>
        </p:nvSpPr>
        <p:spPr>
          <a:xfrm>
            <a:off x="6600812" y="4177412"/>
            <a:ext cx="20756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3(1980)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BFFB48-6D09-990E-A15A-A824BE24D916}"/>
              </a:ext>
            </a:extLst>
          </p:cNvPr>
          <p:cNvSpPr txBox="1"/>
          <p:nvPr/>
        </p:nvSpPr>
        <p:spPr>
          <a:xfrm>
            <a:off x="4860032" y="2559231"/>
            <a:ext cx="3600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61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9" grpId="0"/>
      <p:bldP spid="12" grpId="0"/>
      <p:bldP spid="15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107504" y="411510"/>
            <a:ext cx="1675537" cy="4320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A4E65-F44D-2FFA-E9D0-217D35C7EDB2}"/>
              </a:ext>
            </a:extLst>
          </p:cNvPr>
          <p:cNvSpPr txBox="1"/>
          <p:nvPr/>
        </p:nvSpPr>
        <p:spPr>
          <a:xfrm>
            <a:off x="1979711" y="421691"/>
            <a:ext cx="5040561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endParaRPr lang="vi-VN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87FA6E-1FE2-A864-06C3-3BA6317749E1}"/>
              </a:ext>
            </a:extLst>
          </p:cNvPr>
          <p:cNvSpPr/>
          <p:nvPr/>
        </p:nvSpPr>
        <p:spPr>
          <a:xfrm>
            <a:off x="850062" y="912823"/>
            <a:ext cx="3268089" cy="132339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lắm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ơi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trải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khắp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nơi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3AD569-0B1C-2CEE-82CF-4BA32F2E7AD6}"/>
              </a:ext>
            </a:extLst>
          </p:cNvPr>
          <p:cNvSpPr txBox="1"/>
          <p:nvPr/>
        </p:nvSpPr>
        <p:spPr>
          <a:xfrm>
            <a:off x="4887016" y="2359990"/>
            <a:ext cx="45793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mát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khỏe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cười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xen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hát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3ED711-1819-DE7C-D2B1-1E4C9EB9959D}"/>
              </a:ext>
            </a:extLst>
          </p:cNvPr>
          <p:cNvSpPr txBox="1"/>
          <p:nvPr/>
        </p:nvSpPr>
        <p:spPr>
          <a:xfrm>
            <a:off x="830540" y="2404461"/>
            <a:ext cx="35187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cầu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xanh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Bay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lộn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xuống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vòng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1B82BD-3964-4541-9BD2-3EF961B2F625}"/>
              </a:ext>
            </a:extLst>
          </p:cNvPr>
          <p:cNvSpPr txBox="1"/>
          <p:nvPr/>
        </p:nvSpPr>
        <p:spPr>
          <a:xfrm>
            <a:off x="4885701" y="949675"/>
            <a:ext cx="45793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nhìn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mắt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thật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dẻo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cầu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bay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sân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Đừng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xuống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51" name="Flowchart: Terminator 50">
            <a:extLst>
              <a:ext uri="{FF2B5EF4-FFF2-40B4-BE49-F238E27FC236}">
                <a16:creationId xmlns:a16="http://schemas.microsoft.com/office/drawing/2014/main" id="{E3A4F101-CF15-8B17-704C-89717044C1B1}"/>
              </a:ext>
            </a:extLst>
          </p:cNvPr>
          <p:cNvSpPr/>
          <p:nvPr/>
        </p:nvSpPr>
        <p:spPr>
          <a:xfrm>
            <a:off x="2233051" y="4241660"/>
            <a:ext cx="4392488" cy="602295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khổ thơ ?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Flowchart: Terminator 51">
            <a:extLst>
              <a:ext uri="{FF2B5EF4-FFF2-40B4-BE49-F238E27FC236}">
                <a16:creationId xmlns:a16="http://schemas.microsoft.com/office/drawing/2014/main" id="{CF09C2BE-FEC3-AE1B-9965-B976B4025C36}"/>
              </a:ext>
            </a:extLst>
          </p:cNvPr>
          <p:cNvSpPr/>
          <p:nvPr/>
        </p:nvSpPr>
        <p:spPr>
          <a:xfrm>
            <a:off x="2307805" y="4282682"/>
            <a:ext cx="4384372" cy="520250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khổ 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05FC1C4-9AF3-21BA-DD3C-B72C3377A513}"/>
              </a:ext>
            </a:extLst>
          </p:cNvPr>
          <p:cNvGrpSpPr/>
          <p:nvPr/>
        </p:nvGrpSpPr>
        <p:grpSpPr>
          <a:xfrm>
            <a:off x="395536" y="1031823"/>
            <a:ext cx="454526" cy="1129045"/>
            <a:chOff x="395536" y="1031823"/>
            <a:chExt cx="454526" cy="1129045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05DFFE8-9587-0387-B36B-A45CBADC1AB7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50FE76C-B056-8004-4FF9-E2D8F859FF93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1E4B575-98D8-A4A4-93F9-77CF3438CF2C}"/>
              </a:ext>
            </a:extLst>
          </p:cNvPr>
          <p:cNvGrpSpPr/>
          <p:nvPr/>
        </p:nvGrpSpPr>
        <p:grpSpPr>
          <a:xfrm>
            <a:off x="390192" y="2486069"/>
            <a:ext cx="454526" cy="1129045"/>
            <a:chOff x="395536" y="1031823"/>
            <a:chExt cx="454526" cy="1129045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08BCF3A-1936-3822-1FF7-6191B6DB30E7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FA99C10-095C-4229-15BE-15F3F0477910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D43A8B3-9E23-3208-5F38-D63F03438FF1}"/>
              </a:ext>
            </a:extLst>
          </p:cNvPr>
          <p:cNvGrpSpPr/>
          <p:nvPr/>
        </p:nvGrpSpPr>
        <p:grpSpPr>
          <a:xfrm>
            <a:off x="4443900" y="1013258"/>
            <a:ext cx="454526" cy="1129045"/>
            <a:chOff x="4443900" y="1013258"/>
            <a:chExt cx="454526" cy="1129045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D452960-6A8F-61F5-13E9-EE6EE32B0397}"/>
                </a:ext>
              </a:extLst>
            </p:cNvPr>
            <p:cNvCxnSpPr>
              <a:cxnSpLocks/>
            </p:cNvCxnSpPr>
            <p:nvPr/>
          </p:nvCxnSpPr>
          <p:spPr>
            <a:xfrm>
              <a:off x="4898426" y="1013258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B4CE7D0-99ED-751E-AC75-B43617179CC2}"/>
                </a:ext>
              </a:extLst>
            </p:cNvPr>
            <p:cNvSpPr/>
            <p:nvPr/>
          </p:nvSpPr>
          <p:spPr>
            <a:xfrm>
              <a:off x="4443900" y="1013258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5747C59-3AE4-550F-8591-1104887788BD}"/>
              </a:ext>
            </a:extLst>
          </p:cNvPr>
          <p:cNvGrpSpPr/>
          <p:nvPr/>
        </p:nvGrpSpPr>
        <p:grpSpPr>
          <a:xfrm>
            <a:off x="4429295" y="2486069"/>
            <a:ext cx="454526" cy="1129045"/>
            <a:chOff x="395536" y="1031823"/>
            <a:chExt cx="454526" cy="1129045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0357A83-D38E-9FBB-1A4C-FE03341DDAAA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3DD1F4B-207A-19F1-0242-5A741015BE6C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7B23CEE-FBEA-0B09-75D2-12AD25A7A1CC}"/>
              </a:ext>
            </a:extLst>
          </p:cNvPr>
          <p:cNvSpPr txBox="1"/>
          <p:nvPr/>
        </p:nvSpPr>
        <p:spPr>
          <a:xfrm>
            <a:off x="5808724" y="3668443"/>
            <a:ext cx="20756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3(1980)</a:t>
            </a:r>
          </a:p>
        </p:txBody>
      </p:sp>
    </p:spTree>
    <p:extLst>
      <p:ext uri="{BB962C8B-B14F-4D97-AF65-F5344CB8AC3E}">
        <p14:creationId xmlns:p14="http://schemas.microsoft.com/office/powerpoint/2010/main" val="2638884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  <p:bldP spid="21" grpId="0"/>
      <p:bldP spid="22" grpId="0"/>
      <p:bldP spid="23" grpId="0"/>
      <p:bldP spid="51" grpId="0" animBg="1"/>
      <p:bldP spid="52" grpId="0" animBg="1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C87FA6E-1FE2-A864-06C3-3BA6317749E1}"/>
              </a:ext>
            </a:extLst>
          </p:cNvPr>
          <p:cNvSpPr/>
          <p:nvPr/>
        </p:nvSpPr>
        <p:spPr>
          <a:xfrm>
            <a:off x="2744071" y="2585177"/>
            <a:ext cx="3268089" cy="132339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65691D-B06B-49DA-0592-7ABFF0DA7BDC}"/>
              </a:ext>
            </a:extLst>
          </p:cNvPr>
          <p:cNvCxnSpPr>
            <a:cxnSpLocks/>
          </p:cNvCxnSpPr>
          <p:nvPr/>
        </p:nvCxnSpPr>
        <p:spPr>
          <a:xfrm flipH="1">
            <a:off x="5168150" y="2654806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50FE76C-B056-8004-4FF9-E2D8F859FF93}"/>
              </a:ext>
            </a:extLst>
          </p:cNvPr>
          <p:cNvSpPr/>
          <p:nvPr/>
        </p:nvSpPr>
        <p:spPr>
          <a:xfrm>
            <a:off x="2289545" y="2597434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5539466" y="2959794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5370214" y="3268699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6619DD0-6074-C97D-0CDB-A8E589C4FDAC}"/>
              </a:ext>
            </a:extLst>
          </p:cNvPr>
          <p:cNvGrpSpPr/>
          <p:nvPr/>
        </p:nvGrpSpPr>
        <p:grpSpPr>
          <a:xfrm>
            <a:off x="5168150" y="3560124"/>
            <a:ext cx="144016" cy="213816"/>
            <a:chOff x="2267744" y="1892686"/>
            <a:chExt cx="144016" cy="213816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980C05C-66A6-BD68-1E0C-AB7FD5A78E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031F6FF-05A3-7C68-BCE2-AF3E6B89D6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/>
          <p:cNvSpPr txBox="1"/>
          <p:nvPr/>
        </p:nvSpPr>
        <p:spPr>
          <a:xfrm>
            <a:off x="1763688" y="330791"/>
            <a:ext cx="6551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 hai,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 12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563888" y="1056620"/>
            <a:ext cx="1989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32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 Box 14"/>
          <p:cNvSpPr txBox="1">
            <a:spLocks noChangeArrowheads="1"/>
          </p:cNvSpPr>
          <p:nvPr/>
        </p:nvSpPr>
        <p:spPr bwMode="auto">
          <a:xfrm>
            <a:off x="1978388" y="1649826"/>
            <a:ext cx="6019799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chơi.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(T1</a:t>
            </a:r>
            <a:r>
              <a:rPr lang="vi-VN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298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/>
          <p:cNvSpPr txBox="1"/>
          <p:nvPr/>
        </p:nvSpPr>
        <p:spPr>
          <a:xfrm>
            <a:off x="1763688" y="330791"/>
            <a:ext cx="6551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 hai,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 12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563888" y="1056620"/>
            <a:ext cx="1989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32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 Box 14"/>
          <p:cNvSpPr txBox="1">
            <a:spLocks noChangeArrowheads="1"/>
          </p:cNvSpPr>
          <p:nvPr/>
        </p:nvSpPr>
        <p:spPr bwMode="auto">
          <a:xfrm>
            <a:off x="1978388" y="1649826"/>
            <a:ext cx="6019799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chơi.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(T1)</a:t>
            </a:r>
            <a:endParaRPr lang="en-US" sz="2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3ED711-1819-DE7C-D2B1-1E4C9EB9959D}"/>
              </a:ext>
            </a:extLst>
          </p:cNvPr>
          <p:cNvSpPr txBox="1"/>
          <p:nvPr/>
        </p:nvSpPr>
        <p:spPr>
          <a:xfrm>
            <a:off x="3015540" y="2356961"/>
            <a:ext cx="35187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Bay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E5E24E-D2C1-514E-3A05-7AAF32946A6C}"/>
              </a:ext>
            </a:extLst>
          </p:cNvPr>
          <p:cNvGrpSpPr/>
          <p:nvPr/>
        </p:nvGrpSpPr>
        <p:grpSpPr>
          <a:xfrm>
            <a:off x="5868144" y="3315810"/>
            <a:ext cx="144016" cy="213816"/>
            <a:chOff x="2267744" y="1892686"/>
            <a:chExt cx="144016" cy="21381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65BF1CE-211A-579E-A635-3521E2C3AB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6D294EA-0B6A-6BBB-8D7E-1AD1873D9B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3FA99C10-095C-4229-15BE-15F3F0477910}"/>
              </a:ext>
            </a:extLst>
          </p:cNvPr>
          <p:cNvSpPr/>
          <p:nvPr/>
        </p:nvSpPr>
        <p:spPr>
          <a:xfrm>
            <a:off x="2575192" y="2438569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BED0812-FBEE-F91F-CCB1-E114720B51CC}"/>
              </a:ext>
            </a:extLst>
          </p:cNvPr>
          <p:cNvCxnSpPr>
            <a:cxnSpLocks/>
          </p:cNvCxnSpPr>
          <p:nvPr/>
        </p:nvCxnSpPr>
        <p:spPr>
          <a:xfrm flipH="1">
            <a:off x="5568993" y="2727382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37C87F-283E-F237-CB90-D1BC779C7B8B}"/>
              </a:ext>
            </a:extLst>
          </p:cNvPr>
          <p:cNvCxnSpPr>
            <a:cxnSpLocks/>
          </p:cNvCxnSpPr>
          <p:nvPr/>
        </p:nvCxnSpPr>
        <p:spPr>
          <a:xfrm flipH="1">
            <a:off x="5671162" y="2417990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4B664E4-22D2-1E68-DEDC-B0A94A2DBA85}"/>
              </a:ext>
            </a:extLst>
          </p:cNvPr>
          <p:cNvCxnSpPr>
            <a:cxnSpLocks/>
          </p:cNvCxnSpPr>
          <p:nvPr/>
        </p:nvCxnSpPr>
        <p:spPr>
          <a:xfrm flipH="1">
            <a:off x="4442022" y="2755625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DA6E102-538F-AE0D-5277-98507BE8B7A6}"/>
              </a:ext>
            </a:extLst>
          </p:cNvPr>
          <p:cNvCxnSpPr>
            <a:cxnSpLocks/>
          </p:cNvCxnSpPr>
          <p:nvPr/>
        </p:nvCxnSpPr>
        <p:spPr>
          <a:xfrm flipH="1">
            <a:off x="5328463" y="3066369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hlinkClick r:id="rId2" action="ppaction://hlinkpres?slideindex=1&amp;slidetitle="/>
          </p:cNvPr>
          <p:cNvSpPr/>
          <p:nvPr/>
        </p:nvSpPr>
        <p:spPr>
          <a:xfrm>
            <a:off x="251520" y="3849450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err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uả cầu: đồ chơi gồm một đế nhỏ hình tròn, mặt trên cắm một túm giấy mỏng hoặc lông chim, dùng để đá chuyền qua , chuyền lại cho nhau</a:t>
            </a:r>
            <a:r>
              <a:rPr lang="en-US" sz="2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1520" y="3450692"/>
            <a:ext cx="43677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224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/>
          <p:cNvSpPr txBox="1"/>
          <p:nvPr/>
        </p:nvSpPr>
        <p:spPr>
          <a:xfrm>
            <a:off x="1763688" y="330791"/>
            <a:ext cx="6551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 hai,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 12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563888" y="1056620"/>
            <a:ext cx="1989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32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 Box 14"/>
          <p:cNvSpPr txBox="1">
            <a:spLocks noChangeArrowheads="1"/>
          </p:cNvSpPr>
          <p:nvPr/>
        </p:nvSpPr>
        <p:spPr bwMode="auto">
          <a:xfrm>
            <a:off x="1978388" y="1649826"/>
            <a:ext cx="6019799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chơi.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(T1)</a:t>
            </a:r>
            <a:endParaRPr lang="en-US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1B82BD-3964-4541-9BD2-3EF961B2F625}"/>
              </a:ext>
            </a:extLst>
          </p:cNvPr>
          <p:cNvSpPr txBox="1"/>
          <p:nvPr/>
        </p:nvSpPr>
        <p:spPr>
          <a:xfrm>
            <a:off x="3357617" y="2544455"/>
            <a:ext cx="45793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2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2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endParaRPr lang="en-US" sz="2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B4CE7D0-99ED-751E-AC75-B43617179CC2}"/>
              </a:ext>
            </a:extLst>
          </p:cNvPr>
          <p:cNvSpPr/>
          <p:nvPr/>
        </p:nvSpPr>
        <p:spPr>
          <a:xfrm>
            <a:off x="2915816" y="2608038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2677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/>
          <p:cNvSpPr txBox="1"/>
          <p:nvPr/>
        </p:nvSpPr>
        <p:spPr>
          <a:xfrm>
            <a:off x="1763688" y="330791"/>
            <a:ext cx="6551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 hai,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 12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563888" y="1056620"/>
            <a:ext cx="1989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32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 Box 14"/>
          <p:cNvSpPr txBox="1">
            <a:spLocks noChangeArrowheads="1"/>
          </p:cNvSpPr>
          <p:nvPr/>
        </p:nvSpPr>
        <p:spPr bwMode="auto">
          <a:xfrm>
            <a:off x="1978388" y="1649826"/>
            <a:ext cx="6019799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chơi.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(T1</a:t>
            </a:r>
            <a:r>
              <a:rPr lang="vi-VN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AD569-0B1C-2CEE-82CF-4BA32F2E7AD6}"/>
              </a:ext>
            </a:extLst>
          </p:cNvPr>
          <p:cNvSpPr txBox="1"/>
          <p:nvPr/>
        </p:nvSpPr>
        <p:spPr>
          <a:xfrm>
            <a:off x="3298334" y="2677029"/>
            <a:ext cx="45793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2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3DD1F4B-207A-19F1-0242-5A741015BE6C}"/>
              </a:ext>
            </a:extLst>
          </p:cNvPr>
          <p:cNvSpPr/>
          <p:nvPr/>
        </p:nvSpPr>
        <p:spPr>
          <a:xfrm>
            <a:off x="2843808" y="2742542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345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9986" y="366416"/>
            <a:ext cx="5737887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endParaRPr lang="vi-VN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213" y="1202539"/>
            <a:ext cx="3268089" cy="132339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lắm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ơi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trải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khắp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nơi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BA1455-BF20-4997-807C-F3D0C35DB187}"/>
              </a:ext>
            </a:extLst>
          </p:cNvPr>
          <p:cNvSpPr/>
          <p:nvPr/>
        </p:nvSpPr>
        <p:spPr>
          <a:xfrm>
            <a:off x="4942796" y="802907"/>
            <a:ext cx="3744416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cs typeface="Times New Roman" pitchFamily="18" charset="0"/>
            </a:endParaRPr>
          </a:p>
          <a:p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  <a:p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33892-43C4-5014-43B9-59945938C373}"/>
              </a:ext>
            </a:extLst>
          </p:cNvPr>
          <p:cNvSpPr txBox="1"/>
          <p:nvPr/>
        </p:nvSpPr>
        <p:spPr>
          <a:xfrm>
            <a:off x="298939" y="2871217"/>
            <a:ext cx="45793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cầu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xanh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Bay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lộn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xuống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vòng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23CEE-FBEA-0B09-75D2-12AD25A7A1CC}"/>
              </a:ext>
            </a:extLst>
          </p:cNvPr>
          <p:cNvSpPr txBox="1"/>
          <p:nvPr/>
        </p:nvSpPr>
        <p:spPr>
          <a:xfrm>
            <a:off x="4415136" y="4167685"/>
            <a:ext cx="20756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1600" i="1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1600" i="1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3(1980)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r="43864"/>
          <a:stretch/>
        </p:blipFill>
        <p:spPr>
          <a:xfrm>
            <a:off x="6056951" y="366416"/>
            <a:ext cx="3096345" cy="47770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BFFB48-6D09-990E-A15A-A824BE24D916}"/>
              </a:ext>
            </a:extLst>
          </p:cNvPr>
          <p:cNvSpPr txBox="1"/>
          <p:nvPr/>
        </p:nvSpPr>
        <p:spPr>
          <a:xfrm>
            <a:off x="3699674" y="2858781"/>
            <a:ext cx="3600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mát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khỏe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cười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xen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hát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AEAB15F5-419F-07F9-367F-CAEAAD639354}"/>
              </a:ext>
            </a:extLst>
          </p:cNvPr>
          <p:cNvSpPr/>
          <p:nvPr/>
        </p:nvSpPr>
        <p:spPr>
          <a:xfrm>
            <a:off x="4139953" y="324563"/>
            <a:ext cx="3960439" cy="520198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Nối tiếp từng khổ thơ.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0FE76C-B056-8004-4FF9-E2D8F859FF93}"/>
              </a:ext>
            </a:extLst>
          </p:cNvPr>
          <p:cNvSpPr/>
          <p:nvPr/>
        </p:nvSpPr>
        <p:spPr>
          <a:xfrm>
            <a:off x="67736" y="1148082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A99C10-095C-4229-15BE-15F3F0477910}"/>
              </a:ext>
            </a:extLst>
          </p:cNvPr>
          <p:cNvSpPr/>
          <p:nvPr/>
        </p:nvSpPr>
        <p:spPr>
          <a:xfrm>
            <a:off x="0" y="2754981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B4CE7D0-99ED-751E-AC75-B43617179CC2}"/>
              </a:ext>
            </a:extLst>
          </p:cNvPr>
          <p:cNvSpPr/>
          <p:nvPr/>
        </p:nvSpPr>
        <p:spPr>
          <a:xfrm>
            <a:off x="3366293" y="1174316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3DD1F4B-207A-19F1-0242-5A741015BE6C}"/>
              </a:ext>
            </a:extLst>
          </p:cNvPr>
          <p:cNvSpPr/>
          <p:nvPr/>
        </p:nvSpPr>
        <p:spPr>
          <a:xfrm>
            <a:off x="3400001" y="2704039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94A20-84E5-8C0C-7241-F5C167DB7808}"/>
              </a:ext>
            </a:extLst>
          </p:cNvPr>
          <p:cNvSpPr/>
          <p:nvPr/>
        </p:nvSpPr>
        <p:spPr>
          <a:xfrm>
            <a:off x="3707063" y="1227610"/>
            <a:ext cx="3039968" cy="1631171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nhìn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mắt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thật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dẻo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cầu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bay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sân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Đừng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xuống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2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975" y="366416"/>
            <a:ext cx="3884978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endParaRPr lang="vi-VN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213" y="1202539"/>
            <a:ext cx="3268089" cy="132339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lắm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ơi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trải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khắp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nơi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BA1455-BF20-4997-807C-F3D0C35DB187}"/>
              </a:ext>
            </a:extLst>
          </p:cNvPr>
          <p:cNvSpPr/>
          <p:nvPr/>
        </p:nvSpPr>
        <p:spPr>
          <a:xfrm>
            <a:off x="4942796" y="802907"/>
            <a:ext cx="3744416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cs typeface="Times New Roman" pitchFamily="18" charset="0"/>
            </a:endParaRPr>
          </a:p>
          <a:p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  <a:p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33892-43C4-5014-43B9-59945938C373}"/>
              </a:ext>
            </a:extLst>
          </p:cNvPr>
          <p:cNvSpPr txBox="1"/>
          <p:nvPr/>
        </p:nvSpPr>
        <p:spPr>
          <a:xfrm>
            <a:off x="298939" y="2871217"/>
            <a:ext cx="45793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cầu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xanh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Bay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lộn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xuống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vòng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23CEE-FBEA-0B09-75D2-12AD25A7A1CC}"/>
              </a:ext>
            </a:extLst>
          </p:cNvPr>
          <p:cNvSpPr txBox="1"/>
          <p:nvPr/>
        </p:nvSpPr>
        <p:spPr>
          <a:xfrm>
            <a:off x="4415136" y="4167685"/>
            <a:ext cx="20756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1600" i="1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1600" i="1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3(1980)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r="43864"/>
          <a:stretch/>
        </p:blipFill>
        <p:spPr>
          <a:xfrm>
            <a:off x="6056951" y="366416"/>
            <a:ext cx="3096345" cy="47770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BFFB48-6D09-990E-A15A-A824BE24D916}"/>
              </a:ext>
            </a:extLst>
          </p:cNvPr>
          <p:cNvSpPr txBox="1"/>
          <p:nvPr/>
        </p:nvSpPr>
        <p:spPr>
          <a:xfrm>
            <a:off x="3699674" y="2858781"/>
            <a:ext cx="3600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mát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khỏe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cười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xen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hát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AEAB15F5-419F-07F9-367F-CAEAAD639354}"/>
              </a:ext>
            </a:extLst>
          </p:cNvPr>
          <p:cNvSpPr/>
          <p:nvPr/>
        </p:nvSpPr>
        <p:spPr>
          <a:xfrm>
            <a:off x="4139953" y="324563"/>
            <a:ext cx="4320479" cy="520198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nối tiếp theo cặp.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0FE76C-B056-8004-4FF9-E2D8F859FF93}"/>
              </a:ext>
            </a:extLst>
          </p:cNvPr>
          <p:cNvSpPr/>
          <p:nvPr/>
        </p:nvSpPr>
        <p:spPr>
          <a:xfrm>
            <a:off x="67736" y="1148082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A99C10-095C-4229-15BE-15F3F0477910}"/>
              </a:ext>
            </a:extLst>
          </p:cNvPr>
          <p:cNvSpPr/>
          <p:nvPr/>
        </p:nvSpPr>
        <p:spPr>
          <a:xfrm>
            <a:off x="0" y="2754981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B4CE7D0-99ED-751E-AC75-B43617179CC2}"/>
              </a:ext>
            </a:extLst>
          </p:cNvPr>
          <p:cNvSpPr/>
          <p:nvPr/>
        </p:nvSpPr>
        <p:spPr>
          <a:xfrm>
            <a:off x="3366293" y="1174316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3DD1F4B-207A-19F1-0242-5A741015BE6C}"/>
              </a:ext>
            </a:extLst>
          </p:cNvPr>
          <p:cNvSpPr/>
          <p:nvPr/>
        </p:nvSpPr>
        <p:spPr>
          <a:xfrm>
            <a:off x="3400001" y="2704039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94A20-84E5-8C0C-7241-F5C167DB7808}"/>
              </a:ext>
            </a:extLst>
          </p:cNvPr>
          <p:cNvSpPr/>
          <p:nvPr/>
        </p:nvSpPr>
        <p:spPr>
          <a:xfrm>
            <a:off x="3707063" y="1227610"/>
            <a:ext cx="3039968" cy="1631171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nhìn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mắt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thật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dẻo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cầu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bay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sân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Đừng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xuống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53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975" y="366416"/>
            <a:ext cx="3884978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endParaRPr lang="vi-VN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213" y="1202539"/>
            <a:ext cx="3268089" cy="132339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lắm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ơi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trải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khắp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nơi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BA1455-BF20-4997-807C-F3D0C35DB187}"/>
              </a:ext>
            </a:extLst>
          </p:cNvPr>
          <p:cNvSpPr/>
          <p:nvPr/>
        </p:nvSpPr>
        <p:spPr>
          <a:xfrm>
            <a:off x="4942796" y="802907"/>
            <a:ext cx="3744416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cs typeface="Times New Roman" pitchFamily="18" charset="0"/>
            </a:endParaRPr>
          </a:p>
          <a:p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  <a:p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33892-43C4-5014-43B9-59945938C373}"/>
              </a:ext>
            </a:extLst>
          </p:cNvPr>
          <p:cNvSpPr txBox="1"/>
          <p:nvPr/>
        </p:nvSpPr>
        <p:spPr>
          <a:xfrm>
            <a:off x="298939" y="2871217"/>
            <a:ext cx="45793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cầu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xanh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Bay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lộn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xuống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vòng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23CEE-FBEA-0B09-75D2-12AD25A7A1CC}"/>
              </a:ext>
            </a:extLst>
          </p:cNvPr>
          <p:cNvSpPr txBox="1"/>
          <p:nvPr/>
        </p:nvSpPr>
        <p:spPr>
          <a:xfrm>
            <a:off x="4415136" y="4167685"/>
            <a:ext cx="20756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1600" i="1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1600" i="1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3(1980)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r="43864"/>
          <a:stretch/>
        </p:blipFill>
        <p:spPr>
          <a:xfrm>
            <a:off x="6056951" y="366416"/>
            <a:ext cx="3096345" cy="47770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BFFB48-6D09-990E-A15A-A824BE24D916}"/>
              </a:ext>
            </a:extLst>
          </p:cNvPr>
          <p:cNvSpPr txBox="1"/>
          <p:nvPr/>
        </p:nvSpPr>
        <p:spPr>
          <a:xfrm>
            <a:off x="3699674" y="2858781"/>
            <a:ext cx="3600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mát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khỏe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cười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xen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hát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AEAB15F5-419F-07F9-367F-CAEAAD639354}"/>
              </a:ext>
            </a:extLst>
          </p:cNvPr>
          <p:cNvSpPr/>
          <p:nvPr/>
        </p:nvSpPr>
        <p:spPr>
          <a:xfrm>
            <a:off x="4139953" y="324563"/>
            <a:ext cx="4320479" cy="520198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Thi đua giữa các nhóm.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0FE76C-B056-8004-4FF9-E2D8F859FF93}"/>
              </a:ext>
            </a:extLst>
          </p:cNvPr>
          <p:cNvSpPr/>
          <p:nvPr/>
        </p:nvSpPr>
        <p:spPr>
          <a:xfrm>
            <a:off x="67736" y="1148082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A99C10-095C-4229-15BE-15F3F0477910}"/>
              </a:ext>
            </a:extLst>
          </p:cNvPr>
          <p:cNvSpPr/>
          <p:nvPr/>
        </p:nvSpPr>
        <p:spPr>
          <a:xfrm>
            <a:off x="0" y="2754981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B4CE7D0-99ED-751E-AC75-B43617179CC2}"/>
              </a:ext>
            </a:extLst>
          </p:cNvPr>
          <p:cNvSpPr/>
          <p:nvPr/>
        </p:nvSpPr>
        <p:spPr>
          <a:xfrm>
            <a:off x="3366293" y="1174316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3DD1F4B-207A-19F1-0242-5A741015BE6C}"/>
              </a:ext>
            </a:extLst>
          </p:cNvPr>
          <p:cNvSpPr/>
          <p:nvPr/>
        </p:nvSpPr>
        <p:spPr>
          <a:xfrm>
            <a:off x="3400001" y="2704039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94A20-84E5-8C0C-7241-F5C167DB7808}"/>
              </a:ext>
            </a:extLst>
          </p:cNvPr>
          <p:cNvSpPr/>
          <p:nvPr/>
        </p:nvSpPr>
        <p:spPr>
          <a:xfrm>
            <a:off x="3707063" y="1227610"/>
            <a:ext cx="3039968" cy="1631171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nhìn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mắt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thật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dẻo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cầu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bay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sân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Đừng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xuống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13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975" y="366416"/>
            <a:ext cx="3884978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endParaRPr lang="vi-VN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213" y="1202539"/>
            <a:ext cx="3268089" cy="132339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lắm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ơi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trải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khắp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nơi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BA1455-BF20-4997-807C-F3D0C35DB187}"/>
              </a:ext>
            </a:extLst>
          </p:cNvPr>
          <p:cNvSpPr/>
          <p:nvPr/>
        </p:nvSpPr>
        <p:spPr>
          <a:xfrm>
            <a:off x="4942796" y="802907"/>
            <a:ext cx="3744416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cs typeface="Times New Roman" pitchFamily="18" charset="0"/>
            </a:endParaRPr>
          </a:p>
          <a:p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  <a:p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33892-43C4-5014-43B9-59945938C373}"/>
              </a:ext>
            </a:extLst>
          </p:cNvPr>
          <p:cNvSpPr txBox="1"/>
          <p:nvPr/>
        </p:nvSpPr>
        <p:spPr>
          <a:xfrm>
            <a:off x="298939" y="2871217"/>
            <a:ext cx="45793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cầu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xanh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Bay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lộn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xuống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vòng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23CEE-FBEA-0B09-75D2-12AD25A7A1CC}"/>
              </a:ext>
            </a:extLst>
          </p:cNvPr>
          <p:cNvSpPr txBox="1"/>
          <p:nvPr/>
        </p:nvSpPr>
        <p:spPr>
          <a:xfrm>
            <a:off x="4415136" y="4167685"/>
            <a:ext cx="20756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1600" i="1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1600" i="1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3(1980)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r="43864"/>
          <a:stretch/>
        </p:blipFill>
        <p:spPr>
          <a:xfrm>
            <a:off x="6056951" y="366416"/>
            <a:ext cx="3096345" cy="47770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BFFB48-6D09-990E-A15A-A824BE24D916}"/>
              </a:ext>
            </a:extLst>
          </p:cNvPr>
          <p:cNvSpPr txBox="1"/>
          <p:nvPr/>
        </p:nvSpPr>
        <p:spPr>
          <a:xfrm>
            <a:off x="3699674" y="2858781"/>
            <a:ext cx="3600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mát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khỏe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cười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xen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hát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AEAB15F5-419F-07F9-367F-CAEAAD639354}"/>
              </a:ext>
            </a:extLst>
          </p:cNvPr>
          <p:cNvSpPr/>
          <p:nvPr/>
        </p:nvSpPr>
        <p:spPr>
          <a:xfrm>
            <a:off x="4139953" y="324563"/>
            <a:ext cx="4320479" cy="520198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Đồng thanh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0FE76C-B056-8004-4FF9-E2D8F859FF93}"/>
              </a:ext>
            </a:extLst>
          </p:cNvPr>
          <p:cNvSpPr/>
          <p:nvPr/>
        </p:nvSpPr>
        <p:spPr>
          <a:xfrm>
            <a:off x="67736" y="1148082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A99C10-095C-4229-15BE-15F3F0477910}"/>
              </a:ext>
            </a:extLst>
          </p:cNvPr>
          <p:cNvSpPr/>
          <p:nvPr/>
        </p:nvSpPr>
        <p:spPr>
          <a:xfrm>
            <a:off x="0" y="2754981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B4CE7D0-99ED-751E-AC75-B43617179CC2}"/>
              </a:ext>
            </a:extLst>
          </p:cNvPr>
          <p:cNvSpPr/>
          <p:nvPr/>
        </p:nvSpPr>
        <p:spPr>
          <a:xfrm>
            <a:off x="3366293" y="1174316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3DD1F4B-207A-19F1-0242-5A741015BE6C}"/>
              </a:ext>
            </a:extLst>
          </p:cNvPr>
          <p:cNvSpPr/>
          <p:nvPr/>
        </p:nvSpPr>
        <p:spPr>
          <a:xfrm>
            <a:off x="3400001" y="2704039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94A20-84E5-8C0C-7241-F5C167DB7808}"/>
              </a:ext>
            </a:extLst>
          </p:cNvPr>
          <p:cNvSpPr/>
          <p:nvPr/>
        </p:nvSpPr>
        <p:spPr>
          <a:xfrm>
            <a:off x="3707063" y="1227610"/>
            <a:ext cx="3039968" cy="1631171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nhìn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tinh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mắt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thật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dẻo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cầu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bay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sân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Đừng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rơi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xuống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0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1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804F158-630B-4644-940C-E1F993E71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6" b="3839"/>
          <a:stretch/>
        </p:blipFill>
        <p:spPr>
          <a:xfrm>
            <a:off x="0" y="11692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25063" r="4043" b="-195"/>
          <a:stretch/>
        </p:blipFill>
        <p:spPr>
          <a:xfrm>
            <a:off x="78496" y="887547"/>
            <a:ext cx="6003978" cy="4267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EDF116-A976-BDCF-693F-E6FF6A35665B}"/>
              </a:ext>
            </a:extLst>
          </p:cNvPr>
          <p:cNvSpPr txBox="1"/>
          <p:nvPr/>
        </p:nvSpPr>
        <p:spPr>
          <a:xfrm>
            <a:off x="1818170" y="88897"/>
            <a:ext cx="730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57383E-1445-7079-CAAE-57539FE4AE22}"/>
              </a:ext>
            </a:extLst>
          </p:cNvPr>
          <p:cNvSpPr txBox="1"/>
          <p:nvPr/>
        </p:nvSpPr>
        <p:spPr>
          <a:xfrm>
            <a:off x="6804248" y="1779662"/>
            <a:ext cx="1835696" cy="919401"/>
          </a:xfrm>
          <a:prstGeom prst="roundRect">
            <a:avLst/>
          </a:prstGeom>
          <a:solidFill>
            <a:srgbClr val="FDE1C8"/>
          </a:solidFill>
          <a:ln w="12700">
            <a:solidFill>
              <a:srgbClr val="9900FF"/>
            </a:solidFill>
            <a:prstDash val="dash"/>
          </a:ln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THẢO LUẬN </a:t>
            </a:r>
          </a:p>
          <a:p>
            <a:pPr algn="r"/>
            <a:r>
              <a:rPr lang="en-US" sz="2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 ĐÔI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57383E-1445-7079-CAAE-57539FE4AE22}"/>
              </a:ext>
            </a:extLst>
          </p:cNvPr>
          <p:cNvSpPr txBox="1"/>
          <p:nvPr/>
        </p:nvSpPr>
        <p:spPr>
          <a:xfrm>
            <a:off x="4139952" y="615499"/>
            <a:ext cx="4856643" cy="919401"/>
          </a:xfrm>
          <a:prstGeom prst="roundRect">
            <a:avLst/>
          </a:prstGeom>
          <a:solidFill>
            <a:srgbClr val="FDE1C8"/>
          </a:solidFill>
          <a:ln w="12700">
            <a:solidFill>
              <a:srgbClr val="9900FF"/>
            </a:solidFill>
            <a:prstDash val="dash"/>
          </a:ln>
        </p:spPr>
        <p:txBody>
          <a:bodyPr wrap="square">
            <a:spAutoFit/>
          </a:bodyPr>
          <a:lstStyle/>
          <a:p>
            <a:pPr algn="r"/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đua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xe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đạp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bóng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rổ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bắn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súng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đua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ngựa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nhảy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cao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bóng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chuyền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84931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542" r="64806" b="68943"/>
          <a:stretch/>
        </p:blipFill>
        <p:spPr>
          <a:xfrm>
            <a:off x="36024" y="388267"/>
            <a:ext cx="2016224" cy="1568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8" t="30663" r="36009" b="44137"/>
          <a:stretch/>
        </p:blipFill>
        <p:spPr>
          <a:xfrm>
            <a:off x="36024" y="1846286"/>
            <a:ext cx="2016224" cy="1649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6" t="39063" r="8680" b="35738"/>
          <a:stretch/>
        </p:blipFill>
        <p:spPr>
          <a:xfrm>
            <a:off x="103017" y="3468602"/>
            <a:ext cx="1970402" cy="1688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54463" r="63922" b="20337"/>
          <a:stretch/>
        </p:blipFill>
        <p:spPr>
          <a:xfrm>
            <a:off x="7121559" y="411510"/>
            <a:ext cx="2027447" cy="1658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64263" r="34750" b="10537"/>
          <a:stretch/>
        </p:blipFill>
        <p:spPr>
          <a:xfrm>
            <a:off x="7087391" y="2070330"/>
            <a:ext cx="2056609" cy="1634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3" t="72662" r="5983" b="2138"/>
          <a:stretch/>
        </p:blipFill>
        <p:spPr>
          <a:xfrm>
            <a:off x="7265182" y="3704600"/>
            <a:ext cx="1878818" cy="1537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57383E-1445-7079-CAAE-57539FE4AE22}"/>
              </a:ext>
            </a:extLst>
          </p:cNvPr>
          <p:cNvSpPr txBox="1"/>
          <p:nvPr/>
        </p:nvSpPr>
        <p:spPr>
          <a:xfrm>
            <a:off x="2683455" y="1182806"/>
            <a:ext cx="1413211" cy="408623"/>
          </a:xfrm>
          <a:prstGeom prst="roundRect">
            <a:avLst/>
          </a:prstGeom>
          <a:solidFill>
            <a:srgbClr val="FDE1C8"/>
          </a:solidFill>
          <a:ln w="12700">
            <a:solidFill>
              <a:srgbClr val="9900FF"/>
            </a:solidFill>
            <a:prstDash val="dash"/>
          </a:ln>
        </p:spPr>
        <p:txBody>
          <a:bodyPr wrap="square">
            <a:spAutoFit/>
          </a:bodyPr>
          <a:lstStyle/>
          <a:p>
            <a:pPr algn="r"/>
            <a:r>
              <a:rPr lang="en-US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Đua</a:t>
            </a:r>
            <a:r>
              <a:rPr lang="en-US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xe</a:t>
            </a:r>
            <a:r>
              <a:rPr lang="en-US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đạp</a:t>
            </a:r>
            <a:r>
              <a:rPr lang="en-US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57383E-1445-7079-CAAE-57539FE4AE22}"/>
              </a:ext>
            </a:extLst>
          </p:cNvPr>
          <p:cNvSpPr txBox="1"/>
          <p:nvPr/>
        </p:nvSpPr>
        <p:spPr>
          <a:xfrm>
            <a:off x="5212675" y="2478055"/>
            <a:ext cx="1125179" cy="408623"/>
          </a:xfrm>
          <a:prstGeom prst="roundRect">
            <a:avLst/>
          </a:prstGeom>
          <a:solidFill>
            <a:srgbClr val="FDE1C8"/>
          </a:solidFill>
          <a:ln w="12700">
            <a:solidFill>
              <a:srgbClr val="9900FF"/>
            </a:solidFill>
            <a:prstDash val="dash"/>
          </a:ln>
        </p:spPr>
        <p:txBody>
          <a:bodyPr wrap="square">
            <a:spAutoFit/>
          </a:bodyPr>
          <a:lstStyle/>
          <a:p>
            <a:pPr algn="r"/>
            <a:r>
              <a:rPr lang="en-US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Bóng</a:t>
            </a:r>
            <a:r>
              <a:rPr lang="en-US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rổ</a:t>
            </a:r>
            <a:endParaRPr lang="en-US" b="1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57383E-1445-7079-CAAE-57539FE4AE22}"/>
              </a:ext>
            </a:extLst>
          </p:cNvPr>
          <p:cNvSpPr txBox="1"/>
          <p:nvPr/>
        </p:nvSpPr>
        <p:spPr>
          <a:xfrm>
            <a:off x="2678070" y="2478055"/>
            <a:ext cx="1528341" cy="408623"/>
          </a:xfrm>
          <a:prstGeom prst="roundRect">
            <a:avLst/>
          </a:prstGeom>
          <a:solidFill>
            <a:srgbClr val="FDE1C8"/>
          </a:solidFill>
          <a:ln w="12700">
            <a:solidFill>
              <a:srgbClr val="9900FF"/>
            </a:solidFill>
            <a:prstDash val="dash"/>
          </a:ln>
        </p:spPr>
        <p:txBody>
          <a:bodyPr wrap="square">
            <a:spAutoFit/>
          </a:bodyPr>
          <a:lstStyle/>
          <a:p>
            <a:pPr algn="r"/>
            <a:r>
              <a:rPr lang="en-US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Đua</a:t>
            </a:r>
            <a:r>
              <a:rPr lang="en-US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ngựa</a:t>
            </a:r>
            <a:endParaRPr lang="en-US" b="1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57383E-1445-7079-CAAE-57539FE4AE22}"/>
              </a:ext>
            </a:extLst>
          </p:cNvPr>
          <p:cNvSpPr txBox="1"/>
          <p:nvPr/>
        </p:nvSpPr>
        <p:spPr>
          <a:xfrm>
            <a:off x="2678069" y="3940159"/>
            <a:ext cx="1528341" cy="408623"/>
          </a:xfrm>
          <a:prstGeom prst="roundRect">
            <a:avLst/>
          </a:prstGeom>
          <a:solidFill>
            <a:srgbClr val="FDE1C8"/>
          </a:solidFill>
          <a:ln w="12700">
            <a:solidFill>
              <a:srgbClr val="9900FF"/>
            </a:solidFill>
            <a:prstDash val="dash"/>
          </a:ln>
        </p:spPr>
        <p:txBody>
          <a:bodyPr wrap="square">
            <a:spAutoFit/>
          </a:bodyPr>
          <a:lstStyle/>
          <a:p>
            <a:pPr algn="r"/>
            <a:r>
              <a:rPr lang="en-US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Bắn</a:t>
            </a:r>
            <a:r>
              <a:rPr lang="en-US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súng</a:t>
            </a:r>
            <a:endParaRPr lang="en-US" b="1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57383E-1445-7079-CAAE-57539FE4AE22}"/>
              </a:ext>
            </a:extLst>
          </p:cNvPr>
          <p:cNvSpPr txBox="1"/>
          <p:nvPr/>
        </p:nvSpPr>
        <p:spPr>
          <a:xfrm>
            <a:off x="4906638" y="3934919"/>
            <a:ext cx="1737257" cy="408623"/>
          </a:xfrm>
          <a:prstGeom prst="roundRect">
            <a:avLst/>
          </a:prstGeom>
          <a:solidFill>
            <a:srgbClr val="FDE1C8"/>
          </a:solidFill>
          <a:ln w="12700">
            <a:solidFill>
              <a:srgbClr val="9900FF"/>
            </a:solidFill>
            <a:prstDash val="dash"/>
          </a:ln>
        </p:spPr>
        <p:txBody>
          <a:bodyPr wrap="square">
            <a:spAutoFit/>
          </a:bodyPr>
          <a:lstStyle/>
          <a:p>
            <a:pPr algn="r"/>
            <a:r>
              <a:rPr lang="en-US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Bóng</a:t>
            </a:r>
            <a:r>
              <a:rPr lang="en-US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chuyền</a:t>
            </a:r>
            <a:endParaRPr lang="en-US" b="1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7383E-1445-7079-CAAE-57539FE4AE22}"/>
              </a:ext>
            </a:extLst>
          </p:cNvPr>
          <p:cNvSpPr txBox="1"/>
          <p:nvPr/>
        </p:nvSpPr>
        <p:spPr>
          <a:xfrm>
            <a:off x="5066799" y="1137471"/>
            <a:ext cx="1528341" cy="408623"/>
          </a:xfrm>
          <a:prstGeom prst="roundRect">
            <a:avLst/>
          </a:prstGeom>
          <a:solidFill>
            <a:srgbClr val="FDE1C8"/>
          </a:solidFill>
          <a:ln w="12700">
            <a:solidFill>
              <a:srgbClr val="9900FF"/>
            </a:solidFill>
            <a:prstDash val="dash"/>
          </a:ln>
        </p:spPr>
        <p:txBody>
          <a:bodyPr wrap="square">
            <a:spAutoFit/>
          </a:bodyPr>
          <a:lstStyle/>
          <a:p>
            <a:pPr algn="r"/>
            <a:r>
              <a:rPr lang="en-US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Nhảy</a:t>
            </a:r>
            <a:r>
              <a:rPr lang="en-US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cao</a:t>
            </a:r>
            <a:endParaRPr lang="en-US" b="1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1680" y="348400"/>
            <a:ext cx="6120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NỐI HÌNH VẼ VỚI TÊN MÔN THỂ THAO THÍCH HỢP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02B86A-E52B-415A-8A73-5929F260E558}"/>
              </a:ext>
            </a:extLst>
          </p:cNvPr>
          <p:cNvCxnSpPr>
            <a:cxnSpLocks/>
          </p:cNvCxnSpPr>
          <p:nvPr/>
        </p:nvCxnSpPr>
        <p:spPr>
          <a:xfrm flipV="1">
            <a:off x="1903483" y="1541126"/>
            <a:ext cx="898302" cy="8345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30C533F-7CBE-4528-A2B3-D577CFD8F327}"/>
              </a:ext>
            </a:extLst>
          </p:cNvPr>
          <p:cNvCxnSpPr>
            <a:cxnSpLocks/>
          </p:cNvCxnSpPr>
          <p:nvPr/>
        </p:nvCxnSpPr>
        <p:spPr>
          <a:xfrm flipV="1">
            <a:off x="1924480" y="4060489"/>
            <a:ext cx="877305" cy="1635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402B86A-E52B-415A-8A73-5929F260E558}"/>
              </a:ext>
            </a:extLst>
          </p:cNvPr>
          <p:cNvCxnSpPr>
            <a:cxnSpLocks/>
          </p:cNvCxnSpPr>
          <p:nvPr/>
        </p:nvCxnSpPr>
        <p:spPr>
          <a:xfrm flipH="1" flipV="1">
            <a:off x="6303093" y="1533089"/>
            <a:ext cx="1123310" cy="2527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30C533F-7CBE-4528-A2B3-D577CFD8F327}"/>
              </a:ext>
            </a:extLst>
          </p:cNvPr>
          <p:cNvCxnSpPr>
            <a:cxnSpLocks/>
          </p:cNvCxnSpPr>
          <p:nvPr/>
        </p:nvCxnSpPr>
        <p:spPr>
          <a:xfrm flipH="1">
            <a:off x="6254976" y="3106557"/>
            <a:ext cx="1089142" cy="8960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30C533F-7CBE-4528-A2B3-D577CFD8F327}"/>
              </a:ext>
            </a:extLst>
          </p:cNvPr>
          <p:cNvCxnSpPr>
            <a:cxnSpLocks/>
          </p:cNvCxnSpPr>
          <p:nvPr/>
        </p:nvCxnSpPr>
        <p:spPr>
          <a:xfrm flipH="1">
            <a:off x="6303093" y="1717704"/>
            <a:ext cx="1089142" cy="8960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30C533F-7CBE-4528-A2B3-D577CFD8F327}"/>
              </a:ext>
            </a:extLst>
          </p:cNvPr>
          <p:cNvCxnSpPr>
            <a:cxnSpLocks/>
          </p:cNvCxnSpPr>
          <p:nvPr/>
        </p:nvCxnSpPr>
        <p:spPr>
          <a:xfrm>
            <a:off x="1898477" y="1748876"/>
            <a:ext cx="877471" cy="9898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58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804F158-630B-4644-940C-E1F993E71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6" b="3839"/>
          <a:stretch/>
        </p:blipFill>
        <p:spPr>
          <a:xfrm>
            <a:off x="0" y="11692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25063" r="4043" b="-195"/>
          <a:stretch/>
        </p:blipFill>
        <p:spPr>
          <a:xfrm>
            <a:off x="179512" y="1093819"/>
            <a:ext cx="5544616" cy="3864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EDF116-A976-BDCF-693F-E6FF6A35665B}"/>
              </a:ext>
            </a:extLst>
          </p:cNvPr>
          <p:cNvSpPr txBox="1"/>
          <p:nvPr/>
        </p:nvSpPr>
        <p:spPr>
          <a:xfrm>
            <a:off x="1328934" y="245293"/>
            <a:ext cx="7433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57383E-1445-7079-CAAE-57539FE4AE22}"/>
              </a:ext>
            </a:extLst>
          </p:cNvPr>
          <p:cNvSpPr txBox="1"/>
          <p:nvPr/>
        </p:nvSpPr>
        <p:spPr>
          <a:xfrm>
            <a:off x="6300192" y="943956"/>
            <a:ext cx="2606634" cy="3647599"/>
          </a:xfrm>
          <a:prstGeom prst="roundRect">
            <a:avLst/>
          </a:prstGeom>
          <a:solidFill>
            <a:srgbClr val="FDE1C8"/>
          </a:solidFill>
          <a:ln w="12700">
            <a:solidFill>
              <a:srgbClr val="9900FF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1.Đua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ngựa</a:t>
            </a:r>
            <a:endParaRPr lang="en-US" sz="2400" b="1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2.Đua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xe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đạp</a:t>
            </a:r>
            <a:endParaRPr lang="en-US" sz="2400" b="1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3.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Bắn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súng</a:t>
            </a:r>
            <a:endParaRPr lang="en-US" sz="2400" b="1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4.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Bóng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rổ</a:t>
            </a:r>
            <a:endParaRPr lang="en-US" sz="2400" b="1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5.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Bóng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chuyền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6.Nhảy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cao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2655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E6CC02-9441-A58D-62C5-988A293C208D}"/>
              </a:ext>
            </a:extLst>
          </p:cNvPr>
          <p:cNvSpPr txBox="1"/>
          <p:nvPr/>
        </p:nvSpPr>
        <p:spPr>
          <a:xfrm>
            <a:off x="827584" y="771550"/>
            <a:ext cx="7344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图片 16">
            <a:extLst>
              <a:ext uri="{FF2B5EF4-FFF2-40B4-BE49-F238E27FC236}">
                <a16:creationId xmlns:a16="http://schemas.microsoft.com/office/drawing/2014/main" id="{D6E6B9CC-97BB-469B-A383-1E2BCA238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824" y="1650058"/>
            <a:ext cx="2224229" cy="3514770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C1D736D8-7ABE-439E-B605-099D47EA5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8542">
            <a:off x="502843" y="1505395"/>
            <a:ext cx="5285019" cy="28407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0028" y="2140922"/>
            <a:ext cx="4680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 đá</a:t>
            </a:r>
            <a:r>
              <a:rPr lang="pt-BR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pt-BR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 cầu, </a:t>
            </a:r>
            <a:r>
              <a:rPr lang="pt-B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nhảy xa, cầu lông</a:t>
            </a:r>
            <a:r>
              <a:rPr lang="pt-BR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pt-BR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võ, bơi lội, chạy bộ...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2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86" y="771550"/>
            <a:ext cx="5469326" cy="309634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635896" y="408391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smtClean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Quần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vợt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419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915566"/>
            <a:ext cx="4080454" cy="316835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724128" y="192367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smtClean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Bóng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đá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484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300192" y="3075806"/>
            <a:ext cx="2353471" cy="79208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8"/>
            <a:r>
              <a:rPr lang="en-US" sz="2400" smtClean="0">
                <a:solidFill>
                  <a:srgbClr val="0000FF"/>
                </a:solidFill>
                <a:latin typeface="Calibri"/>
                <a:sym typeface="Arial"/>
              </a:rPr>
              <a:t>Bóng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chày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984" y="915565"/>
            <a:ext cx="3811088" cy="3663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293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330791"/>
            <a:ext cx="6551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 hai,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 12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3888" y="1056620"/>
            <a:ext cx="1989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978388" y="1649826"/>
            <a:ext cx="6019799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vi-VN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(T1</a:t>
            </a:r>
            <a:r>
              <a:rPr lang="vi-VN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48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3451</TotalTime>
  <Words>1046</Words>
  <Application>Microsoft Office PowerPoint</Application>
  <PresentationFormat>On-screen Show (16:9)</PresentationFormat>
  <Paragraphs>208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Times New Roman</vt:lpstr>
      <vt:lpstr>Arial</vt:lpstr>
      <vt:lpstr>UTM Avo</vt:lpstr>
      <vt:lpstr>宋体</vt:lpstr>
      <vt:lpstr>Calibri Light</vt:lpstr>
      <vt:lpstr>#9Slide03 Arima Madurai</vt:lpstr>
      <vt:lpstr>Calibri</vt:lpstr>
      <vt:lpstr>1_Office Theme</vt:lpstr>
      <vt:lpstr>3_Office Theme</vt:lpstr>
      <vt:lpstr>6_Office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subject>9Slide.vn</dc:subject>
  <dc:creator>Chi Phan</dc:creator>
  <dc:description>9Slide.vn</dc:description>
  <cp:lastModifiedBy>Windows User</cp:lastModifiedBy>
  <cp:revision>351</cp:revision>
  <dcterms:created xsi:type="dcterms:W3CDTF">2015-09-25T00:55:29Z</dcterms:created>
  <dcterms:modified xsi:type="dcterms:W3CDTF">2025-12-08T12:33:53Z</dcterms:modified>
  <cp:category>9Slide.vn</cp:category>
</cp:coreProperties>
</file>