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5" r:id="rId5"/>
    <p:sldId id="266" r:id="rId6"/>
    <p:sldId id="271" r:id="rId7"/>
    <p:sldId id="270" r:id="rId8"/>
    <p:sldId id="272" r:id="rId9"/>
    <p:sldId id="269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FF3399"/>
    <a:srgbClr val="CC009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37: LUYỆN TẬP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26088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48702" y="594417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527749" cy="992290"/>
            <a:chOff x="4539228" y="172432"/>
            <a:chExt cx="6417606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417606" cy="992290"/>
              <a:chOff x="4539228" y="172432"/>
              <a:chExt cx="6417606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417606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0000FF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2D91BBDB-FC98-59AA-EC1C-F7B11CBFC7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0224" b="30161"/>
          <a:stretch/>
        </p:blipFill>
        <p:spPr>
          <a:xfrm>
            <a:off x="550069" y="2743200"/>
            <a:ext cx="2908300" cy="127721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="" xmlns:a16="http://schemas.microsoft.com/office/drawing/2014/main" id="{4C64A535-7CED-3069-5BC4-80D18EDCDA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5073" t="6249" r="3683" b="27083"/>
          <a:stretch/>
        </p:blipFill>
        <p:spPr>
          <a:xfrm>
            <a:off x="12862719" y="2801216"/>
            <a:ext cx="3124201" cy="1219200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="" xmlns:a16="http://schemas.microsoft.com/office/drawing/2014/main" id="{92E087D1-B8E1-2DE9-AC7F-EE8FD6D767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1031" t="8109" r="29280" b="29242"/>
          <a:stretch/>
        </p:blipFill>
        <p:spPr>
          <a:xfrm>
            <a:off x="8976519" y="2874678"/>
            <a:ext cx="2895600" cy="1145738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="" xmlns:a16="http://schemas.microsoft.com/office/drawing/2014/main" id="{25A3156A-6E74-9AF3-1956-399796121E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907" t="1042" r="54317" b="32291"/>
          <a:stretch/>
        </p:blipFill>
        <p:spPr>
          <a:xfrm>
            <a:off x="4847457" y="2728099"/>
            <a:ext cx="2908300" cy="1219200"/>
          </a:xfrm>
          <a:prstGeom prst="rect">
            <a:avLst/>
          </a:prstGeom>
        </p:spPr>
      </p:pic>
      <p:grpSp>
        <p:nvGrpSpPr>
          <p:cNvPr id="76" name="Group 4">
            <a:extLst>
              <a:ext uri="{FF2B5EF4-FFF2-40B4-BE49-F238E27FC236}">
                <a16:creationId xmlns="" xmlns:a16="http://schemas.microsoft.com/office/drawing/2014/main" id="{93AA2D6D-92BA-506A-CE7E-7552A60F31B7}"/>
              </a:ext>
            </a:extLst>
          </p:cNvPr>
          <p:cNvGrpSpPr/>
          <p:nvPr/>
        </p:nvGrpSpPr>
        <p:grpSpPr bwMode="auto">
          <a:xfrm>
            <a:off x="1280319" y="4492452"/>
            <a:ext cx="1818114" cy="1374948"/>
            <a:chOff x="390306" y="2740028"/>
            <a:chExt cx="1286094" cy="1527171"/>
          </a:xfrm>
        </p:grpSpPr>
        <p:sp>
          <p:nvSpPr>
            <p:cNvPr id="77" name="TextBox 5">
              <a:extLst>
                <a:ext uri="{FF2B5EF4-FFF2-40B4-BE49-F238E27FC236}">
                  <a16:creationId xmlns="" xmlns:a16="http://schemas.microsoft.com/office/drawing/2014/main" id="{A1A51614-5D05-171C-9219-88FD78913F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8" name="TextBox 6">
              <a:extLst>
                <a:ext uri="{FF2B5EF4-FFF2-40B4-BE49-F238E27FC236}">
                  <a16:creationId xmlns="" xmlns:a16="http://schemas.microsoft.com/office/drawing/2014/main" id="{53E272FB-F603-A264-4A4B-86F0656E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3A5CFB6F-03ED-AC05-53F5-38078F44FD71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="" xmlns:a16="http://schemas.microsoft.com/office/drawing/2014/main" id="{ADE3ABF0-8DA5-514B-4A21-42B1C8D12219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1CD3222E-DF34-85BE-1F87-C3DB25DDA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0BBFDC7E-4F0C-0C85-CADD-BB9DCCDB0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7544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00A0E9F8-43AA-DC23-AC55-91BB91B01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414" y="632823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="" xmlns:a16="http://schemas.microsoft.com/office/drawing/2014/main" id="{1BCE0A0C-2E42-DCF6-E140-D028EB963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5119" y="70498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="" xmlns:a16="http://schemas.microsoft.com/office/drawing/2014/main" id="{E96FDF30-FCDE-CAB0-EBC5-01D236BC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7119" y="506866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="" xmlns:a16="http://schemas.microsoft.com/office/drawing/2014/main" id="{E3542D02-D67D-F129-FFE5-C26CE1FE2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319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E7BC3F16-D881-DE68-8E79-5139A06B4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110" y="5068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grpSp>
        <p:nvGrpSpPr>
          <p:cNvPr id="88" name="Group 4">
            <a:extLst>
              <a:ext uri="{FF2B5EF4-FFF2-40B4-BE49-F238E27FC236}">
                <a16:creationId xmlns="" xmlns:a16="http://schemas.microsoft.com/office/drawing/2014/main" id="{A668890C-710B-6F31-0C5A-ABC236E6D550}"/>
              </a:ext>
            </a:extLst>
          </p:cNvPr>
          <p:cNvGrpSpPr/>
          <p:nvPr/>
        </p:nvGrpSpPr>
        <p:grpSpPr bwMode="auto">
          <a:xfrm>
            <a:off x="5471319" y="4301443"/>
            <a:ext cx="1737360" cy="1566818"/>
            <a:chOff x="228600" y="2526916"/>
            <a:chExt cx="1447800" cy="1740283"/>
          </a:xfrm>
        </p:grpSpPr>
        <p:sp>
          <p:nvSpPr>
            <p:cNvPr id="89" name="TextBox 5">
              <a:extLst>
                <a:ext uri="{FF2B5EF4-FFF2-40B4-BE49-F238E27FC236}">
                  <a16:creationId xmlns="" xmlns:a16="http://schemas.microsoft.com/office/drawing/2014/main" id="{29F4AAD6-C67D-5BB0-FCB7-6B75AC410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90" name="TextBox 6">
              <a:extLst>
                <a:ext uri="{FF2B5EF4-FFF2-40B4-BE49-F238E27FC236}">
                  <a16:creationId xmlns="" xmlns:a16="http://schemas.microsoft.com/office/drawing/2014/main" id="{BF4E753C-1F42-47D8-B66E-C82930BAD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48</a:t>
              </a:r>
            </a:p>
          </p:txBody>
        </p:sp>
        <p:cxnSp>
          <p:nvCxnSpPr>
            <p:cNvPr id="91" name="Straight Connector 90">
              <a:extLst>
                <a:ext uri="{FF2B5EF4-FFF2-40B4-BE49-F238E27FC236}">
                  <a16:creationId xmlns="" xmlns:a16="http://schemas.microsoft.com/office/drawing/2014/main" id="{4680AE2B-D33C-3987-525B-F6DC1B46F3FC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="" xmlns:a16="http://schemas.microsoft.com/office/drawing/2014/main" id="{826944F3-262A-9675-4A97-2E3FBC3A558F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53935A20-6F8D-F4C0-899A-A6CE40FC6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822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A0EBB10B-F975-6429-E50D-C109449C6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902" y="583729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10D75C3C-F001-48B8-85BB-096B20A6F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64008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64BDBE59-918D-B534-5AD9-375134C14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919" y="71151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DBE986B7-1A34-C747-D5C9-35851F51C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7799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A7490EC0-E360-A121-1E79-C34DFAEB2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1362" y="506004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ADEC5130-B67B-3633-CA96-749025FB49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6850" y="50600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grpSp>
        <p:nvGrpSpPr>
          <p:cNvPr id="100" name="Group 4">
            <a:extLst>
              <a:ext uri="{FF2B5EF4-FFF2-40B4-BE49-F238E27FC236}">
                <a16:creationId xmlns="" xmlns:a16="http://schemas.microsoft.com/office/drawing/2014/main" id="{BBC72902-6301-420C-3766-486822365DDA}"/>
              </a:ext>
            </a:extLst>
          </p:cNvPr>
          <p:cNvGrpSpPr/>
          <p:nvPr/>
        </p:nvGrpSpPr>
        <p:grpSpPr bwMode="auto">
          <a:xfrm>
            <a:off x="9768999" y="4419600"/>
            <a:ext cx="1737360" cy="1566818"/>
            <a:chOff x="228600" y="2526916"/>
            <a:chExt cx="1447800" cy="1740283"/>
          </a:xfrm>
        </p:grpSpPr>
        <p:sp>
          <p:nvSpPr>
            <p:cNvPr id="101" name="TextBox 5">
              <a:extLst>
                <a:ext uri="{FF2B5EF4-FFF2-40B4-BE49-F238E27FC236}">
                  <a16:creationId xmlns="" xmlns:a16="http://schemas.microsoft.com/office/drawing/2014/main" id="{A2287EBE-1699-D170-80D9-1B489445D8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02" name="TextBox 6">
              <a:extLst>
                <a:ext uri="{FF2B5EF4-FFF2-40B4-BE49-F238E27FC236}">
                  <a16:creationId xmlns="" xmlns:a16="http://schemas.microsoft.com/office/drawing/2014/main" id="{40F1DC85-982B-F501-5C00-39C4B1AE1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9</a:t>
              </a:r>
              <a:r>
                <a:rPr lang="vi-VN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="" xmlns:a16="http://schemas.microsoft.com/office/drawing/2014/main" id="{49AE9F85-7B83-13E2-E128-C092FE4A664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="" xmlns:a16="http://schemas.microsoft.com/office/drawing/2014/main" id="{0C9CB27A-D6DB-615E-5C3E-24FE0B70472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>
            <a:extLst>
              <a:ext uri="{FF2B5EF4-FFF2-40B4-BE49-F238E27FC236}">
                <a16:creationId xmlns="" xmlns:a16="http://schemas.microsoft.com/office/drawing/2014/main" id="{8F3B6095-726E-2821-9419-36F728166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E7A76BBC-391F-C8EA-14E1-38A8D9016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3236" y="601037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9255F458-E336-7285-AE36-7394B28E4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659081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="" xmlns:a16="http://schemas.microsoft.com/office/drawing/2014/main" id="{8DDC0F95-D94A-8FEF-0A44-246A21746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3319" y="7305195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="" xmlns:a16="http://schemas.microsoft.com/office/drawing/2014/main" id="{1CC2F451-A3EB-15EE-B6E4-54A6E290E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92896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2F2590DB-666F-6B41-81C4-C75380640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9042" y="5233131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F41D70E4-332B-AF3F-E9C8-30609E3F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21947" y="523313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grpSp>
        <p:nvGrpSpPr>
          <p:cNvPr id="112" name="Group 4">
            <a:extLst>
              <a:ext uri="{FF2B5EF4-FFF2-40B4-BE49-F238E27FC236}">
                <a16:creationId xmlns="" xmlns:a16="http://schemas.microsoft.com/office/drawing/2014/main" id="{E2EE90EE-7B3B-7932-000F-983AA283BA0A}"/>
              </a:ext>
            </a:extLst>
          </p:cNvPr>
          <p:cNvGrpSpPr/>
          <p:nvPr/>
        </p:nvGrpSpPr>
        <p:grpSpPr bwMode="auto">
          <a:xfrm>
            <a:off x="13726682" y="4360707"/>
            <a:ext cx="1737360" cy="1566818"/>
            <a:chOff x="228600" y="2526916"/>
            <a:chExt cx="1447800" cy="1740283"/>
          </a:xfrm>
        </p:grpSpPr>
        <p:sp>
          <p:nvSpPr>
            <p:cNvPr id="113" name="TextBox 5">
              <a:extLst>
                <a:ext uri="{FF2B5EF4-FFF2-40B4-BE49-F238E27FC236}">
                  <a16:creationId xmlns="" xmlns:a16="http://schemas.microsoft.com/office/drawing/2014/main" id="{07C45018-A710-60E9-CAE1-E8919D7EC6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09738" y="2526916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</a:t>
              </a:r>
            </a:p>
          </p:txBody>
        </p:sp>
        <p:sp>
          <p:nvSpPr>
            <p:cNvPr id="114" name="TextBox 6">
              <a:extLst>
                <a:ext uri="{FF2B5EF4-FFF2-40B4-BE49-F238E27FC236}">
                  <a16:creationId xmlns="" xmlns:a16="http://schemas.microsoft.com/office/drawing/2014/main" id="{ABA2E114-5615-FC18-5996-BCACF12516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2540001"/>
              <a:ext cx="10668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88</a:t>
              </a:r>
            </a:p>
          </p:txBody>
        </p:sp>
        <p:cxnSp>
          <p:nvCxnSpPr>
            <p:cNvPr id="115" name="Straight Connector 114">
              <a:extLst>
                <a:ext uri="{FF2B5EF4-FFF2-40B4-BE49-F238E27FC236}">
                  <a16:creationId xmlns="" xmlns:a16="http://schemas.microsoft.com/office/drawing/2014/main" id="{48245EAD-2176-DA54-D072-83F633448403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="" xmlns:a16="http://schemas.microsoft.com/office/drawing/2014/main" id="{7A4C968B-525D-8287-A89A-7B92D9FBE52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TextBox 116">
            <a:extLst>
              <a:ext uri="{FF2B5EF4-FFF2-40B4-BE49-F238E27FC236}">
                <a16:creationId xmlns="" xmlns:a16="http://schemas.microsoft.com/office/drawing/2014/main" id="{E9E51DF5-B40C-06F5-AA62-EB6767028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3A40F126-4A27-EE78-856E-0E962C99A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5896554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="" xmlns:a16="http://schemas.microsoft.com/office/drawing/2014/main" id="{26A65E5D-FF4C-6048-296F-78902B314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6477000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="" xmlns:a16="http://schemas.microsoft.com/office/drawing/2014/main" id="{86E092B9-D342-01D0-3BFD-B9DC2B832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002" y="719137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="" xmlns:a16="http://schemas.microsoft.com/office/drawing/2014/main" id="{8B7512D0-53A1-603A-BB36-5661751C8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05733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="" xmlns:a16="http://schemas.microsoft.com/office/drawing/2014/main" id="{CE82967D-A817-B408-D18D-FC55EB37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61879" y="5119313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="" xmlns:a16="http://schemas.microsoft.com/office/drawing/2014/main" id="{8E06302C-B1B0-62F3-40C0-F1206F820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34784" y="5119312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124" name="Straight Connector 123">
            <a:extLst>
              <a:ext uri="{FF2B5EF4-FFF2-40B4-BE49-F238E27FC236}">
                <a16:creationId xmlns="" xmlns:a16="http://schemas.microsoft.com/office/drawing/2014/main" id="{DB2656FC-5CBA-D478-9F73-5B252B6F5F62}"/>
              </a:ext>
            </a:extLst>
          </p:cNvPr>
          <p:cNvCxnSpPr>
            <a:cxnSpLocks/>
          </p:cNvCxnSpPr>
          <p:nvPr/>
        </p:nvCxnSpPr>
        <p:spPr>
          <a:xfrm flipV="1">
            <a:off x="1351310" y="5775960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="" xmlns:a16="http://schemas.microsoft.com/office/drawing/2014/main" id="{0AD0813B-30BF-6CCD-7909-83AC06A0F7B3}"/>
              </a:ext>
            </a:extLst>
          </p:cNvPr>
          <p:cNvCxnSpPr>
            <a:cxnSpLocks/>
          </p:cNvCxnSpPr>
          <p:nvPr/>
        </p:nvCxnSpPr>
        <p:spPr>
          <a:xfrm>
            <a:off x="12803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="" xmlns:a16="http://schemas.microsoft.com/office/drawing/2014/main" id="{4B34D440-D002-4005-DC78-3E9C21491211}"/>
              </a:ext>
            </a:extLst>
          </p:cNvPr>
          <p:cNvCxnSpPr>
            <a:cxnSpLocks/>
          </p:cNvCxnSpPr>
          <p:nvPr/>
        </p:nvCxnSpPr>
        <p:spPr>
          <a:xfrm flipV="1">
            <a:off x="5449795" y="5755127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="" xmlns:a16="http://schemas.microsoft.com/office/drawing/2014/main" id="{145AB917-4C8E-B07F-22D9-023508B61B65}"/>
              </a:ext>
            </a:extLst>
          </p:cNvPr>
          <p:cNvCxnSpPr>
            <a:cxnSpLocks/>
          </p:cNvCxnSpPr>
          <p:nvPr/>
        </p:nvCxnSpPr>
        <p:spPr>
          <a:xfrm>
            <a:off x="5547519" y="708660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="" xmlns:a16="http://schemas.microsoft.com/office/drawing/2014/main" id="{4399D5FD-43C4-A8A6-5706-D7218FFF470F}"/>
              </a:ext>
            </a:extLst>
          </p:cNvPr>
          <p:cNvCxnSpPr>
            <a:cxnSpLocks/>
          </p:cNvCxnSpPr>
          <p:nvPr/>
        </p:nvCxnSpPr>
        <p:spPr>
          <a:xfrm flipV="1">
            <a:off x="9719055" y="5926781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="" xmlns:a16="http://schemas.microsoft.com/office/drawing/2014/main" id="{C7F5E4D9-F71F-DCF3-A5F4-13E492989D2D}"/>
              </a:ext>
            </a:extLst>
          </p:cNvPr>
          <p:cNvCxnSpPr>
            <a:cxnSpLocks/>
          </p:cNvCxnSpPr>
          <p:nvPr/>
        </p:nvCxnSpPr>
        <p:spPr>
          <a:xfrm>
            <a:off x="9814719" y="7259580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="" xmlns:a16="http://schemas.microsoft.com/office/drawing/2014/main" id="{AB6D9BC3-0818-2409-1794-390B589EE1CF}"/>
              </a:ext>
            </a:extLst>
          </p:cNvPr>
          <p:cNvCxnSpPr>
            <a:cxnSpLocks/>
          </p:cNvCxnSpPr>
          <p:nvPr/>
        </p:nvCxnSpPr>
        <p:spPr>
          <a:xfrm flipV="1">
            <a:off x="13807708" y="5887486"/>
            <a:ext cx="622832" cy="18136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="" xmlns:a16="http://schemas.microsoft.com/office/drawing/2014/main" id="{EB8CFB98-A9F6-F4E7-A5AC-EBAE1F5D3792}"/>
              </a:ext>
            </a:extLst>
          </p:cNvPr>
          <p:cNvCxnSpPr>
            <a:cxnSpLocks/>
          </p:cNvCxnSpPr>
          <p:nvPr/>
        </p:nvCxnSpPr>
        <p:spPr>
          <a:xfrm>
            <a:off x="13832273" y="7220285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3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5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0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5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0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0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0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5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2" grpId="0"/>
      <p:bldP spid="83" grpId="0"/>
      <p:bldP spid="84" grpId="0"/>
      <p:bldP spid="85" grpId="0"/>
      <p:bldP spid="86" grpId="0"/>
      <p:bldP spid="87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7" grpId="0"/>
      <p:bldP spid="118" grpId="0"/>
      <p:bldP spid="119" grpId="0"/>
      <p:bldP spid="120" grpId="0"/>
      <p:bldP spid="121" grpId="0"/>
      <p:bldP spid="122" grpId="0"/>
      <p:bldP spid="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7322838" cy="1053845"/>
            <a:chOff x="4539228" y="172432"/>
            <a:chExt cx="7199279" cy="105384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7199279" cy="1053845"/>
              <a:chOff x="4539228" y="172432"/>
              <a:chExt cx="7199279" cy="105384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71992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  <a:endPara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76" name="Picture 75">
            <a:extLst>
              <a:ext uri="{FF2B5EF4-FFF2-40B4-BE49-F238E27FC236}">
                <a16:creationId xmlns="" xmlns:a16="http://schemas.microsoft.com/office/drawing/2014/main" id="{73FDC808-07B9-31A5-CE8B-16CC04C5A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05" y="1371600"/>
            <a:ext cx="3596514" cy="1186695"/>
          </a:xfrm>
          <a:prstGeom prst="rect">
            <a:avLst/>
          </a:prstGeom>
        </p:spPr>
      </p:pic>
      <p:sp>
        <p:nvSpPr>
          <p:cNvPr id="77" name="Text Box 14">
            <a:extLst>
              <a:ext uri="{FF2B5EF4-FFF2-40B4-BE49-F238E27FC236}">
                <a16:creationId xmlns="" xmlns:a16="http://schemas.microsoft.com/office/drawing/2014/main" id="{171CE132-89D8-ACD6-11AE-745C59398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1D701546-5ADC-B84B-B1C4-E33DE8269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4719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1FAF152F-A7B3-8F41-618A-620600F2D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41300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AC1D5D60-AB60-7BE2-AB8F-5AF8ABD0192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14770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368CA626-21AE-EFB0-5273-DFD1C8E4A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1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6B3DCFB0-B2FF-C1F9-456C-D883A57E6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919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="" xmlns:a16="http://schemas.microsoft.com/office/drawing/2014/main" id="{90093E82-BC7A-F3C9-AA95-622DD2583498}"/>
              </a:ext>
            </a:extLst>
          </p:cNvPr>
          <p:cNvGrpSpPr/>
          <p:nvPr/>
        </p:nvGrpSpPr>
        <p:grpSpPr>
          <a:xfrm>
            <a:off x="918617" y="2971800"/>
            <a:ext cx="2355170" cy="1234440"/>
            <a:chOff x="1187760" y="1709434"/>
            <a:chExt cx="2355170" cy="1234440"/>
          </a:xfrm>
        </p:grpSpPr>
        <p:grpSp>
          <p:nvGrpSpPr>
            <p:cNvPr id="84" name="Group 32">
              <a:extLst>
                <a:ext uri="{FF2B5EF4-FFF2-40B4-BE49-F238E27FC236}">
                  <a16:creationId xmlns="" xmlns:a16="http://schemas.microsoft.com/office/drawing/2014/main" id="{9E25A26E-852D-93E7-25E5-CAA5963E75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8" name="TextBox 43">
                <a:extLst>
                  <a:ext uri="{FF2B5EF4-FFF2-40B4-BE49-F238E27FC236}">
                    <a16:creationId xmlns="" xmlns:a16="http://schemas.microsoft.com/office/drawing/2014/main" id="{98D1DEF4-5056-C565-494D-DD0A426512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89" name="TextBox 49">
                <a:extLst>
                  <a:ext uri="{FF2B5EF4-FFF2-40B4-BE49-F238E27FC236}">
                    <a16:creationId xmlns="" xmlns:a16="http://schemas.microsoft.com/office/drawing/2014/main" id="{D222C929-92B9-8528-D242-01A1152E7B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246</a:t>
                </a:r>
              </a:p>
            </p:txBody>
          </p:sp>
          <p:cxnSp>
            <p:nvCxnSpPr>
              <p:cNvPr id="90" name="Straight Connector 89">
                <a:extLst>
                  <a:ext uri="{FF2B5EF4-FFF2-40B4-BE49-F238E27FC236}">
                    <a16:creationId xmlns="" xmlns:a16="http://schemas.microsoft.com/office/drawing/2014/main" id="{3AD031D5-844D-58F1-BCA1-E140F38EEB0C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>
              <a:extLst>
                <a:ext uri="{FF2B5EF4-FFF2-40B4-BE49-F238E27FC236}">
                  <a16:creationId xmlns="" xmlns:a16="http://schemas.microsoft.com/office/drawing/2014/main" id="{C440ED98-8763-F255-2E1E-9025EB6198AE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="" xmlns:a16="http://schemas.microsoft.com/office/drawing/2014/main" id="{2D09F1BE-106B-8BB0-3AEE-BDEEF6179B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>
                <a:extLst>
                  <a:ext uri="{FF2B5EF4-FFF2-40B4-BE49-F238E27FC236}">
                    <a16:creationId xmlns="" xmlns:a16="http://schemas.microsoft.com/office/drawing/2014/main" id="{635DA506-4034-0F5E-3694-46BD2E2AC7C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089AFB04-1799-6967-4E08-0CFF8510F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9519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="" xmlns:a16="http://schemas.microsoft.com/office/drawing/2014/main" id="{028A12A0-6F83-2640-5B7A-33E4F3DFF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119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C842CBB2-5C95-1EAE-9BB5-74D5B3A2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2363" y="52030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94" name="Rectangle 4">
            <a:extLst>
              <a:ext uri="{FF2B5EF4-FFF2-40B4-BE49-F238E27FC236}">
                <a16:creationId xmlns="" xmlns:a16="http://schemas.microsoft.com/office/drawing/2014/main" id="{EC2A0BC8-F2BD-1ACE-F024-F24AAFABE1A3}"/>
              </a:ext>
            </a:extLst>
          </p:cNvPr>
          <p:cNvSpPr/>
          <p:nvPr/>
        </p:nvSpPr>
        <p:spPr>
          <a:xfrm>
            <a:off x="61119" y="7418118"/>
            <a:ext cx="3596514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246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B0004885-4960-3D5F-72BF-5B18F4518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321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C38E5E28-E132-4CC9-B39E-351269110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962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92CDA010-BD8E-31CF-364E-05A4C93A7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8122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="" xmlns:a16="http://schemas.microsoft.com/office/drawing/2014/main" id="{276D2829-3A9C-0815-15D9-33AE6CFC9710}"/>
              </a:ext>
            </a:extLst>
          </p:cNvPr>
          <p:cNvCxnSpPr>
            <a:cxnSpLocks/>
          </p:cNvCxnSpPr>
          <p:nvPr/>
        </p:nvCxnSpPr>
        <p:spPr>
          <a:xfrm>
            <a:off x="970310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3A3683B7-DF33-BB85-7F0D-A7AE58FC958F}"/>
              </a:ext>
            </a:extLst>
          </p:cNvPr>
          <p:cNvCxnSpPr>
            <a:cxnSpLocks/>
          </p:cNvCxnSpPr>
          <p:nvPr/>
        </p:nvCxnSpPr>
        <p:spPr>
          <a:xfrm>
            <a:off x="1046510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="" xmlns:a16="http://schemas.microsoft.com/office/drawing/2014/main" id="{39FDF5AD-ADE0-3603-29AD-0A4C1A321A32}"/>
              </a:ext>
            </a:extLst>
          </p:cNvPr>
          <p:cNvCxnSpPr>
            <a:cxnSpLocks/>
          </p:cNvCxnSpPr>
          <p:nvPr/>
        </p:nvCxnSpPr>
        <p:spPr>
          <a:xfrm>
            <a:off x="1093722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B3B7CB0E-B4AD-9070-F9D6-D2C2F0B34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4451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C4CEC613-EC4C-83A9-6679-F6C1D45E9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3300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C48A9E22-6497-1225-35F0-E2EC37B2C9C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5474502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65106587-6A01-ADEF-DAB5-185E63F08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5851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2A114F94-0E59-C854-F4D8-7983FB51A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86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="" xmlns:a16="http://schemas.microsoft.com/office/drawing/2014/main" id="{188FD5FF-82F3-CA53-5EF6-7A81BAB6710C}"/>
              </a:ext>
            </a:extLst>
          </p:cNvPr>
          <p:cNvGrpSpPr/>
          <p:nvPr/>
        </p:nvGrpSpPr>
        <p:grpSpPr>
          <a:xfrm>
            <a:off x="5478349" y="3124200"/>
            <a:ext cx="2355170" cy="1234440"/>
            <a:chOff x="1187760" y="1709434"/>
            <a:chExt cx="2355170" cy="1234440"/>
          </a:xfrm>
        </p:grpSpPr>
        <p:grpSp>
          <p:nvGrpSpPr>
            <p:cNvPr id="57" name="Group 32">
              <a:extLst>
                <a:ext uri="{FF2B5EF4-FFF2-40B4-BE49-F238E27FC236}">
                  <a16:creationId xmlns="" xmlns:a16="http://schemas.microsoft.com/office/drawing/2014/main" id="{3186903D-E44E-8972-6A98-A25D34605D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1" name="TextBox 43">
                <a:extLst>
                  <a:ext uri="{FF2B5EF4-FFF2-40B4-BE49-F238E27FC236}">
                    <a16:creationId xmlns="" xmlns:a16="http://schemas.microsoft.com/office/drawing/2014/main" id="{ECA35674-D68E-86C0-C3DA-62EA0E21BA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62" name="TextBox 49">
                <a:extLst>
                  <a:ext uri="{FF2B5EF4-FFF2-40B4-BE49-F238E27FC236}">
                    <a16:creationId xmlns="" xmlns:a16="http://schemas.microsoft.com/office/drawing/2014/main" id="{A830474E-2858-2661-DC04-6F866B3D7F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624</a:t>
                </a:r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="" xmlns:a16="http://schemas.microsoft.com/office/drawing/2014/main" id="{0DFC2188-A2B9-7BAD-A6FD-0A8D568DE793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Group 57">
              <a:extLst>
                <a:ext uri="{FF2B5EF4-FFF2-40B4-BE49-F238E27FC236}">
                  <a16:creationId xmlns="" xmlns:a16="http://schemas.microsoft.com/office/drawing/2014/main" id="{FB5FD6D0-12A4-1438-8306-EA94F523DB42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="" xmlns:a16="http://schemas.microsoft.com/office/drawing/2014/main" id="{D6D7E304-1C14-0BF2-8875-AEF4E7232FF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>
                <a:extLst>
                  <a:ext uri="{FF2B5EF4-FFF2-40B4-BE49-F238E27FC236}">
                    <a16:creationId xmlns="" xmlns:a16="http://schemas.microsoft.com/office/drawing/2014/main" id="{B3AD71D6-33D1-CAB7-B04B-7CAF18E6CF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TextBox 63">
            <a:extLst>
              <a:ext uri="{FF2B5EF4-FFF2-40B4-BE49-F238E27FC236}">
                <a16:creationId xmlns="" xmlns:a16="http://schemas.microsoft.com/office/drawing/2014/main" id="{D3CDCF9F-2A0E-E7F3-6770-FA8A63AD1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531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34EDD53D-331E-2D9D-7714-FD0222EF6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0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B40E53DA-2FD9-3914-2100-61CAB44E6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0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7172678F-5DF0-5C4B-5459-D43C8EC26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56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744FF212-D859-3F51-7589-B2AFAC93B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8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="" xmlns:a16="http://schemas.microsoft.com/office/drawing/2014/main" id="{AB93E3DF-C375-C19E-3248-14FC075736DC}"/>
              </a:ext>
            </a:extLst>
          </p:cNvPr>
          <p:cNvCxnSpPr>
            <a:cxnSpLocks/>
          </p:cNvCxnSpPr>
          <p:nvPr/>
        </p:nvCxnSpPr>
        <p:spPr>
          <a:xfrm>
            <a:off x="55300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="" xmlns:a16="http://schemas.microsoft.com/office/drawing/2014/main" id="{0D8D5020-04F3-682C-39A0-ED5A3DDE6705}"/>
              </a:ext>
            </a:extLst>
          </p:cNvPr>
          <p:cNvCxnSpPr>
            <a:cxnSpLocks/>
          </p:cNvCxnSpPr>
          <p:nvPr/>
        </p:nvCxnSpPr>
        <p:spPr>
          <a:xfrm>
            <a:off x="56534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8BE9C7E0-66AA-7B9C-87F4-1D683049C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9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F69A8CBB-4807-05FD-5F7A-6A5D32CB8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0051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27A85A20-2EB0-A677-03B0-DA8AA3F448AB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9360702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6844DBC6-BB88-F5B2-767F-49BA1D90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43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4DD75B6D-A1D4-2A52-F7A6-00FAE3B1F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48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="" xmlns:a16="http://schemas.microsoft.com/office/drawing/2014/main" id="{7D80CB3A-71BF-6D06-B1DD-01B8C8A0073D}"/>
              </a:ext>
            </a:extLst>
          </p:cNvPr>
          <p:cNvGrpSpPr/>
          <p:nvPr/>
        </p:nvGrpSpPr>
        <p:grpSpPr>
          <a:xfrm>
            <a:off x="9364549" y="3124200"/>
            <a:ext cx="2355170" cy="1234440"/>
            <a:chOff x="1187760" y="1709434"/>
            <a:chExt cx="2355170" cy="1234440"/>
          </a:xfrm>
        </p:grpSpPr>
        <p:grpSp>
          <p:nvGrpSpPr>
            <p:cNvPr id="96" name="Group 32">
              <a:extLst>
                <a:ext uri="{FF2B5EF4-FFF2-40B4-BE49-F238E27FC236}">
                  <a16:creationId xmlns="" xmlns:a16="http://schemas.microsoft.com/office/drawing/2014/main" id="{B574301D-AC26-3CEF-0FB5-26A6D778FE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00" name="TextBox 43">
                <a:extLst>
                  <a:ext uri="{FF2B5EF4-FFF2-40B4-BE49-F238E27FC236}">
                    <a16:creationId xmlns="" xmlns:a16="http://schemas.microsoft.com/office/drawing/2014/main" id="{4A72DD05-6564-1A6A-FE18-3E1C9A08D55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1" name="TextBox 49">
                <a:extLst>
                  <a:ext uri="{FF2B5EF4-FFF2-40B4-BE49-F238E27FC236}">
                    <a16:creationId xmlns="" xmlns:a16="http://schemas.microsoft.com/office/drawing/2014/main" id="{BFCAC5BA-7388-D8B3-EAE4-6FB40C0089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448</a:t>
                </a:r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="" xmlns:a16="http://schemas.microsoft.com/office/drawing/2014/main" id="{AF1ABF62-43F7-B0BB-B897-5B644A2B301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" name="Group 96">
              <a:extLst>
                <a:ext uri="{FF2B5EF4-FFF2-40B4-BE49-F238E27FC236}">
                  <a16:creationId xmlns="" xmlns:a16="http://schemas.microsoft.com/office/drawing/2014/main" id="{5341CDD0-E650-4D9B-966C-81B95CB248B7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="" xmlns:a16="http://schemas.microsoft.com/office/drawing/2014/main" id="{583EE603-3BF7-CE60-BE1C-6620808498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="" xmlns:a16="http://schemas.microsoft.com/office/drawing/2014/main" id="{BFE54D8E-1D39-20B1-E9CD-3BEC4ED9DC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TextBox 102">
            <a:extLst>
              <a:ext uri="{FF2B5EF4-FFF2-40B4-BE49-F238E27FC236}">
                <a16:creationId xmlns="" xmlns:a16="http://schemas.microsoft.com/office/drawing/2014/main" id="{892CAE9D-B688-24D1-6BD4-E6EA6D2AE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1519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="" xmlns:a16="http://schemas.microsoft.com/office/drawing/2014/main" id="{8956880D-61BB-5412-7B5B-E3B61EA40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82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="" xmlns:a16="http://schemas.microsoft.com/office/drawing/2014/main" id="{78DCDA7B-5F57-B69D-5A08-3A555F1C7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42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7649D2DA-175E-DAD0-CF6F-CCB2B822D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DA6515F1-BBB9-B493-AF91-7E32D1B53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940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="" xmlns:a16="http://schemas.microsoft.com/office/drawing/2014/main" id="{A72F84B0-EFE3-4DCE-FBA9-B717BC5AF804}"/>
              </a:ext>
            </a:extLst>
          </p:cNvPr>
          <p:cNvCxnSpPr>
            <a:cxnSpLocks/>
          </p:cNvCxnSpPr>
          <p:nvPr/>
        </p:nvCxnSpPr>
        <p:spPr>
          <a:xfrm>
            <a:off x="94162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="" xmlns:a16="http://schemas.microsoft.com/office/drawing/2014/main" id="{0A20103B-A9D7-DA93-C2FB-E30369F09AFB}"/>
              </a:ext>
            </a:extLst>
          </p:cNvPr>
          <p:cNvCxnSpPr>
            <a:cxnSpLocks/>
          </p:cNvCxnSpPr>
          <p:nvPr/>
        </p:nvCxnSpPr>
        <p:spPr>
          <a:xfrm>
            <a:off x="95396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6A51B89A-7399-577E-30B0-6FE3FFE4FC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68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A8493700-D01C-DB90-3A33-38257721F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6251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="" xmlns:a16="http://schemas.microsoft.com/office/drawing/2014/main" id="{7A24A7C3-55FE-F3D7-456D-BE2B998100F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246902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="" xmlns:a16="http://schemas.microsoft.com/office/drawing/2014/main" id="{E3D4ABC6-7215-CA77-DCB9-C423F93CC4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98251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E5E22441-ED55-E901-60DD-5F4E0AEED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1051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="" xmlns:a16="http://schemas.microsoft.com/office/drawing/2014/main" id="{D9B38245-581B-A81A-3C93-440F497C0200}"/>
              </a:ext>
            </a:extLst>
          </p:cNvPr>
          <p:cNvGrpSpPr/>
          <p:nvPr/>
        </p:nvGrpSpPr>
        <p:grpSpPr>
          <a:xfrm>
            <a:off x="13250749" y="3124200"/>
            <a:ext cx="2355170" cy="1234440"/>
            <a:chOff x="1187760" y="1709434"/>
            <a:chExt cx="2355170" cy="1234440"/>
          </a:xfrm>
        </p:grpSpPr>
        <p:grpSp>
          <p:nvGrpSpPr>
            <p:cNvPr id="116" name="Group 32">
              <a:extLst>
                <a:ext uri="{FF2B5EF4-FFF2-40B4-BE49-F238E27FC236}">
                  <a16:creationId xmlns="" xmlns:a16="http://schemas.microsoft.com/office/drawing/2014/main" id="{491CFF07-8383-8893-6097-199454327F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120" name="TextBox 43">
                <a:extLst>
                  <a:ext uri="{FF2B5EF4-FFF2-40B4-BE49-F238E27FC236}">
                    <a16:creationId xmlns="" xmlns:a16="http://schemas.microsoft.com/office/drawing/2014/main" id="{BC032F88-5200-B893-5A06-9DF8DDBF8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</a:t>
                </a:r>
              </a:p>
            </p:txBody>
          </p:sp>
          <p:sp>
            <p:nvSpPr>
              <p:cNvPr id="121" name="TextBox 49">
                <a:extLst>
                  <a:ext uri="{FF2B5EF4-FFF2-40B4-BE49-F238E27FC236}">
                    <a16:creationId xmlns="" xmlns:a16="http://schemas.microsoft.com/office/drawing/2014/main" id="{226F0CA8-654E-92DA-522F-614A77A27C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999</a:t>
                </a:r>
              </a:p>
            </p:txBody>
          </p:sp>
          <p:cxnSp>
            <p:nvCxnSpPr>
              <p:cNvPr id="122" name="Straight Connector 121">
                <a:extLst>
                  <a:ext uri="{FF2B5EF4-FFF2-40B4-BE49-F238E27FC236}">
                    <a16:creationId xmlns="" xmlns:a16="http://schemas.microsoft.com/office/drawing/2014/main" id="{9EC5C78E-D870-25FE-8F01-DE1178254F1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Group 116">
              <a:extLst>
                <a:ext uri="{FF2B5EF4-FFF2-40B4-BE49-F238E27FC236}">
                  <a16:creationId xmlns="" xmlns:a16="http://schemas.microsoft.com/office/drawing/2014/main" id="{92BFE563-92A3-3B44-5875-6EF9267C0CDA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="" xmlns:a16="http://schemas.microsoft.com/office/drawing/2014/main" id="{AEBEBF22-D83C-AF69-A4BB-B67A65FE892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="" xmlns:a16="http://schemas.microsoft.com/office/drawing/2014/main" id="{B72B54E5-ED79-1180-8B00-F9C0F84408A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3" name="TextBox 122">
            <a:extLst>
              <a:ext uri="{FF2B5EF4-FFF2-40B4-BE49-F238E27FC236}">
                <a16:creationId xmlns="" xmlns:a16="http://schemas.microsoft.com/office/drawing/2014/main" id="{5A4FAF2A-EDC8-1297-7713-7D0F99DFC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77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="" xmlns:a16="http://schemas.microsoft.com/office/drawing/2014/main" id="{A716A220-F30F-00CB-1952-95E3FEA37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4495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="" xmlns:a16="http://schemas.microsoft.com/office/drawing/2014/main" id="{31C8EFEE-C1A9-B060-3451-F1C47C1D2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60453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="" xmlns:a16="http://schemas.microsoft.com/office/drawing/2014/main" id="{78E04162-D0A7-B258-B83F-BF8991DEB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8094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="" xmlns:a16="http://schemas.microsoft.com/office/drawing/2014/main" id="{1F975A77-E335-3185-D593-B1F52C8F9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="" xmlns:a16="http://schemas.microsoft.com/office/drawing/2014/main" id="{5304CCC2-429B-57A9-9E1C-4F933BD382F4}"/>
              </a:ext>
            </a:extLst>
          </p:cNvPr>
          <p:cNvCxnSpPr>
            <a:cxnSpLocks/>
          </p:cNvCxnSpPr>
          <p:nvPr/>
        </p:nvCxnSpPr>
        <p:spPr>
          <a:xfrm>
            <a:off x="13302442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="" xmlns:a16="http://schemas.microsoft.com/office/drawing/2014/main" id="{200836C8-FABB-57E9-DBA7-AFDD64689AD9}"/>
              </a:ext>
            </a:extLst>
          </p:cNvPr>
          <p:cNvCxnSpPr>
            <a:cxnSpLocks/>
          </p:cNvCxnSpPr>
          <p:nvPr/>
        </p:nvCxnSpPr>
        <p:spPr>
          <a:xfrm>
            <a:off x="13425854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="" xmlns:a16="http://schemas.microsoft.com/office/drawing/2014/main" id="{EF5002CF-2BB6-B771-5512-691A15C8ED5C}"/>
              </a:ext>
            </a:extLst>
          </p:cNvPr>
          <p:cNvCxnSpPr>
            <a:cxnSpLocks/>
          </p:cNvCxnSpPr>
          <p:nvPr/>
        </p:nvCxnSpPr>
        <p:spPr>
          <a:xfrm>
            <a:off x="55475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="" xmlns:a16="http://schemas.microsoft.com/office/drawing/2014/main" id="{18C83326-E7E0-9B15-2EDB-E235E05132D5}"/>
              </a:ext>
            </a:extLst>
          </p:cNvPr>
          <p:cNvCxnSpPr>
            <a:cxnSpLocks/>
          </p:cNvCxnSpPr>
          <p:nvPr/>
        </p:nvCxnSpPr>
        <p:spPr>
          <a:xfrm>
            <a:off x="950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="" xmlns:a16="http://schemas.microsoft.com/office/drawing/2014/main" id="{263C70C6-E0FC-A2C8-C5C9-33D4ADEA73B7}"/>
              </a:ext>
            </a:extLst>
          </p:cNvPr>
          <p:cNvCxnSpPr>
            <a:cxnSpLocks/>
          </p:cNvCxnSpPr>
          <p:nvPr/>
        </p:nvCxnSpPr>
        <p:spPr>
          <a:xfrm>
            <a:off x="13319919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="" xmlns:a16="http://schemas.microsoft.com/office/drawing/2014/main" id="{D9C1B815-4CDE-1039-61E9-C669E9CB5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7916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="" xmlns:a16="http://schemas.microsoft.com/office/drawing/2014/main" id="{AF07FE59-6598-858C-F91C-59C784328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514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="" xmlns:a16="http://schemas.microsoft.com/office/drawing/2014/main" id="{E416120D-7DB5-5869-C08C-C732B7B40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0254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36" name="Rectangle 4">
            <a:extLst>
              <a:ext uri="{FF2B5EF4-FFF2-40B4-BE49-F238E27FC236}">
                <a16:creationId xmlns="" xmlns:a16="http://schemas.microsoft.com/office/drawing/2014/main" id="{90DD411A-E411-5518-E645-B5CC92E06D37}"/>
              </a:ext>
            </a:extLst>
          </p:cNvPr>
          <p:cNvSpPr/>
          <p:nvPr/>
        </p:nvSpPr>
        <p:spPr>
          <a:xfrm>
            <a:off x="4321485" y="7410069"/>
            <a:ext cx="3664434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62820 w 3664434"/>
                      <a:gd name="connsiteY5" fmla="*/ 0 h 590931"/>
                      <a:gd name="connsiteX6" fmla="*/ 1617988 w 3664434"/>
                      <a:gd name="connsiteY6" fmla="*/ 0 h 590931"/>
                      <a:gd name="connsiteX7" fmla="*/ 1826579 w 3664434"/>
                      <a:gd name="connsiteY7" fmla="*/ 0 h 590931"/>
                      <a:gd name="connsiteX8" fmla="*/ 2181747 w 3664434"/>
                      <a:gd name="connsiteY8" fmla="*/ 0 h 590931"/>
                      <a:gd name="connsiteX9" fmla="*/ 2500271 w 3664434"/>
                      <a:gd name="connsiteY9" fmla="*/ 0 h 590931"/>
                      <a:gd name="connsiteX10" fmla="*/ 2782150 w 3664434"/>
                      <a:gd name="connsiteY10" fmla="*/ 0 h 590931"/>
                      <a:gd name="connsiteX11" fmla="*/ 3027386 w 3664434"/>
                      <a:gd name="connsiteY11" fmla="*/ 0 h 590931"/>
                      <a:gd name="connsiteX12" fmla="*/ 3199332 w 3664434"/>
                      <a:gd name="connsiteY12" fmla="*/ 0 h 590931"/>
                      <a:gd name="connsiteX13" fmla="*/ 3371279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3647 h 590931"/>
                      <a:gd name="connsiteX16" fmla="*/ 3664434 w 3664434"/>
                      <a:gd name="connsiteY16" fmla="*/ 590931 h 590931"/>
                      <a:gd name="connsiteX17" fmla="*/ 3492487 w 3664434"/>
                      <a:gd name="connsiteY17" fmla="*/ 590931 h 590931"/>
                      <a:gd name="connsiteX18" fmla="*/ 3137319 w 3664434"/>
                      <a:gd name="connsiteY18" fmla="*/ 590931 h 590931"/>
                      <a:gd name="connsiteX19" fmla="*/ 2892084 w 3664434"/>
                      <a:gd name="connsiteY19" fmla="*/ 590931 h 590931"/>
                      <a:gd name="connsiteX20" fmla="*/ 2720137 w 3664434"/>
                      <a:gd name="connsiteY20" fmla="*/ 590931 h 590931"/>
                      <a:gd name="connsiteX21" fmla="*/ 2401613 w 3664434"/>
                      <a:gd name="connsiteY21" fmla="*/ 590931 h 590931"/>
                      <a:gd name="connsiteX22" fmla="*/ 2046445 w 3664434"/>
                      <a:gd name="connsiteY22" fmla="*/ 590931 h 590931"/>
                      <a:gd name="connsiteX23" fmla="*/ 1801210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47383 w 3664434"/>
                      <a:gd name="connsiteY25" fmla="*/ 590931 h 590931"/>
                      <a:gd name="connsiteX26" fmla="*/ 992215 w 3664434"/>
                      <a:gd name="connsiteY26" fmla="*/ 590931 h 590931"/>
                      <a:gd name="connsiteX27" fmla="*/ 673691 w 3664434"/>
                      <a:gd name="connsiteY27" fmla="*/ 590931 h 590931"/>
                      <a:gd name="connsiteX28" fmla="*/ 465101 w 3664434"/>
                      <a:gd name="connsiteY28" fmla="*/ 590931 h 590931"/>
                      <a:gd name="connsiteX29" fmla="*/ 256510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07283 h 590931"/>
                      <a:gd name="connsiteX32" fmla="*/ 0 w 3664434"/>
                      <a:gd name="connsiteY32" fmla="*/ 0 h 590931"/>
                      <a:gd name="connsiteX0" fmla="*/ 0 w 3664434"/>
                      <a:gd name="connsiteY0" fmla="*/ 0 h 590931"/>
                      <a:gd name="connsiteX1" fmla="*/ 208591 w 3664434"/>
                      <a:gd name="connsiteY1" fmla="*/ 0 h 590931"/>
                      <a:gd name="connsiteX2" fmla="*/ 490470 w 3664434"/>
                      <a:gd name="connsiteY2" fmla="*/ 0 h 590931"/>
                      <a:gd name="connsiteX3" fmla="*/ 808994 w 3664434"/>
                      <a:gd name="connsiteY3" fmla="*/ 0 h 590931"/>
                      <a:gd name="connsiteX4" fmla="*/ 980940 w 3664434"/>
                      <a:gd name="connsiteY4" fmla="*/ 0 h 590931"/>
                      <a:gd name="connsiteX5" fmla="*/ 1299464 w 3664434"/>
                      <a:gd name="connsiteY5" fmla="*/ 0 h 590931"/>
                      <a:gd name="connsiteX6" fmla="*/ 1654632 w 3664434"/>
                      <a:gd name="connsiteY6" fmla="*/ 0 h 590931"/>
                      <a:gd name="connsiteX7" fmla="*/ 1863223 w 3664434"/>
                      <a:gd name="connsiteY7" fmla="*/ 0 h 590931"/>
                      <a:gd name="connsiteX8" fmla="*/ 2035170 w 3664434"/>
                      <a:gd name="connsiteY8" fmla="*/ 0 h 590931"/>
                      <a:gd name="connsiteX9" fmla="*/ 2243761 w 3664434"/>
                      <a:gd name="connsiteY9" fmla="*/ 0 h 590931"/>
                      <a:gd name="connsiteX10" fmla="*/ 2525640 w 3664434"/>
                      <a:gd name="connsiteY10" fmla="*/ 0 h 590931"/>
                      <a:gd name="connsiteX11" fmla="*/ 2734231 w 3664434"/>
                      <a:gd name="connsiteY11" fmla="*/ 0 h 590931"/>
                      <a:gd name="connsiteX12" fmla="*/ 2942822 w 3664434"/>
                      <a:gd name="connsiteY12" fmla="*/ 0 h 590931"/>
                      <a:gd name="connsiteX13" fmla="*/ 3151413 w 3664434"/>
                      <a:gd name="connsiteY13" fmla="*/ 0 h 590931"/>
                      <a:gd name="connsiteX14" fmla="*/ 3664434 w 3664434"/>
                      <a:gd name="connsiteY14" fmla="*/ 0 h 590931"/>
                      <a:gd name="connsiteX15" fmla="*/ 3664434 w 3664434"/>
                      <a:gd name="connsiteY15" fmla="*/ 289556 h 590931"/>
                      <a:gd name="connsiteX16" fmla="*/ 3664434 w 3664434"/>
                      <a:gd name="connsiteY16" fmla="*/ 590931 h 590931"/>
                      <a:gd name="connsiteX17" fmla="*/ 3455842 w 3664434"/>
                      <a:gd name="connsiteY17" fmla="*/ 590931 h 590931"/>
                      <a:gd name="connsiteX18" fmla="*/ 3210607 w 3664434"/>
                      <a:gd name="connsiteY18" fmla="*/ 590931 h 590931"/>
                      <a:gd name="connsiteX19" fmla="*/ 3038661 w 3664434"/>
                      <a:gd name="connsiteY19" fmla="*/ 590931 h 590931"/>
                      <a:gd name="connsiteX20" fmla="*/ 2683493 w 3664434"/>
                      <a:gd name="connsiteY20" fmla="*/ 590931 h 590931"/>
                      <a:gd name="connsiteX21" fmla="*/ 2511546 w 3664434"/>
                      <a:gd name="connsiteY21" fmla="*/ 590931 h 590931"/>
                      <a:gd name="connsiteX22" fmla="*/ 2193022 w 3664434"/>
                      <a:gd name="connsiteY22" fmla="*/ 590931 h 590931"/>
                      <a:gd name="connsiteX23" fmla="*/ 1911143 w 3664434"/>
                      <a:gd name="connsiteY23" fmla="*/ 590931 h 590931"/>
                      <a:gd name="connsiteX24" fmla="*/ 1592619 w 3664434"/>
                      <a:gd name="connsiteY24" fmla="*/ 590931 h 590931"/>
                      <a:gd name="connsiteX25" fmla="*/ 1384028 w 3664434"/>
                      <a:gd name="connsiteY25" fmla="*/ 590931 h 590931"/>
                      <a:gd name="connsiteX26" fmla="*/ 1102148 w 3664434"/>
                      <a:gd name="connsiteY26" fmla="*/ 590931 h 590931"/>
                      <a:gd name="connsiteX27" fmla="*/ 930202 w 3664434"/>
                      <a:gd name="connsiteY27" fmla="*/ 590931 h 590931"/>
                      <a:gd name="connsiteX28" fmla="*/ 648322 w 3664434"/>
                      <a:gd name="connsiteY28" fmla="*/ 590931 h 590931"/>
                      <a:gd name="connsiteX29" fmla="*/ 329799 w 3664434"/>
                      <a:gd name="connsiteY29" fmla="*/ 590931 h 590931"/>
                      <a:gd name="connsiteX30" fmla="*/ 0 w 3664434"/>
                      <a:gd name="connsiteY30" fmla="*/ 590931 h 590931"/>
                      <a:gd name="connsiteX31" fmla="*/ 0 w 3664434"/>
                      <a:gd name="connsiteY31" fmla="*/ 313193 h 590931"/>
                      <a:gd name="connsiteX32" fmla="*/ 0 w 36644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664434" h="590931" fill="none" extrusionOk="0">
                        <a:moveTo>
                          <a:pt x="0" y="0"/>
                        </a:moveTo>
                        <a:cubicBezTo>
                          <a:pt x="51430" y="-23008"/>
                          <a:pt x="125247" y="-6188"/>
                          <a:pt x="208591" y="0"/>
                        </a:cubicBezTo>
                        <a:cubicBezTo>
                          <a:pt x="280926" y="-8048"/>
                          <a:pt x="411065" y="28348"/>
                          <a:pt x="490470" y="0"/>
                        </a:cubicBezTo>
                        <a:cubicBezTo>
                          <a:pt x="584372" y="3550"/>
                          <a:pt x="693820" y="-3828"/>
                          <a:pt x="808994" y="0"/>
                        </a:cubicBezTo>
                        <a:cubicBezTo>
                          <a:pt x="933497" y="-7758"/>
                          <a:pt x="892774" y="14596"/>
                          <a:pt x="980940" y="0"/>
                        </a:cubicBezTo>
                        <a:cubicBezTo>
                          <a:pt x="1067699" y="-3018"/>
                          <a:pt x="1124450" y="10730"/>
                          <a:pt x="1262820" y="0"/>
                        </a:cubicBezTo>
                        <a:cubicBezTo>
                          <a:pt x="1396918" y="6805"/>
                          <a:pt x="1527300" y="3607"/>
                          <a:pt x="1617988" y="0"/>
                        </a:cubicBezTo>
                        <a:cubicBezTo>
                          <a:pt x="1700374" y="-824"/>
                          <a:pt x="1725588" y="37555"/>
                          <a:pt x="1826579" y="0"/>
                        </a:cubicBezTo>
                        <a:cubicBezTo>
                          <a:pt x="1905099" y="-27484"/>
                          <a:pt x="2093512" y="29516"/>
                          <a:pt x="2181747" y="0"/>
                        </a:cubicBezTo>
                        <a:cubicBezTo>
                          <a:pt x="2263305" y="-47929"/>
                          <a:pt x="2399949" y="20404"/>
                          <a:pt x="2500271" y="0"/>
                        </a:cubicBezTo>
                        <a:cubicBezTo>
                          <a:pt x="2565891" y="-21512"/>
                          <a:pt x="2694076" y="47016"/>
                          <a:pt x="2782150" y="0"/>
                        </a:cubicBezTo>
                        <a:cubicBezTo>
                          <a:pt x="2891247" y="-27571"/>
                          <a:pt x="2925584" y="55928"/>
                          <a:pt x="3027386" y="0"/>
                        </a:cubicBezTo>
                        <a:cubicBezTo>
                          <a:pt x="3120446" y="-35138"/>
                          <a:pt x="3168597" y="7270"/>
                          <a:pt x="3199332" y="0"/>
                        </a:cubicBezTo>
                        <a:cubicBezTo>
                          <a:pt x="3245849" y="-11070"/>
                          <a:pt x="3329854" y="-1244"/>
                          <a:pt x="3371279" y="0"/>
                        </a:cubicBezTo>
                        <a:cubicBezTo>
                          <a:pt x="3422747" y="23384"/>
                          <a:pt x="3505920" y="23652"/>
                          <a:pt x="3664434" y="0"/>
                        </a:cubicBezTo>
                        <a:cubicBezTo>
                          <a:pt x="3670898" y="92022"/>
                          <a:pt x="3645047" y="172960"/>
                          <a:pt x="3664434" y="283647"/>
                        </a:cubicBezTo>
                        <a:cubicBezTo>
                          <a:pt x="3664334" y="382540"/>
                          <a:pt x="3663442" y="523731"/>
                          <a:pt x="3664434" y="590931"/>
                        </a:cubicBezTo>
                        <a:cubicBezTo>
                          <a:pt x="3597950" y="616696"/>
                          <a:pt x="3555197" y="588290"/>
                          <a:pt x="3492487" y="590931"/>
                        </a:cubicBezTo>
                        <a:cubicBezTo>
                          <a:pt x="3430075" y="587742"/>
                          <a:pt x="3309675" y="538551"/>
                          <a:pt x="3137319" y="590931"/>
                        </a:cubicBezTo>
                        <a:cubicBezTo>
                          <a:pt x="2963860" y="622539"/>
                          <a:pt x="2987817" y="588796"/>
                          <a:pt x="2892084" y="590931"/>
                        </a:cubicBezTo>
                        <a:cubicBezTo>
                          <a:pt x="2794801" y="595060"/>
                          <a:pt x="2794686" y="574190"/>
                          <a:pt x="2720137" y="590931"/>
                        </a:cubicBezTo>
                        <a:cubicBezTo>
                          <a:pt x="2674093" y="623366"/>
                          <a:pt x="2534006" y="587457"/>
                          <a:pt x="2401613" y="590931"/>
                        </a:cubicBezTo>
                        <a:cubicBezTo>
                          <a:pt x="2269679" y="598997"/>
                          <a:pt x="2134747" y="541746"/>
                          <a:pt x="2046445" y="590931"/>
                        </a:cubicBezTo>
                        <a:cubicBezTo>
                          <a:pt x="1947530" y="644574"/>
                          <a:pt x="1928283" y="576052"/>
                          <a:pt x="1801210" y="590931"/>
                        </a:cubicBezTo>
                        <a:cubicBezTo>
                          <a:pt x="1685293" y="601261"/>
                          <a:pt x="1644580" y="568716"/>
                          <a:pt x="1592619" y="590931"/>
                        </a:cubicBezTo>
                        <a:cubicBezTo>
                          <a:pt x="1552571" y="590351"/>
                          <a:pt x="1427559" y="581432"/>
                          <a:pt x="1347383" y="590931"/>
                        </a:cubicBezTo>
                        <a:cubicBezTo>
                          <a:pt x="1271594" y="604646"/>
                          <a:pt x="1069539" y="556758"/>
                          <a:pt x="992215" y="590931"/>
                        </a:cubicBezTo>
                        <a:cubicBezTo>
                          <a:pt x="905547" y="639609"/>
                          <a:pt x="771720" y="574893"/>
                          <a:pt x="673691" y="590931"/>
                        </a:cubicBezTo>
                        <a:cubicBezTo>
                          <a:pt x="576487" y="605624"/>
                          <a:pt x="529866" y="572068"/>
                          <a:pt x="465101" y="590931"/>
                        </a:cubicBezTo>
                        <a:cubicBezTo>
                          <a:pt x="398610" y="617618"/>
                          <a:pt x="300831" y="577380"/>
                          <a:pt x="256510" y="590931"/>
                        </a:cubicBezTo>
                        <a:cubicBezTo>
                          <a:pt x="206255" y="611308"/>
                          <a:pt x="94112" y="551339"/>
                          <a:pt x="0" y="590931"/>
                        </a:cubicBezTo>
                        <a:cubicBezTo>
                          <a:pt x="-9426" y="475156"/>
                          <a:pt x="-1110" y="441946"/>
                          <a:pt x="0" y="307283"/>
                        </a:cubicBezTo>
                        <a:cubicBezTo>
                          <a:pt x="-20404" y="177655"/>
                          <a:pt x="-6611" y="85305"/>
                          <a:pt x="0" y="0"/>
                        </a:cubicBezTo>
                        <a:close/>
                      </a:path>
                      <a:path w="3664434" h="590931" stroke="0" extrusionOk="0">
                        <a:moveTo>
                          <a:pt x="0" y="0"/>
                        </a:moveTo>
                        <a:cubicBezTo>
                          <a:pt x="92486" y="1683"/>
                          <a:pt x="161842" y="22148"/>
                          <a:pt x="208591" y="0"/>
                        </a:cubicBezTo>
                        <a:cubicBezTo>
                          <a:pt x="265630" y="-40265"/>
                          <a:pt x="368197" y="-9303"/>
                          <a:pt x="490470" y="0"/>
                        </a:cubicBezTo>
                        <a:cubicBezTo>
                          <a:pt x="598478" y="-12310"/>
                          <a:pt x="728451" y="69037"/>
                          <a:pt x="808994" y="0"/>
                        </a:cubicBezTo>
                        <a:cubicBezTo>
                          <a:pt x="865198" y="-47757"/>
                          <a:pt x="897443" y="21160"/>
                          <a:pt x="980940" y="0"/>
                        </a:cubicBezTo>
                        <a:cubicBezTo>
                          <a:pt x="1060453" y="-26674"/>
                          <a:pt x="1208603" y="24648"/>
                          <a:pt x="1299464" y="0"/>
                        </a:cubicBezTo>
                        <a:cubicBezTo>
                          <a:pt x="1363579" y="-6873"/>
                          <a:pt x="1518965" y="413"/>
                          <a:pt x="1654632" y="0"/>
                        </a:cubicBezTo>
                        <a:cubicBezTo>
                          <a:pt x="1789022" y="-22920"/>
                          <a:pt x="1800482" y="29415"/>
                          <a:pt x="1863223" y="0"/>
                        </a:cubicBezTo>
                        <a:cubicBezTo>
                          <a:pt x="1922841" y="-40073"/>
                          <a:pt x="1990899" y="18185"/>
                          <a:pt x="2035170" y="0"/>
                        </a:cubicBezTo>
                        <a:cubicBezTo>
                          <a:pt x="2090315" y="-15229"/>
                          <a:pt x="2162707" y="13659"/>
                          <a:pt x="2243761" y="0"/>
                        </a:cubicBezTo>
                        <a:cubicBezTo>
                          <a:pt x="2329813" y="-16030"/>
                          <a:pt x="2476616" y="10431"/>
                          <a:pt x="2525640" y="0"/>
                        </a:cubicBezTo>
                        <a:cubicBezTo>
                          <a:pt x="2590664" y="4960"/>
                          <a:pt x="2662752" y="14839"/>
                          <a:pt x="2734231" y="0"/>
                        </a:cubicBezTo>
                        <a:cubicBezTo>
                          <a:pt x="2828893" y="-5117"/>
                          <a:pt x="2904995" y="31228"/>
                          <a:pt x="2942822" y="0"/>
                        </a:cubicBezTo>
                        <a:cubicBezTo>
                          <a:pt x="3004440" y="-22673"/>
                          <a:pt x="3047580" y="18695"/>
                          <a:pt x="3151413" y="0"/>
                        </a:cubicBezTo>
                        <a:cubicBezTo>
                          <a:pt x="3240994" y="52812"/>
                          <a:pt x="3486996" y="42227"/>
                          <a:pt x="3664434" y="0"/>
                        </a:cubicBezTo>
                        <a:cubicBezTo>
                          <a:pt x="3681232" y="147491"/>
                          <a:pt x="3654352" y="235015"/>
                          <a:pt x="3664434" y="289556"/>
                        </a:cubicBezTo>
                        <a:cubicBezTo>
                          <a:pt x="3661373" y="342803"/>
                          <a:pt x="3638832" y="460356"/>
                          <a:pt x="3664434" y="590931"/>
                        </a:cubicBezTo>
                        <a:cubicBezTo>
                          <a:pt x="3616779" y="616296"/>
                          <a:pt x="3567651" y="561550"/>
                          <a:pt x="3455842" y="590931"/>
                        </a:cubicBezTo>
                        <a:cubicBezTo>
                          <a:pt x="3349684" y="613796"/>
                          <a:pt x="3312690" y="584008"/>
                          <a:pt x="3210607" y="590931"/>
                        </a:cubicBezTo>
                        <a:cubicBezTo>
                          <a:pt x="3095022" y="592756"/>
                          <a:pt x="3114411" y="574512"/>
                          <a:pt x="3038661" y="590931"/>
                        </a:cubicBezTo>
                        <a:cubicBezTo>
                          <a:pt x="2943229" y="604534"/>
                          <a:pt x="2779404" y="544607"/>
                          <a:pt x="2683493" y="590931"/>
                        </a:cubicBezTo>
                        <a:cubicBezTo>
                          <a:pt x="2554150" y="641408"/>
                          <a:pt x="2552169" y="560953"/>
                          <a:pt x="2511546" y="590931"/>
                        </a:cubicBezTo>
                        <a:cubicBezTo>
                          <a:pt x="2473338" y="640842"/>
                          <a:pt x="2272707" y="565696"/>
                          <a:pt x="2193022" y="590931"/>
                        </a:cubicBezTo>
                        <a:cubicBezTo>
                          <a:pt x="2113452" y="605963"/>
                          <a:pt x="1974471" y="586967"/>
                          <a:pt x="1911143" y="590931"/>
                        </a:cubicBezTo>
                        <a:cubicBezTo>
                          <a:pt x="1833613" y="623816"/>
                          <a:pt x="1741881" y="544687"/>
                          <a:pt x="1592619" y="590931"/>
                        </a:cubicBezTo>
                        <a:cubicBezTo>
                          <a:pt x="1439531" y="643438"/>
                          <a:pt x="1464363" y="593123"/>
                          <a:pt x="1384028" y="590931"/>
                        </a:cubicBezTo>
                        <a:cubicBezTo>
                          <a:pt x="1310378" y="577505"/>
                          <a:pt x="1200416" y="558483"/>
                          <a:pt x="1102148" y="590931"/>
                        </a:cubicBezTo>
                        <a:cubicBezTo>
                          <a:pt x="995691" y="632061"/>
                          <a:pt x="1011988" y="566512"/>
                          <a:pt x="930202" y="590931"/>
                        </a:cubicBezTo>
                        <a:cubicBezTo>
                          <a:pt x="853243" y="625320"/>
                          <a:pt x="795933" y="537915"/>
                          <a:pt x="648322" y="590931"/>
                        </a:cubicBezTo>
                        <a:cubicBezTo>
                          <a:pt x="518595" y="637482"/>
                          <a:pt x="427519" y="570872"/>
                          <a:pt x="329799" y="590931"/>
                        </a:cubicBezTo>
                        <a:cubicBezTo>
                          <a:pt x="228209" y="621993"/>
                          <a:pt x="122359" y="587081"/>
                          <a:pt x="0" y="590931"/>
                        </a:cubicBezTo>
                        <a:cubicBezTo>
                          <a:pt x="6320" y="505785"/>
                          <a:pt x="8195" y="401620"/>
                          <a:pt x="0" y="313193"/>
                        </a:cubicBezTo>
                        <a:cubicBezTo>
                          <a:pt x="-11977" y="234146"/>
                          <a:pt x="-5070" y="65836"/>
                          <a:pt x="0" y="0"/>
                        </a:cubicBezTo>
                        <a:close/>
                      </a:path>
                      <a:path w="3664434" h="590931" fill="none" stroke="0" extrusionOk="0">
                        <a:moveTo>
                          <a:pt x="0" y="0"/>
                        </a:moveTo>
                        <a:cubicBezTo>
                          <a:pt x="50463" y="-27344"/>
                          <a:pt x="137776" y="3894"/>
                          <a:pt x="208591" y="0"/>
                        </a:cubicBezTo>
                        <a:cubicBezTo>
                          <a:pt x="263502" y="6955"/>
                          <a:pt x="391200" y="38642"/>
                          <a:pt x="490470" y="0"/>
                        </a:cubicBezTo>
                        <a:cubicBezTo>
                          <a:pt x="570037" y="-26675"/>
                          <a:pt x="668444" y="-1900"/>
                          <a:pt x="808994" y="0"/>
                        </a:cubicBezTo>
                        <a:cubicBezTo>
                          <a:pt x="933354" y="-1078"/>
                          <a:pt x="898725" y="139"/>
                          <a:pt x="980940" y="0"/>
                        </a:cubicBezTo>
                        <a:cubicBezTo>
                          <a:pt x="1068237" y="-7026"/>
                          <a:pt x="1126475" y="20455"/>
                          <a:pt x="1262820" y="0"/>
                        </a:cubicBezTo>
                        <a:cubicBezTo>
                          <a:pt x="1403523" y="-6375"/>
                          <a:pt x="1535275" y="704"/>
                          <a:pt x="1617988" y="0"/>
                        </a:cubicBezTo>
                        <a:cubicBezTo>
                          <a:pt x="1697907" y="-13057"/>
                          <a:pt x="1717618" y="48809"/>
                          <a:pt x="1826579" y="0"/>
                        </a:cubicBezTo>
                        <a:cubicBezTo>
                          <a:pt x="1925571" y="-11739"/>
                          <a:pt x="2065422" y="15350"/>
                          <a:pt x="2181747" y="0"/>
                        </a:cubicBezTo>
                        <a:cubicBezTo>
                          <a:pt x="2250420" y="-32102"/>
                          <a:pt x="2415153" y="44477"/>
                          <a:pt x="2500271" y="0"/>
                        </a:cubicBezTo>
                        <a:cubicBezTo>
                          <a:pt x="2610094" y="-51561"/>
                          <a:pt x="2652273" y="51396"/>
                          <a:pt x="2782150" y="0"/>
                        </a:cubicBezTo>
                        <a:cubicBezTo>
                          <a:pt x="2888878" y="-30765"/>
                          <a:pt x="2942853" y="34844"/>
                          <a:pt x="3027386" y="0"/>
                        </a:cubicBezTo>
                        <a:cubicBezTo>
                          <a:pt x="3132008" y="-40317"/>
                          <a:pt x="3164187" y="14258"/>
                          <a:pt x="3199332" y="0"/>
                        </a:cubicBezTo>
                        <a:cubicBezTo>
                          <a:pt x="3233712" y="-10812"/>
                          <a:pt x="3332732" y="5145"/>
                          <a:pt x="3371279" y="0"/>
                        </a:cubicBezTo>
                        <a:cubicBezTo>
                          <a:pt x="3405563" y="-884"/>
                          <a:pt x="3501700" y="23070"/>
                          <a:pt x="3664434" y="0"/>
                        </a:cubicBezTo>
                        <a:cubicBezTo>
                          <a:pt x="3652639" y="65966"/>
                          <a:pt x="3639130" y="194058"/>
                          <a:pt x="3664434" y="283647"/>
                        </a:cubicBezTo>
                        <a:cubicBezTo>
                          <a:pt x="3677394" y="386367"/>
                          <a:pt x="3652950" y="540237"/>
                          <a:pt x="3664434" y="590931"/>
                        </a:cubicBezTo>
                        <a:cubicBezTo>
                          <a:pt x="3622031" y="612182"/>
                          <a:pt x="3554092" y="589437"/>
                          <a:pt x="3492487" y="590931"/>
                        </a:cubicBezTo>
                        <a:cubicBezTo>
                          <a:pt x="3401697" y="597532"/>
                          <a:pt x="3302959" y="579256"/>
                          <a:pt x="3137319" y="590931"/>
                        </a:cubicBezTo>
                        <a:cubicBezTo>
                          <a:pt x="2973848" y="640804"/>
                          <a:pt x="2998779" y="576558"/>
                          <a:pt x="2892084" y="590931"/>
                        </a:cubicBezTo>
                        <a:cubicBezTo>
                          <a:pt x="2792111" y="600167"/>
                          <a:pt x="2791012" y="573139"/>
                          <a:pt x="2720137" y="590931"/>
                        </a:cubicBezTo>
                        <a:cubicBezTo>
                          <a:pt x="2645903" y="604713"/>
                          <a:pt x="2538407" y="581548"/>
                          <a:pt x="2401613" y="590931"/>
                        </a:cubicBezTo>
                        <a:cubicBezTo>
                          <a:pt x="2260482" y="613255"/>
                          <a:pt x="2159771" y="526308"/>
                          <a:pt x="2046445" y="590931"/>
                        </a:cubicBezTo>
                        <a:cubicBezTo>
                          <a:pt x="1947039" y="627385"/>
                          <a:pt x="1920217" y="567497"/>
                          <a:pt x="1801210" y="590931"/>
                        </a:cubicBezTo>
                        <a:cubicBezTo>
                          <a:pt x="1671288" y="617508"/>
                          <a:pt x="1646658" y="575004"/>
                          <a:pt x="1592619" y="590931"/>
                        </a:cubicBezTo>
                        <a:cubicBezTo>
                          <a:pt x="1532203" y="621031"/>
                          <a:pt x="1421047" y="570371"/>
                          <a:pt x="1347383" y="590931"/>
                        </a:cubicBezTo>
                        <a:cubicBezTo>
                          <a:pt x="1253710" y="585784"/>
                          <a:pt x="1056248" y="533105"/>
                          <a:pt x="992215" y="590931"/>
                        </a:cubicBezTo>
                        <a:cubicBezTo>
                          <a:pt x="903898" y="636113"/>
                          <a:pt x="771751" y="568296"/>
                          <a:pt x="673691" y="590931"/>
                        </a:cubicBezTo>
                        <a:cubicBezTo>
                          <a:pt x="575535" y="615113"/>
                          <a:pt x="528507" y="572807"/>
                          <a:pt x="465101" y="590931"/>
                        </a:cubicBezTo>
                        <a:cubicBezTo>
                          <a:pt x="404208" y="618362"/>
                          <a:pt x="318151" y="577971"/>
                          <a:pt x="256510" y="590931"/>
                        </a:cubicBezTo>
                        <a:cubicBezTo>
                          <a:pt x="221588" y="607139"/>
                          <a:pt x="81612" y="573519"/>
                          <a:pt x="0" y="590931"/>
                        </a:cubicBezTo>
                        <a:cubicBezTo>
                          <a:pt x="-9745" y="470313"/>
                          <a:pt x="7572" y="437971"/>
                          <a:pt x="0" y="307283"/>
                        </a:cubicBezTo>
                        <a:cubicBezTo>
                          <a:pt x="9855" y="163899"/>
                          <a:pt x="7396" y="8447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624 : 2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37" name="Rectangle 4">
            <a:extLst>
              <a:ext uri="{FF2B5EF4-FFF2-40B4-BE49-F238E27FC236}">
                <a16:creationId xmlns="" xmlns:a16="http://schemas.microsoft.com/office/drawing/2014/main" id="{D0C61E80-29D2-F3AE-8C28-3276D254F9E2}"/>
              </a:ext>
            </a:extLst>
          </p:cNvPr>
          <p:cNvSpPr/>
          <p:nvPr/>
        </p:nvSpPr>
        <p:spPr>
          <a:xfrm>
            <a:off x="8716878" y="7404389"/>
            <a:ext cx="3596514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Rectangle 4">
            <a:extLst>
              <a:ext uri="{FF2B5EF4-FFF2-40B4-BE49-F238E27FC236}">
                <a16:creationId xmlns="" xmlns:a16="http://schemas.microsoft.com/office/drawing/2014/main" id="{CA5E3B4F-B735-60A4-A7FB-C5E00C79F7BF}"/>
              </a:ext>
            </a:extLst>
          </p:cNvPr>
          <p:cNvSpPr/>
          <p:nvPr/>
        </p:nvSpPr>
        <p:spPr>
          <a:xfrm>
            <a:off x="12634119" y="7391400"/>
            <a:ext cx="3596514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39414 w 3596514"/>
                      <a:gd name="connsiteY5" fmla="*/ 0 h 590931"/>
                      <a:gd name="connsiteX6" fmla="*/ 1587999 w 3596514"/>
                      <a:gd name="connsiteY6" fmla="*/ 0 h 590931"/>
                      <a:gd name="connsiteX7" fmla="*/ 1792724 w 3596514"/>
                      <a:gd name="connsiteY7" fmla="*/ 0 h 590931"/>
                      <a:gd name="connsiteX8" fmla="*/ 2141309 w 3596514"/>
                      <a:gd name="connsiteY8" fmla="*/ 0 h 590931"/>
                      <a:gd name="connsiteX9" fmla="*/ 2453929 w 3596514"/>
                      <a:gd name="connsiteY9" fmla="*/ 0 h 590931"/>
                      <a:gd name="connsiteX10" fmla="*/ 2730583 w 3596514"/>
                      <a:gd name="connsiteY10" fmla="*/ 0 h 590931"/>
                      <a:gd name="connsiteX11" fmla="*/ 2971274 w 3596514"/>
                      <a:gd name="connsiteY11" fmla="*/ 0 h 590931"/>
                      <a:gd name="connsiteX12" fmla="*/ 3140033 w 3596514"/>
                      <a:gd name="connsiteY12" fmla="*/ 0 h 590931"/>
                      <a:gd name="connsiteX13" fmla="*/ 330879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3647 h 590931"/>
                      <a:gd name="connsiteX16" fmla="*/ 3596514 w 3596514"/>
                      <a:gd name="connsiteY16" fmla="*/ 590931 h 590931"/>
                      <a:gd name="connsiteX17" fmla="*/ 3427754 w 3596514"/>
                      <a:gd name="connsiteY17" fmla="*/ 590931 h 590931"/>
                      <a:gd name="connsiteX18" fmla="*/ 3079169 w 3596514"/>
                      <a:gd name="connsiteY18" fmla="*/ 590931 h 590931"/>
                      <a:gd name="connsiteX19" fmla="*/ 2838479 w 3596514"/>
                      <a:gd name="connsiteY19" fmla="*/ 590931 h 590931"/>
                      <a:gd name="connsiteX20" fmla="*/ 2669719 w 3596514"/>
                      <a:gd name="connsiteY20" fmla="*/ 590931 h 590931"/>
                      <a:gd name="connsiteX21" fmla="*/ 2357099 w 3596514"/>
                      <a:gd name="connsiteY21" fmla="*/ 590931 h 590931"/>
                      <a:gd name="connsiteX22" fmla="*/ 2008514 w 3596514"/>
                      <a:gd name="connsiteY22" fmla="*/ 590931 h 590931"/>
                      <a:gd name="connsiteX23" fmla="*/ 1767824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22410 w 3596514"/>
                      <a:gd name="connsiteY25" fmla="*/ 590931 h 590931"/>
                      <a:gd name="connsiteX26" fmla="*/ 973825 w 3596514"/>
                      <a:gd name="connsiteY26" fmla="*/ 590931 h 590931"/>
                      <a:gd name="connsiteX27" fmla="*/ 661205 w 3596514"/>
                      <a:gd name="connsiteY27" fmla="*/ 590931 h 590931"/>
                      <a:gd name="connsiteX28" fmla="*/ 456480 w 3596514"/>
                      <a:gd name="connsiteY28" fmla="*/ 590931 h 590931"/>
                      <a:gd name="connsiteX29" fmla="*/ 251755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07283 h 590931"/>
                      <a:gd name="connsiteX32" fmla="*/ 0 w 3596514"/>
                      <a:gd name="connsiteY32" fmla="*/ 0 h 590931"/>
                      <a:gd name="connsiteX0" fmla="*/ 0 w 3596514"/>
                      <a:gd name="connsiteY0" fmla="*/ 0 h 590931"/>
                      <a:gd name="connsiteX1" fmla="*/ 204724 w 3596514"/>
                      <a:gd name="connsiteY1" fmla="*/ 0 h 590931"/>
                      <a:gd name="connsiteX2" fmla="*/ 481379 w 3596514"/>
                      <a:gd name="connsiteY2" fmla="*/ 0 h 590931"/>
                      <a:gd name="connsiteX3" fmla="*/ 793999 w 3596514"/>
                      <a:gd name="connsiteY3" fmla="*/ 0 h 590931"/>
                      <a:gd name="connsiteX4" fmla="*/ 962759 w 3596514"/>
                      <a:gd name="connsiteY4" fmla="*/ 0 h 590931"/>
                      <a:gd name="connsiteX5" fmla="*/ 1275379 w 3596514"/>
                      <a:gd name="connsiteY5" fmla="*/ 0 h 590931"/>
                      <a:gd name="connsiteX6" fmla="*/ 1623964 w 3596514"/>
                      <a:gd name="connsiteY6" fmla="*/ 0 h 590931"/>
                      <a:gd name="connsiteX7" fmla="*/ 1828689 w 3596514"/>
                      <a:gd name="connsiteY7" fmla="*/ 0 h 590931"/>
                      <a:gd name="connsiteX8" fmla="*/ 1997448 w 3596514"/>
                      <a:gd name="connsiteY8" fmla="*/ 0 h 590931"/>
                      <a:gd name="connsiteX9" fmla="*/ 2202173 w 3596514"/>
                      <a:gd name="connsiteY9" fmla="*/ 0 h 590931"/>
                      <a:gd name="connsiteX10" fmla="*/ 2478828 w 3596514"/>
                      <a:gd name="connsiteY10" fmla="*/ 0 h 590931"/>
                      <a:gd name="connsiteX11" fmla="*/ 2683552 w 3596514"/>
                      <a:gd name="connsiteY11" fmla="*/ 0 h 590931"/>
                      <a:gd name="connsiteX12" fmla="*/ 2888277 w 3596514"/>
                      <a:gd name="connsiteY12" fmla="*/ 0 h 590931"/>
                      <a:gd name="connsiteX13" fmla="*/ 3093002 w 3596514"/>
                      <a:gd name="connsiteY13" fmla="*/ 0 h 590931"/>
                      <a:gd name="connsiteX14" fmla="*/ 3596514 w 3596514"/>
                      <a:gd name="connsiteY14" fmla="*/ 0 h 590931"/>
                      <a:gd name="connsiteX15" fmla="*/ 3596514 w 3596514"/>
                      <a:gd name="connsiteY15" fmla="*/ 289556 h 590931"/>
                      <a:gd name="connsiteX16" fmla="*/ 3596514 w 3596514"/>
                      <a:gd name="connsiteY16" fmla="*/ 590931 h 590931"/>
                      <a:gd name="connsiteX17" fmla="*/ 3391789 w 3596514"/>
                      <a:gd name="connsiteY17" fmla="*/ 590931 h 590931"/>
                      <a:gd name="connsiteX18" fmla="*/ 3151099 w 3596514"/>
                      <a:gd name="connsiteY18" fmla="*/ 590931 h 590931"/>
                      <a:gd name="connsiteX19" fmla="*/ 2982339 w 3596514"/>
                      <a:gd name="connsiteY19" fmla="*/ 590931 h 590931"/>
                      <a:gd name="connsiteX20" fmla="*/ 2633754 w 3596514"/>
                      <a:gd name="connsiteY20" fmla="*/ 590931 h 590931"/>
                      <a:gd name="connsiteX21" fmla="*/ 2464995 w 3596514"/>
                      <a:gd name="connsiteY21" fmla="*/ 590931 h 590931"/>
                      <a:gd name="connsiteX22" fmla="*/ 2152375 w 3596514"/>
                      <a:gd name="connsiteY22" fmla="*/ 590931 h 590931"/>
                      <a:gd name="connsiteX23" fmla="*/ 1875720 w 3596514"/>
                      <a:gd name="connsiteY23" fmla="*/ 590931 h 590931"/>
                      <a:gd name="connsiteX24" fmla="*/ 1563100 w 3596514"/>
                      <a:gd name="connsiteY24" fmla="*/ 590931 h 590931"/>
                      <a:gd name="connsiteX25" fmla="*/ 1358375 w 3596514"/>
                      <a:gd name="connsiteY25" fmla="*/ 590931 h 590931"/>
                      <a:gd name="connsiteX26" fmla="*/ 1081720 w 3596514"/>
                      <a:gd name="connsiteY26" fmla="*/ 590931 h 590931"/>
                      <a:gd name="connsiteX27" fmla="*/ 912961 w 3596514"/>
                      <a:gd name="connsiteY27" fmla="*/ 590931 h 590931"/>
                      <a:gd name="connsiteX28" fmla="*/ 636306 w 3596514"/>
                      <a:gd name="connsiteY28" fmla="*/ 590931 h 590931"/>
                      <a:gd name="connsiteX29" fmla="*/ 323686 w 3596514"/>
                      <a:gd name="connsiteY29" fmla="*/ 590931 h 590931"/>
                      <a:gd name="connsiteX30" fmla="*/ 0 w 3596514"/>
                      <a:gd name="connsiteY30" fmla="*/ 590931 h 590931"/>
                      <a:gd name="connsiteX31" fmla="*/ 0 w 3596514"/>
                      <a:gd name="connsiteY31" fmla="*/ 313193 h 590931"/>
                      <a:gd name="connsiteX32" fmla="*/ 0 w 359651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96514" h="590931" fill="none" extrusionOk="0">
                        <a:moveTo>
                          <a:pt x="0" y="0"/>
                        </a:moveTo>
                        <a:cubicBezTo>
                          <a:pt x="47463" y="-23231"/>
                          <a:pt x="127207" y="-3178"/>
                          <a:pt x="204724" y="0"/>
                        </a:cubicBezTo>
                        <a:cubicBezTo>
                          <a:pt x="275927" y="-5371"/>
                          <a:pt x="408654" y="34613"/>
                          <a:pt x="481379" y="0"/>
                        </a:cubicBezTo>
                        <a:cubicBezTo>
                          <a:pt x="572916" y="871"/>
                          <a:pt x="679038" y="-1690"/>
                          <a:pt x="793999" y="0"/>
                        </a:cubicBezTo>
                        <a:cubicBezTo>
                          <a:pt x="916648" y="-9342"/>
                          <a:pt x="874248" y="17735"/>
                          <a:pt x="962759" y="0"/>
                        </a:cubicBezTo>
                        <a:cubicBezTo>
                          <a:pt x="1051755" y="6885"/>
                          <a:pt x="1099664" y="-3120"/>
                          <a:pt x="1239414" y="0"/>
                        </a:cubicBezTo>
                        <a:cubicBezTo>
                          <a:pt x="1370206" y="10641"/>
                          <a:pt x="1490037" y="-4477"/>
                          <a:pt x="1587999" y="0"/>
                        </a:cubicBezTo>
                        <a:cubicBezTo>
                          <a:pt x="1669067" y="-6781"/>
                          <a:pt x="1687305" y="37670"/>
                          <a:pt x="1792724" y="0"/>
                        </a:cubicBezTo>
                        <a:cubicBezTo>
                          <a:pt x="1871915" y="-28839"/>
                          <a:pt x="2070341" y="17171"/>
                          <a:pt x="2141309" y="0"/>
                        </a:cubicBezTo>
                        <a:cubicBezTo>
                          <a:pt x="2218892" y="-49747"/>
                          <a:pt x="2356178" y="21832"/>
                          <a:pt x="2453929" y="0"/>
                        </a:cubicBezTo>
                        <a:cubicBezTo>
                          <a:pt x="2525898" y="-26248"/>
                          <a:pt x="2633760" y="39275"/>
                          <a:pt x="2730583" y="0"/>
                        </a:cubicBezTo>
                        <a:cubicBezTo>
                          <a:pt x="2836874" y="-30357"/>
                          <a:pt x="2870949" y="56564"/>
                          <a:pt x="2971274" y="0"/>
                        </a:cubicBezTo>
                        <a:cubicBezTo>
                          <a:pt x="3064037" y="-39459"/>
                          <a:pt x="3106989" y="10788"/>
                          <a:pt x="3140033" y="0"/>
                        </a:cubicBezTo>
                        <a:cubicBezTo>
                          <a:pt x="3179760" y="-12243"/>
                          <a:pt x="3270730" y="3619"/>
                          <a:pt x="3308792" y="0"/>
                        </a:cubicBezTo>
                        <a:cubicBezTo>
                          <a:pt x="3352290" y="8176"/>
                          <a:pt x="3429987" y="29115"/>
                          <a:pt x="3596514" y="0"/>
                        </a:cubicBezTo>
                        <a:cubicBezTo>
                          <a:pt x="3605037" y="84783"/>
                          <a:pt x="3568967" y="167053"/>
                          <a:pt x="3596514" y="283647"/>
                        </a:cubicBezTo>
                        <a:cubicBezTo>
                          <a:pt x="3595037" y="381977"/>
                          <a:pt x="3598780" y="521174"/>
                          <a:pt x="3596514" y="590931"/>
                        </a:cubicBezTo>
                        <a:cubicBezTo>
                          <a:pt x="3538781" y="614850"/>
                          <a:pt x="3499759" y="579016"/>
                          <a:pt x="3427754" y="590931"/>
                        </a:cubicBezTo>
                        <a:cubicBezTo>
                          <a:pt x="3350043" y="558704"/>
                          <a:pt x="3237197" y="515027"/>
                          <a:pt x="3079169" y="590931"/>
                        </a:cubicBezTo>
                        <a:cubicBezTo>
                          <a:pt x="2908217" y="629524"/>
                          <a:pt x="2928652" y="598668"/>
                          <a:pt x="2838479" y="590931"/>
                        </a:cubicBezTo>
                        <a:cubicBezTo>
                          <a:pt x="2743327" y="593787"/>
                          <a:pt x="2736552" y="574067"/>
                          <a:pt x="2669719" y="590931"/>
                        </a:cubicBezTo>
                        <a:cubicBezTo>
                          <a:pt x="2608118" y="610617"/>
                          <a:pt x="2480104" y="593580"/>
                          <a:pt x="2357099" y="590931"/>
                        </a:cubicBezTo>
                        <a:cubicBezTo>
                          <a:pt x="2241032" y="594717"/>
                          <a:pt x="2089849" y="547700"/>
                          <a:pt x="2008514" y="590931"/>
                        </a:cubicBezTo>
                        <a:cubicBezTo>
                          <a:pt x="1908330" y="637617"/>
                          <a:pt x="1910203" y="576812"/>
                          <a:pt x="1767824" y="590931"/>
                        </a:cubicBezTo>
                        <a:cubicBezTo>
                          <a:pt x="1655482" y="600060"/>
                          <a:pt x="1622880" y="565244"/>
                          <a:pt x="1563100" y="590931"/>
                        </a:cubicBezTo>
                        <a:cubicBezTo>
                          <a:pt x="1516560" y="609477"/>
                          <a:pt x="1413298" y="586887"/>
                          <a:pt x="1322410" y="590931"/>
                        </a:cubicBezTo>
                        <a:cubicBezTo>
                          <a:pt x="1248678" y="606102"/>
                          <a:pt x="1047212" y="551677"/>
                          <a:pt x="973825" y="590931"/>
                        </a:cubicBezTo>
                        <a:cubicBezTo>
                          <a:pt x="900490" y="637313"/>
                          <a:pt x="760384" y="564265"/>
                          <a:pt x="661205" y="590931"/>
                        </a:cubicBezTo>
                        <a:cubicBezTo>
                          <a:pt x="564089" y="613431"/>
                          <a:pt x="520088" y="571601"/>
                          <a:pt x="456480" y="590931"/>
                        </a:cubicBezTo>
                        <a:cubicBezTo>
                          <a:pt x="391407" y="607457"/>
                          <a:pt x="294448" y="577724"/>
                          <a:pt x="251755" y="590931"/>
                        </a:cubicBezTo>
                        <a:cubicBezTo>
                          <a:pt x="202530" y="610955"/>
                          <a:pt x="83520" y="564661"/>
                          <a:pt x="0" y="590931"/>
                        </a:cubicBezTo>
                        <a:cubicBezTo>
                          <a:pt x="-5031" y="474201"/>
                          <a:pt x="-2175" y="442245"/>
                          <a:pt x="0" y="307283"/>
                        </a:cubicBezTo>
                        <a:cubicBezTo>
                          <a:pt x="-11856" y="175757"/>
                          <a:pt x="-14546" y="89888"/>
                          <a:pt x="0" y="0"/>
                        </a:cubicBezTo>
                        <a:close/>
                      </a:path>
                      <a:path w="3596514" h="590931" stroke="0" extrusionOk="0">
                        <a:moveTo>
                          <a:pt x="0" y="0"/>
                        </a:moveTo>
                        <a:cubicBezTo>
                          <a:pt x="86628" y="-13059"/>
                          <a:pt x="161310" y="21717"/>
                          <a:pt x="204724" y="0"/>
                        </a:cubicBezTo>
                        <a:cubicBezTo>
                          <a:pt x="261619" y="-38024"/>
                          <a:pt x="367830" y="-21189"/>
                          <a:pt x="481379" y="0"/>
                        </a:cubicBezTo>
                        <a:cubicBezTo>
                          <a:pt x="592677" y="-9551"/>
                          <a:pt x="715126" y="68496"/>
                          <a:pt x="793999" y="0"/>
                        </a:cubicBezTo>
                        <a:cubicBezTo>
                          <a:pt x="845331" y="-46396"/>
                          <a:pt x="881015" y="20942"/>
                          <a:pt x="962759" y="0"/>
                        </a:cubicBezTo>
                        <a:cubicBezTo>
                          <a:pt x="1041433" y="-33224"/>
                          <a:pt x="1185249" y="35020"/>
                          <a:pt x="1275379" y="0"/>
                        </a:cubicBezTo>
                        <a:cubicBezTo>
                          <a:pt x="1339539" y="-7126"/>
                          <a:pt x="1494278" y="9692"/>
                          <a:pt x="1623964" y="0"/>
                        </a:cubicBezTo>
                        <a:cubicBezTo>
                          <a:pt x="1754556" y="-22595"/>
                          <a:pt x="1767872" y="28556"/>
                          <a:pt x="1828689" y="0"/>
                        </a:cubicBezTo>
                        <a:cubicBezTo>
                          <a:pt x="1884965" y="-42070"/>
                          <a:pt x="1952873" y="12648"/>
                          <a:pt x="1997448" y="0"/>
                        </a:cubicBezTo>
                        <a:cubicBezTo>
                          <a:pt x="2042630" y="-20375"/>
                          <a:pt x="2126994" y="23809"/>
                          <a:pt x="2202173" y="0"/>
                        </a:cubicBezTo>
                        <a:cubicBezTo>
                          <a:pt x="2286121" y="-14209"/>
                          <a:pt x="2432132" y="11128"/>
                          <a:pt x="2478828" y="0"/>
                        </a:cubicBezTo>
                        <a:cubicBezTo>
                          <a:pt x="2545572" y="10192"/>
                          <a:pt x="2609901" y="13549"/>
                          <a:pt x="2683552" y="0"/>
                        </a:cubicBezTo>
                        <a:cubicBezTo>
                          <a:pt x="2774097" y="-6742"/>
                          <a:pt x="2852512" y="32595"/>
                          <a:pt x="2888277" y="0"/>
                        </a:cubicBezTo>
                        <a:cubicBezTo>
                          <a:pt x="2941792" y="-23453"/>
                          <a:pt x="2995757" y="15915"/>
                          <a:pt x="3093002" y="0"/>
                        </a:cubicBezTo>
                        <a:cubicBezTo>
                          <a:pt x="3179489" y="17478"/>
                          <a:pt x="3409620" y="49004"/>
                          <a:pt x="3596514" y="0"/>
                        </a:cubicBezTo>
                        <a:cubicBezTo>
                          <a:pt x="3614178" y="152742"/>
                          <a:pt x="3588000" y="232368"/>
                          <a:pt x="3596514" y="289556"/>
                        </a:cubicBezTo>
                        <a:cubicBezTo>
                          <a:pt x="3593239" y="342220"/>
                          <a:pt x="3576133" y="454559"/>
                          <a:pt x="3596514" y="590931"/>
                        </a:cubicBezTo>
                        <a:cubicBezTo>
                          <a:pt x="3549669" y="616753"/>
                          <a:pt x="3499080" y="564456"/>
                          <a:pt x="3391789" y="590931"/>
                        </a:cubicBezTo>
                        <a:cubicBezTo>
                          <a:pt x="3286494" y="614843"/>
                          <a:pt x="3257057" y="585744"/>
                          <a:pt x="3151099" y="590931"/>
                        </a:cubicBezTo>
                        <a:cubicBezTo>
                          <a:pt x="3036060" y="591974"/>
                          <a:pt x="3058220" y="576710"/>
                          <a:pt x="2982339" y="590931"/>
                        </a:cubicBezTo>
                        <a:cubicBezTo>
                          <a:pt x="2876157" y="602496"/>
                          <a:pt x="2727120" y="544651"/>
                          <a:pt x="2633754" y="590931"/>
                        </a:cubicBezTo>
                        <a:cubicBezTo>
                          <a:pt x="2516188" y="640170"/>
                          <a:pt x="2496092" y="559774"/>
                          <a:pt x="2464995" y="590931"/>
                        </a:cubicBezTo>
                        <a:cubicBezTo>
                          <a:pt x="2423486" y="631348"/>
                          <a:pt x="2230780" y="564925"/>
                          <a:pt x="2152375" y="590931"/>
                        </a:cubicBezTo>
                        <a:cubicBezTo>
                          <a:pt x="2074239" y="605671"/>
                          <a:pt x="1938304" y="583256"/>
                          <a:pt x="1875720" y="590931"/>
                        </a:cubicBezTo>
                        <a:cubicBezTo>
                          <a:pt x="1806933" y="613015"/>
                          <a:pt x="1709072" y="577575"/>
                          <a:pt x="1563100" y="590931"/>
                        </a:cubicBezTo>
                        <a:cubicBezTo>
                          <a:pt x="1414225" y="642246"/>
                          <a:pt x="1438202" y="592092"/>
                          <a:pt x="1358375" y="590931"/>
                        </a:cubicBezTo>
                        <a:cubicBezTo>
                          <a:pt x="1283633" y="581296"/>
                          <a:pt x="1156705" y="552970"/>
                          <a:pt x="1081720" y="590931"/>
                        </a:cubicBezTo>
                        <a:cubicBezTo>
                          <a:pt x="976835" y="634545"/>
                          <a:pt x="994668" y="574735"/>
                          <a:pt x="912961" y="590931"/>
                        </a:cubicBezTo>
                        <a:cubicBezTo>
                          <a:pt x="854516" y="639677"/>
                          <a:pt x="777394" y="542008"/>
                          <a:pt x="636306" y="590931"/>
                        </a:cubicBezTo>
                        <a:cubicBezTo>
                          <a:pt x="506408" y="650629"/>
                          <a:pt x="427377" y="577030"/>
                          <a:pt x="323686" y="590931"/>
                        </a:cubicBezTo>
                        <a:cubicBezTo>
                          <a:pt x="207915" y="628667"/>
                          <a:pt x="120735" y="584979"/>
                          <a:pt x="0" y="590931"/>
                        </a:cubicBezTo>
                        <a:cubicBezTo>
                          <a:pt x="6429" y="505767"/>
                          <a:pt x="8258" y="401643"/>
                          <a:pt x="0" y="313193"/>
                        </a:cubicBezTo>
                        <a:cubicBezTo>
                          <a:pt x="-13132" y="234774"/>
                          <a:pt x="-2984" y="67733"/>
                          <a:pt x="0" y="0"/>
                        </a:cubicBezTo>
                        <a:close/>
                      </a:path>
                      <a:path w="3596514" h="590931" fill="none" stroke="0" extrusionOk="0">
                        <a:moveTo>
                          <a:pt x="0" y="0"/>
                        </a:moveTo>
                        <a:cubicBezTo>
                          <a:pt x="64219" y="-22476"/>
                          <a:pt x="140106" y="10957"/>
                          <a:pt x="204724" y="0"/>
                        </a:cubicBezTo>
                        <a:cubicBezTo>
                          <a:pt x="266517" y="3402"/>
                          <a:pt x="390170" y="26400"/>
                          <a:pt x="481379" y="0"/>
                        </a:cubicBezTo>
                        <a:cubicBezTo>
                          <a:pt x="561887" y="-23919"/>
                          <a:pt x="655936" y="-1821"/>
                          <a:pt x="793999" y="0"/>
                        </a:cubicBezTo>
                        <a:cubicBezTo>
                          <a:pt x="915637" y="-3709"/>
                          <a:pt x="880840" y="4749"/>
                          <a:pt x="962759" y="0"/>
                        </a:cubicBezTo>
                        <a:cubicBezTo>
                          <a:pt x="1054084" y="-3584"/>
                          <a:pt x="1104794" y="16118"/>
                          <a:pt x="1239414" y="0"/>
                        </a:cubicBezTo>
                        <a:cubicBezTo>
                          <a:pt x="1383665" y="6805"/>
                          <a:pt x="1506788" y="8912"/>
                          <a:pt x="1587999" y="0"/>
                        </a:cubicBezTo>
                        <a:cubicBezTo>
                          <a:pt x="1666144" y="-13241"/>
                          <a:pt x="1689683" y="44997"/>
                          <a:pt x="1792724" y="0"/>
                        </a:cubicBezTo>
                        <a:cubicBezTo>
                          <a:pt x="1887876" y="-34627"/>
                          <a:pt x="2029591" y="18217"/>
                          <a:pt x="2141309" y="0"/>
                        </a:cubicBezTo>
                        <a:cubicBezTo>
                          <a:pt x="2220218" y="-33731"/>
                          <a:pt x="2371298" y="45739"/>
                          <a:pt x="2453929" y="0"/>
                        </a:cubicBezTo>
                        <a:cubicBezTo>
                          <a:pt x="2545877" y="-38686"/>
                          <a:pt x="2621747" y="35739"/>
                          <a:pt x="2730583" y="0"/>
                        </a:cubicBezTo>
                        <a:cubicBezTo>
                          <a:pt x="2829451" y="-13919"/>
                          <a:pt x="2888788" y="34636"/>
                          <a:pt x="2971274" y="0"/>
                        </a:cubicBezTo>
                        <a:cubicBezTo>
                          <a:pt x="3068828" y="-42412"/>
                          <a:pt x="3106019" y="15213"/>
                          <a:pt x="3140033" y="0"/>
                        </a:cubicBezTo>
                        <a:cubicBezTo>
                          <a:pt x="3174272" y="-11735"/>
                          <a:pt x="3270601" y="4804"/>
                          <a:pt x="3308792" y="0"/>
                        </a:cubicBezTo>
                        <a:cubicBezTo>
                          <a:pt x="3336066" y="12073"/>
                          <a:pt x="3442480" y="20877"/>
                          <a:pt x="3596514" y="0"/>
                        </a:cubicBezTo>
                        <a:cubicBezTo>
                          <a:pt x="3595721" y="72894"/>
                          <a:pt x="3570719" y="194542"/>
                          <a:pt x="3596514" y="283647"/>
                        </a:cubicBezTo>
                        <a:cubicBezTo>
                          <a:pt x="3620261" y="386571"/>
                          <a:pt x="3585745" y="539068"/>
                          <a:pt x="3596514" y="590931"/>
                        </a:cubicBezTo>
                        <a:cubicBezTo>
                          <a:pt x="3558709" y="611714"/>
                          <a:pt x="3498708" y="581444"/>
                          <a:pt x="3427754" y="590931"/>
                        </a:cubicBezTo>
                        <a:cubicBezTo>
                          <a:pt x="3351914" y="594768"/>
                          <a:pt x="3246090" y="562430"/>
                          <a:pt x="3079169" y="590931"/>
                        </a:cubicBezTo>
                        <a:cubicBezTo>
                          <a:pt x="2910913" y="638578"/>
                          <a:pt x="2948419" y="573673"/>
                          <a:pt x="2838479" y="590931"/>
                        </a:cubicBezTo>
                        <a:cubicBezTo>
                          <a:pt x="2735500" y="598206"/>
                          <a:pt x="2742079" y="572579"/>
                          <a:pt x="2669719" y="590931"/>
                        </a:cubicBezTo>
                        <a:cubicBezTo>
                          <a:pt x="2594953" y="604003"/>
                          <a:pt x="2488559" y="582611"/>
                          <a:pt x="2357099" y="590931"/>
                        </a:cubicBezTo>
                        <a:cubicBezTo>
                          <a:pt x="2217518" y="634764"/>
                          <a:pt x="2116146" y="527672"/>
                          <a:pt x="2008514" y="590931"/>
                        </a:cubicBezTo>
                        <a:cubicBezTo>
                          <a:pt x="1912953" y="644034"/>
                          <a:pt x="1880861" y="553534"/>
                          <a:pt x="1767824" y="590931"/>
                        </a:cubicBezTo>
                        <a:cubicBezTo>
                          <a:pt x="1645993" y="609820"/>
                          <a:pt x="1620413" y="578500"/>
                          <a:pt x="1563100" y="590931"/>
                        </a:cubicBezTo>
                        <a:cubicBezTo>
                          <a:pt x="1509981" y="616096"/>
                          <a:pt x="1392594" y="564441"/>
                          <a:pt x="1322410" y="590931"/>
                        </a:cubicBezTo>
                        <a:cubicBezTo>
                          <a:pt x="1231220" y="586801"/>
                          <a:pt x="1038722" y="536704"/>
                          <a:pt x="973825" y="590931"/>
                        </a:cubicBezTo>
                        <a:cubicBezTo>
                          <a:pt x="894105" y="636358"/>
                          <a:pt x="758142" y="564257"/>
                          <a:pt x="661205" y="590931"/>
                        </a:cubicBezTo>
                        <a:cubicBezTo>
                          <a:pt x="566179" y="606147"/>
                          <a:pt x="518256" y="574278"/>
                          <a:pt x="456480" y="590931"/>
                        </a:cubicBezTo>
                        <a:cubicBezTo>
                          <a:pt x="400561" y="616834"/>
                          <a:pt x="301645" y="575902"/>
                          <a:pt x="251755" y="590931"/>
                        </a:cubicBezTo>
                        <a:cubicBezTo>
                          <a:pt x="221779" y="607358"/>
                          <a:pt x="76847" y="586076"/>
                          <a:pt x="0" y="590931"/>
                        </a:cubicBezTo>
                        <a:cubicBezTo>
                          <a:pt x="-11865" y="474585"/>
                          <a:pt x="5974" y="438848"/>
                          <a:pt x="0" y="307283"/>
                        </a:cubicBezTo>
                        <a:cubicBezTo>
                          <a:pt x="12556" y="161771"/>
                          <a:pt x="13953" y="8830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999 : 9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/>
      <p:bldP spid="80" grpId="0"/>
      <p:bldP spid="82" grpId="0"/>
      <p:bldP spid="91" grpId="0"/>
      <p:bldP spid="92" grpId="0"/>
      <p:bldP spid="93" grpId="0"/>
      <p:bldP spid="94" grpId="0" animBg="1"/>
      <p:bldP spid="27" grpId="0"/>
      <p:bldP spid="28" grpId="0"/>
      <p:bldP spid="29" grpId="0"/>
      <p:bldP spid="51" grpId="0"/>
      <p:bldP spid="52" grpId="0"/>
      <p:bldP spid="53" grpId="0"/>
      <p:bldP spid="55" grpId="0"/>
      <p:bldP spid="64" grpId="0"/>
      <p:bldP spid="65" grpId="0"/>
      <p:bldP spid="66" grpId="0"/>
      <p:bldP spid="67" grpId="0"/>
      <p:bldP spid="68" grpId="0"/>
      <p:bldP spid="71" grpId="0"/>
      <p:bldP spid="72" grpId="0"/>
      <p:bldP spid="73" grpId="0"/>
      <p:bldP spid="75" grpId="0"/>
      <p:bldP spid="103" grpId="0"/>
      <p:bldP spid="104" grpId="0"/>
      <p:bldP spid="105" grpId="0"/>
      <p:bldP spid="106" grpId="0"/>
      <p:bldP spid="107" grpId="0"/>
      <p:bldP spid="110" grpId="0"/>
      <p:bldP spid="111" grpId="0"/>
      <p:bldP spid="112" grpId="0"/>
      <p:bldP spid="114" grpId="0"/>
      <p:bldP spid="123" grpId="0"/>
      <p:bldP spid="124" grpId="0"/>
      <p:bldP spid="125" grpId="0"/>
      <p:bldP spid="126" grpId="0"/>
      <p:bldP spid="127" grpId="0"/>
      <p:bldP spid="133" grpId="0"/>
      <p:bldP spid="134" grpId="0"/>
      <p:bldP spid="135" grpId="0"/>
      <p:bldP spid="136" grpId="0" animBg="1"/>
      <p:bldP spid="137" grpId="0" animBg="1"/>
      <p:bldP spid="1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94107E64-B853-C027-6562-AF32CD9273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91281" y="1828800"/>
            <a:ext cx="4309864" cy="960900"/>
          </a:xfrm>
          <a:prstGeom prst="rect">
            <a:avLst/>
          </a:prstGeom>
        </p:spPr>
      </p:pic>
      <p:sp>
        <p:nvSpPr>
          <p:cNvPr id="22" name="Text Box 14">
            <a:extLst>
              <a:ext uri="{FF2B5EF4-FFF2-40B4-BE49-F238E27FC236}">
                <a16:creationId xmlns="" xmlns:a16="http://schemas.microsoft.com/office/drawing/2014/main" id="{89241513-6D1D-2BC0-8B0D-DD7052968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09A94C9D-74ED-E0B6-53E4-63B0DDF9FBC1}"/>
              </a:ext>
            </a:extLst>
          </p:cNvPr>
          <p:cNvSpPr txBox="1"/>
          <p:nvPr/>
        </p:nvSpPr>
        <p:spPr>
          <a:xfrm>
            <a:off x="275582" y="2971800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a) </a:t>
            </a:r>
            <a:r>
              <a:rPr lang="en-US" sz="3600" b="1" kern="0" dirty="0" err="1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  <p:grpSp>
        <p:nvGrpSpPr>
          <p:cNvPr id="29" name="Group 4">
            <a:extLst>
              <a:ext uri="{FF2B5EF4-FFF2-40B4-BE49-F238E27FC236}">
                <a16:creationId xmlns="" xmlns:a16="http://schemas.microsoft.com/office/drawing/2014/main" id="{AD3F70F5-11B7-C213-106C-C16D576AB252}"/>
              </a:ext>
            </a:extLst>
          </p:cNvPr>
          <p:cNvGrpSpPr/>
          <p:nvPr/>
        </p:nvGrpSpPr>
        <p:grpSpPr bwMode="auto">
          <a:xfrm>
            <a:off x="2129205" y="2970431"/>
            <a:ext cx="1818114" cy="1374948"/>
            <a:chOff x="390306" y="2740028"/>
            <a:chExt cx="1286094" cy="1527171"/>
          </a:xfrm>
        </p:grpSpPr>
        <p:sp>
          <p:nvSpPr>
            <p:cNvPr id="30" name="TextBox 5">
              <a:extLst>
                <a:ext uri="{FF2B5EF4-FFF2-40B4-BE49-F238E27FC236}">
                  <a16:creationId xmlns="" xmlns:a16="http://schemas.microsoft.com/office/drawing/2014/main" id="{572D3392-7268-E511-B914-2455AF9AC9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</a:t>
              </a:r>
            </a:p>
          </p:txBody>
        </p:sp>
        <p:sp>
          <p:nvSpPr>
            <p:cNvPr id="31" name="TextBox 6">
              <a:extLst>
                <a:ext uri="{FF2B5EF4-FFF2-40B4-BE49-F238E27FC236}">
                  <a16:creationId xmlns="" xmlns:a16="http://schemas.microsoft.com/office/drawing/2014/main" id="{5DC56488-AE1E-D2E9-6B38-2582BB46E7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87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="" xmlns:a16="http://schemas.microsoft.com/office/drawing/2014/main" id="{661BFEF8-3D20-528F-76DE-2ADA10C8FE40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="" xmlns:a16="http://schemas.microsoft.com/office/drawing/2014/main" id="{3034E092-6C44-26C9-87D3-A1217DD7145B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5EACC695-C95E-8D8B-32BE-44B81A525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8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85BA6602-AA67-4A08-C0BE-F7E0739D7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42324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5F6901DD-BD5D-E9CE-D073-3761832D9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3300" y="4646831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266256F8-252F-B135-9DB4-0AD6ABC9B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4005" y="52578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4CD702FE-91B9-6B9E-D9AA-38C09B13F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6005" y="3546648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05C4B8C5-D009-760D-68BF-99E758E60F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9205" y="3548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="" xmlns:a16="http://schemas.microsoft.com/office/drawing/2014/main" id="{414D3CF5-B433-F457-DD4A-66304C175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5996" y="3546648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="" xmlns:a16="http://schemas.microsoft.com/office/drawing/2014/main" id="{FD5EA519-2D16-F2D8-62D8-07804CB45085}"/>
              </a:ext>
            </a:extLst>
          </p:cNvPr>
          <p:cNvCxnSpPr>
            <a:cxnSpLocks/>
          </p:cNvCxnSpPr>
          <p:nvPr/>
        </p:nvCxnSpPr>
        <p:spPr>
          <a:xfrm flipV="1">
            <a:off x="2200196" y="4253939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="" xmlns:a16="http://schemas.microsoft.com/office/drawing/2014/main" id="{9C1D4D56-811F-C1B4-9376-F8694AC547FB}"/>
              </a:ext>
            </a:extLst>
          </p:cNvPr>
          <p:cNvCxnSpPr>
            <a:cxnSpLocks/>
          </p:cNvCxnSpPr>
          <p:nvPr/>
        </p:nvCxnSpPr>
        <p:spPr>
          <a:xfrm>
            <a:off x="2129205" y="5293162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">
            <a:extLst>
              <a:ext uri="{FF2B5EF4-FFF2-40B4-BE49-F238E27FC236}">
                <a16:creationId xmlns="" xmlns:a16="http://schemas.microsoft.com/office/drawing/2014/main" id="{7A6A70FF-D9C0-ED56-156F-39E9B1EBFF8A}"/>
              </a:ext>
            </a:extLst>
          </p:cNvPr>
          <p:cNvGrpSpPr/>
          <p:nvPr/>
        </p:nvGrpSpPr>
        <p:grpSpPr bwMode="auto">
          <a:xfrm>
            <a:off x="5852319" y="3048000"/>
            <a:ext cx="1818114" cy="1374948"/>
            <a:chOff x="390306" y="2740028"/>
            <a:chExt cx="1286094" cy="1527171"/>
          </a:xfrm>
        </p:grpSpPr>
        <p:sp>
          <p:nvSpPr>
            <p:cNvPr id="44" name="TextBox 5">
              <a:extLst>
                <a:ext uri="{FF2B5EF4-FFF2-40B4-BE49-F238E27FC236}">
                  <a16:creationId xmlns="" xmlns:a16="http://schemas.microsoft.com/office/drawing/2014/main" id="{E8B0B4A3-D012-AB1C-C59C-CD6CF55CC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</a:p>
          </p:txBody>
        </p:sp>
        <p:sp>
          <p:nvSpPr>
            <p:cNvPr id="45" name="TextBox 6">
              <a:extLst>
                <a:ext uri="{FF2B5EF4-FFF2-40B4-BE49-F238E27FC236}">
                  <a16:creationId xmlns="" xmlns:a16="http://schemas.microsoft.com/office/drawing/2014/main" id="{A5869AD5-5460-A172-A315-0439A113C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65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="" xmlns:a16="http://schemas.microsoft.com/office/drawing/2014/main" id="{14D8DE30-4B18-2B96-DD9C-D5A77E52B08D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="" xmlns:a16="http://schemas.microsoft.com/office/drawing/2014/main" id="{A9F757D8-1D76-A2B6-A228-485BEFBB9DDE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ABD05CFA-A8B2-5461-9B0B-BDD8C4D59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919" y="43066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1D2E0456-5D02-EFBD-0D02-9AE31E31C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E641829B-A642-D75A-8917-4A812D765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1C7757B4-2BCB-698B-C7D6-0573C8B1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D8093244-3D46-87B0-9251-FFA9A5881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93D27ABE-0D23-4B06-ECB4-422085349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F6102736-38E4-9148-ED80-D1591C595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="" xmlns:a16="http://schemas.microsoft.com/office/drawing/2014/main" id="{9C46969A-9ED1-7452-B702-D1FE39EC7655}"/>
              </a:ext>
            </a:extLst>
          </p:cNvPr>
          <p:cNvCxnSpPr>
            <a:cxnSpLocks/>
          </p:cNvCxnSpPr>
          <p:nvPr/>
        </p:nvCxnSpPr>
        <p:spPr>
          <a:xfrm flipV="1">
            <a:off x="592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="" xmlns:a16="http://schemas.microsoft.com/office/drawing/2014/main" id="{53CCA9B8-9730-C455-D1FA-A5207A63E386}"/>
              </a:ext>
            </a:extLst>
          </p:cNvPr>
          <p:cNvCxnSpPr>
            <a:cxnSpLocks/>
          </p:cNvCxnSpPr>
          <p:nvPr/>
        </p:nvCxnSpPr>
        <p:spPr>
          <a:xfrm>
            <a:off x="585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4">
            <a:extLst>
              <a:ext uri="{FF2B5EF4-FFF2-40B4-BE49-F238E27FC236}">
                <a16:creationId xmlns="" xmlns:a16="http://schemas.microsoft.com/office/drawing/2014/main" id="{6E3FBAB0-BA6B-EAB9-4A19-E0C16EF66DA1}"/>
              </a:ext>
            </a:extLst>
          </p:cNvPr>
          <p:cNvGrpSpPr/>
          <p:nvPr/>
        </p:nvGrpSpPr>
        <p:grpSpPr bwMode="auto">
          <a:xfrm>
            <a:off x="9662319" y="3048000"/>
            <a:ext cx="1818114" cy="1374948"/>
            <a:chOff x="390306" y="2740028"/>
            <a:chExt cx="1286094" cy="1527171"/>
          </a:xfrm>
        </p:grpSpPr>
        <p:sp>
          <p:nvSpPr>
            <p:cNvPr id="72" name="TextBox 5">
              <a:extLst>
                <a:ext uri="{FF2B5EF4-FFF2-40B4-BE49-F238E27FC236}">
                  <a16:creationId xmlns="" xmlns:a16="http://schemas.microsoft.com/office/drawing/2014/main" id="{06556D1D-5F96-8B4D-5040-6619B9F0E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</a:p>
          </p:txBody>
        </p:sp>
        <p:sp>
          <p:nvSpPr>
            <p:cNvPr id="73" name="TextBox 6">
              <a:extLst>
                <a:ext uri="{FF2B5EF4-FFF2-40B4-BE49-F238E27FC236}">
                  <a16:creationId xmlns="" xmlns:a16="http://schemas.microsoft.com/office/drawing/2014/main" id="{DBFECA7F-9CAC-A05B-8074-56FC3C456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49</a:t>
              </a: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="" xmlns:a16="http://schemas.microsoft.com/office/drawing/2014/main" id="{5EFA3644-300C-6412-612C-EA82073C621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="" xmlns:a16="http://schemas.microsoft.com/office/drawing/2014/main" id="{F37CEE80-1900-9FD1-F1FC-E8A5B035F736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ADBA12A8-23A2-A405-21A6-F4D15D770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9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54FA0C50-EAAF-71F2-576E-0D41C056C3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EDBDD34B-E054-3A19-DA8E-15AB83CFD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6414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="" xmlns:a16="http://schemas.microsoft.com/office/drawing/2014/main" id="{E256D664-CBC1-6408-960B-370F8AE85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67119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="" xmlns:a16="http://schemas.microsoft.com/office/drawing/2014/main" id="{7D243D67-910D-3FC4-94E5-6A139E1A2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9119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4081C079-3401-6763-6F88-606B0691E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2319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A9D5E16C-1024-AF23-32F1-DB877F472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9110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="" xmlns:a16="http://schemas.microsoft.com/office/drawing/2014/main" id="{6CD50552-3BD3-3CE4-EC99-B72F248417C3}"/>
              </a:ext>
            </a:extLst>
          </p:cNvPr>
          <p:cNvCxnSpPr>
            <a:cxnSpLocks/>
          </p:cNvCxnSpPr>
          <p:nvPr/>
        </p:nvCxnSpPr>
        <p:spPr>
          <a:xfrm flipV="1">
            <a:off x="9733310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="" xmlns:a16="http://schemas.microsoft.com/office/drawing/2014/main" id="{0FA0B845-FA00-175E-6324-026FE3C8DF2C}"/>
              </a:ext>
            </a:extLst>
          </p:cNvPr>
          <p:cNvCxnSpPr>
            <a:cxnSpLocks/>
          </p:cNvCxnSpPr>
          <p:nvPr/>
        </p:nvCxnSpPr>
        <p:spPr>
          <a:xfrm>
            <a:off x="9662319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5" name="Group 4">
            <a:extLst>
              <a:ext uri="{FF2B5EF4-FFF2-40B4-BE49-F238E27FC236}">
                <a16:creationId xmlns="" xmlns:a16="http://schemas.microsoft.com/office/drawing/2014/main" id="{9EF16415-DA55-367D-A7F8-9EEB680CB7D7}"/>
              </a:ext>
            </a:extLst>
          </p:cNvPr>
          <p:cNvGrpSpPr/>
          <p:nvPr/>
        </p:nvGrpSpPr>
        <p:grpSpPr bwMode="auto">
          <a:xfrm>
            <a:off x="13178205" y="3048000"/>
            <a:ext cx="1818114" cy="1374948"/>
            <a:chOff x="390306" y="2740028"/>
            <a:chExt cx="1286094" cy="1527171"/>
          </a:xfrm>
        </p:grpSpPr>
        <p:sp>
          <p:nvSpPr>
            <p:cNvPr id="86" name="TextBox 5">
              <a:extLst>
                <a:ext uri="{FF2B5EF4-FFF2-40B4-BE49-F238E27FC236}">
                  <a16:creationId xmlns="" xmlns:a16="http://schemas.microsoft.com/office/drawing/2014/main" id="{333CAC95-3903-771C-30B6-0ABEFED595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545" y="2740028"/>
              <a:ext cx="381000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</a:t>
              </a:r>
            </a:p>
          </p:txBody>
        </p:sp>
        <p:sp>
          <p:nvSpPr>
            <p:cNvPr id="87" name="TextBox 6">
              <a:extLst>
                <a:ext uri="{FF2B5EF4-FFF2-40B4-BE49-F238E27FC236}">
                  <a16:creationId xmlns="" xmlns:a16="http://schemas.microsoft.com/office/drawing/2014/main" id="{CC9A0FEF-EA09-7E87-A9BE-C6194A07E2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306" y="2743747"/>
              <a:ext cx="581679" cy="717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charset="0"/>
                  <a:cs typeface="Times New Roman" panose="02020603050405020304" charset="0"/>
                </a:rPr>
                <a:t>58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="" xmlns:a16="http://schemas.microsoft.com/office/drawing/2014/main" id="{3B88FC4A-1C45-D280-C19C-8F8BBF4F732F}"/>
                </a:ext>
              </a:extLst>
            </p:cNvPr>
            <p:cNvCxnSpPr/>
            <p:nvPr/>
          </p:nvCxnSpPr>
          <p:spPr>
            <a:xfrm flipV="1">
              <a:off x="920340" y="3454691"/>
              <a:ext cx="756060" cy="8191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="" xmlns:a16="http://schemas.microsoft.com/office/drawing/2014/main" id="{F7606EE6-3ED9-C413-6781-ACF201C6BB31}"/>
                </a:ext>
              </a:extLst>
            </p:cNvPr>
            <p:cNvCxnSpPr/>
            <p:nvPr/>
          </p:nvCxnSpPr>
          <p:spPr>
            <a:xfrm rot="5400000">
              <a:off x="152674" y="3505473"/>
              <a:ext cx="1523452" cy="0"/>
            </a:xfrm>
            <a:prstGeom prst="line">
              <a:avLst/>
            </a:prstGeom>
            <a:ln w="3810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E6C0F325-001D-8DA1-5C43-FC2EDC907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06805" y="43100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8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B117557C-A7F1-F5D5-7752-CEE858839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67519" y="4306669"/>
            <a:ext cx="42541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="" xmlns:a16="http://schemas.microsoft.com/office/drawing/2014/main" id="{43FC2AF8-B433-4DFB-E0F2-2057EA690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42300" y="4724400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="" xmlns:a16="http://schemas.microsoft.com/office/drawing/2014/main" id="{01F6A2AE-F6BB-FB06-0B4D-57EC15BC5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3005" y="5335369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="" xmlns:a16="http://schemas.microsoft.com/office/drawing/2014/main" id="{E321265E-1065-3F02-5C5F-7CC041D55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5005" y="3624217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A78E6659-F87E-E6DC-F975-790BF961C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8205" y="3625586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="" xmlns:a16="http://schemas.microsoft.com/office/drawing/2014/main" id="{57A9BBBA-9F33-4919-862F-4953F41A5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34996" y="3624217"/>
            <a:ext cx="538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="" xmlns:a16="http://schemas.microsoft.com/office/drawing/2014/main" id="{24E9708C-7168-79C5-0C2E-28B812DD3CD6}"/>
              </a:ext>
            </a:extLst>
          </p:cNvPr>
          <p:cNvCxnSpPr>
            <a:cxnSpLocks/>
          </p:cNvCxnSpPr>
          <p:nvPr/>
        </p:nvCxnSpPr>
        <p:spPr>
          <a:xfrm flipV="1">
            <a:off x="13249196" y="4331508"/>
            <a:ext cx="523369" cy="1524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="" xmlns:a16="http://schemas.microsoft.com/office/drawing/2014/main" id="{1472B0FF-1F98-DBD6-3E43-F21281C5E5A0}"/>
              </a:ext>
            </a:extLst>
          </p:cNvPr>
          <p:cNvCxnSpPr>
            <a:cxnSpLocks/>
          </p:cNvCxnSpPr>
          <p:nvPr/>
        </p:nvCxnSpPr>
        <p:spPr>
          <a:xfrm>
            <a:off x="13178205" y="5370731"/>
            <a:ext cx="614809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4">
            <a:extLst>
              <a:ext uri="{FF2B5EF4-FFF2-40B4-BE49-F238E27FC236}">
                <a16:creationId xmlns="" xmlns:a16="http://schemas.microsoft.com/office/drawing/2014/main" id="{411042FB-C355-3785-14A9-A6C31E2C1069}"/>
              </a:ext>
            </a:extLst>
          </p:cNvPr>
          <p:cNvSpPr/>
          <p:nvPr/>
        </p:nvSpPr>
        <p:spPr>
          <a:xfrm>
            <a:off x="502392" y="6262129"/>
            <a:ext cx="3246334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18736 w 3246334"/>
                      <a:gd name="connsiteY5" fmla="*/ 0 h 590931"/>
                      <a:gd name="connsiteX6" fmla="*/ 1433381 w 3246334"/>
                      <a:gd name="connsiteY6" fmla="*/ 0 h 590931"/>
                      <a:gd name="connsiteX7" fmla="*/ 1618172 w 3246334"/>
                      <a:gd name="connsiteY7" fmla="*/ 0 h 590931"/>
                      <a:gd name="connsiteX8" fmla="*/ 1932817 w 3246334"/>
                      <a:gd name="connsiteY8" fmla="*/ 0 h 590931"/>
                      <a:gd name="connsiteX9" fmla="*/ 2214998 w 3246334"/>
                      <a:gd name="connsiteY9" fmla="*/ 0 h 590931"/>
                      <a:gd name="connsiteX10" fmla="*/ 2464716 w 3246334"/>
                      <a:gd name="connsiteY10" fmla="*/ 0 h 590931"/>
                      <a:gd name="connsiteX11" fmla="*/ 2681971 w 3246334"/>
                      <a:gd name="connsiteY11" fmla="*/ 0 h 590931"/>
                      <a:gd name="connsiteX12" fmla="*/ 2834299 w 3246334"/>
                      <a:gd name="connsiteY12" fmla="*/ 0 h 590931"/>
                      <a:gd name="connsiteX13" fmla="*/ 298662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3647 h 590931"/>
                      <a:gd name="connsiteX16" fmla="*/ 3246334 w 3246334"/>
                      <a:gd name="connsiteY16" fmla="*/ 590931 h 590931"/>
                      <a:gd name="connsiteX17" fmla="*/ 3094005 w 3246334"/>
                      <a:gd name="connsiteY17" fmla="*/ 590931 h 590931"/>
                      <a:gd name="connsiteX18" fmla="*/ 2779361 w 3246334"/>
                      <a:gd name="connsiteY18" fmla="*/ 590931 h 590931"/>
                      <a:gd name="connsiteX19" fmla="*/ 2562106 w 3246334"/>
                      <a:gd name="connsiteY19" fmla="*/ 590931 h 590931"/>
                      <a:gd name="connsiteX20" fmla="*/ 2409778 w 3246334"/>
                      <a:gd name="connsiteY20" fmla="*/ 590931 h 590931"/>
                      <a:gd name="connsiteX21" fmla="*/ 2127597 w 3246334"/>
                      <a:gd name="connsiteY21" fmla="*/ 590931 h 590931"/>
                      <a:gd name="connsiteX22" fmla="*/ 1812952 w 3246334"/>
                      <a:gd name="connsiteY22" fmla="*/ 590931 h 590931"/>
                      <a:gd name="connsiteX23" fmla="*/ 1595697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193651 w 3246334"/>
                      <a:gd name="connsiteY25" fmla="*/ 590931 h 590931"/>
                      <a:gd name="connsiteX26" fmla="*/ 879007 w 3246334"/>
                      <a:gd name="connsiteY26" fmla="*/ 590931 h 590931"/>
                      <a:gd name="connsiteX27" fmla="*/ 596825 w 3246334"/>
                      <a:gd name="connsiteY27" fmla="*/ 590931 h 590931"/>
                      <a:gd name="connsiteX28" fmla="*/ 412034 w 3246334"/>
                      <a:gd name="connsiteY28" fmla="*/ 590931 h 590931"/>
                      <a:gd name="connsiteX29" fmla="*/ 227243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07283 h 590931"/>
                      <a:gd name="connsiteX32" fmla="*/ 0 w 3246334"/>
                      <a:gd name="connsiteY32" fmla="*/ 0 h 590931"/>
                      <a:gd name="connsiteX0" fmla="*/ 0 w 3246334"/>
                      <a:gd name="connsiteY0" fmla="*/ 0 h 590931"/>
                      <a:gd name="connsiteX1" fmla="*/ 184791 w 3246334"/>
                      <a:gd name="connsiteY1" fmla="*/ 0 h 590931"/>
                      <a:gd name="connsiteX2" fmla="*/ 434509 w 3246334"/>
                      <a:gd name="connsiteY2" fmla="*/ 0 h 590931"/>
                      <a:gd name="connsiteX3" fmla="*/ 716690 w 3246334"/>
                      <a:gd name="connsiteY3" fmla="*/ 0 h 590931"/>
                      <a:gd name="connsiteX4" fmla="*/ 869018 w 3246334"/>
                      <a:gd name="connsiteY4" fmla="*/ 0 h 590931"/>
                      <a:gd name="connsiteX5" fmla="*/ 1151200 w 3246334"/>
                      <a:gd name="connsiteY5" fmla="*/ 0 h 590931"/>
                      <a:gd name="connsiteX6" fmla="*/ 1465844 w 3246334"/>
                      <a:gd name="connsiteY6" fmla="*/ 0 h 590931"/>
                      <a:gd name="connsiteX7" fmla="*/ 1650636 w 3246334"/>
                      <a:gd name="connsiteY7" fmla="*/ 0 h 590931"/>
                      <a:gd name="connsiteX8" fmla="*/ 1802963 w 3246334"/>
                      <a:gd name="connsiteY8" fmla="*/ 0 h 590931"/>
                      <a:gd name="connsiteX9" fmla="*/ 1987755 w 3246334"/>
                      <a:gd name="connsiteY9" fmla="*/ 0 h 590931"/>
                      <a:gd name="connsiteX10" fmla="*/ 2237473 w 3246334"/>
                      <a:gd name="connsiteY10" fmla="*/ 0 h 590931"/>
                      <a:gd name="connsiteX11" fmla="*/ 2422264 w 3246334"/>
                      <a:gd name="connsiteY11" fmla="*/ 0 h 590931"/>
                      <a:gd name="connsiteX12" fmla="*/ 2607055 w 3246334"/>
                      <a:gd name="connsiteY12" fmla="*/ 0 h 590931"/>
                      <a:gd name="connsiteX13" fmla="*/ 2791847 w 3246334"/>
                      <a:gd name="connsiteY13" fmla="*/ 0 h 590931"/>
                      <a:gd name="connsiteX14" fmla="*/ 3246334 w 3246334"/>
                      <a:gd name="connsiteY14" fmla="*/ 0 h 590931"/>
                      <a:gd name="connsiteX15" fmla="*/ 3246334 w 3246334"/>
                      <a:gd name="connsiteY15" fmla="*/ 289556 h 590931"/>
                      <a:gd name="connsiteX16" fmla="*/ 3246334 w 3246334"/>
                      <a:gd name="connsiteY16" fmla="*/ 590931 h 590931"/>
                      <a:gd name="connsiteX17" fmla="*/ 3061542 w 3246334"/>
                      <a:gd name="connsiteY17" fmla="*/ 590931 h 590931"/>
                      <a:gd name="connsiteX18" fmla="*/ 2844288 w 3246334"/>
                      <a:gd name="connsiteY18" fmla="*/ 590931 h 590931"/>
                      <a:gd name="connsiteX19" fmla="*/ 2691959 w 3246334"/>
                      <a:gd name="connsiteY19" fmla="*/ 590931 h 590931"/>
                      <a:gd name="connsiteX20" fmla="*/ 2377315 w 3246334"/>
                      <a:gd name="connsiteY20" fmla="*/ 590931 h 590931"/>
                      <a:gd name="connsiteX21" fmla="*/ 2224987 w 3246334"/>
                      <a:gd name="connsiteY21" fmla="*/ 590931 h 590931"/>
                      <a:gd name="connsiteX22" fmla="*/ 1942805 w 3246334"/>
                      <a:gd name="connsiteY22" fmla="*/ 590931 h 590931"/>
                      <a:gd name="connsiteX23" fmla="*/ 1693088 w 3246334"/>
                      <a:gd name="connsiteY23" fmla="*/ 590931 h 590931"/>
                      <a:gd name="connsiteX24" fmla="*/ 1410906 w 3246334"/>
                      <a:gd name="connsiteY24" fmla="*/ 590931 h 590931"/>
                      <a:gd name="connsiteX25" fmla="*/ 1226115 w 3246334"/>
                      <a:gd name="connsiteY25" fmla="*/ 590931 h 590931"/>
                      <a:gd name="connsiteX26" fmla="*/ 976397 w 3246334"/>
                      <a:gd name="connsiteY26" fmla="*/ 590931 h 590931"/>
                      <a:gd name="connsiteX27" fmla="*/ 824069 w 3246334"/>
                      <a:gd name="connsiteY27" fmla="*/ 590931 h 590931"/>
                      <a:gd name="connsiteX28" fmla="*/ 574351 w 3246334"/>
                      <a:gd name="connsiteY28" fmla="*/ 590931 h 590931"/>
                      <a:gd name="connsiteX29" fmla="*/ 292170 w 3246334"/>
                      <a:gd name="connsiteY29" fmla="*/ 590931 h 590931"/>
                      <a:gd name="connsiteX30" fmla="*/ 0 w 3246334"/>
                      <a:gd name="connsiteY30" fmla="*/ 590931 h 590931"/>
                      <a:gd name="connsiteX31" fmla="*/ 0 w 3246334"/>
                      <a:gd name="connsiteY31" fmla="*/ 313193 h 590931"/>
                      <a:gd name="connsiteX32" fmla="*/ 0 w 3246334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246334" h="590931" fill="none" extrusionOk="0">
                        <a:moveTo>
                          <a:pt x="0" y="0"/>
                        </a:moveTo>
                        <a:cubicBezTo>
                          <a:pt x="53414" y="-22204"/>
                          <a:pt x="108708" y="-6901"/>
                          <a:pt x="184791" y="0"/>
                        </a:cubicBezTo>
                        <a:cubicBezTo>
                          <a:pt x="248784" y="-8319"/>
                          <a:pt x="363318" y="26057"/>
                          <a:pt x="434509" y="0"/>
                        </a:cubicBezTo>
                        <a:cubicBezTo>
                          <a:pt x="516269" y="-4078"/>
                          <a:pt x="621058" y="-9402"/>
                          <a:pt x="716690" y="0"/>
                        </a:cubicBezTo>
                        <a:cubicBezTo>
                          <a:pt x="827064" y="-7712"/>
                          <a:pt x="791397" y="13126"/>
                          <a:pt x="869018" y="0"/>
                        </a:cubicBezTo>
                        <a:cubicBezTo>
                          <a:pt x="949320" y="5291"/>
                          <a:pt x="995953" y="10226"/>
                          <a:pt x="1118736" y="0"/>
                        </a:cubicBezTo>
                        <a:cubicBezTo>
                          <a:pt x="1237978" y="2332"/>
                          <a:pt x="1358113" y="9093"/>
                          <a:pt x="1433381" y="0"/>
                        </a:cubicBezTo>
                        <a:cubicBezTo>
                          <a:pt x="1506309" y="-394"/>
                          <a:pt x="1524353" y="37626"/>
                          <a:pt x="1618172" y="0"/>
                        </a:cubicBezTo>
                        <a:cubicBezTo>
                          <a:pt x="1700597" y="-35698"/>
                          <a:pt x="1853174" y="31411"/>
                          <a:pt x="1932817" y="0"/>
                        </a:cubicBezTo>
                        <a:cubicBezTo>
                          <a:pt x="2014912" y="-38385"/>
                          <a:pt x="2121084" y="14154"/>
                          <a:pt x="2214998" y="0"/>
                        </a:cubicBezTo>
                        <a:cubicBezTo>
                          <a:pt x="2269180" y="-20852"/>
                          <a:pt x="2393550" y="50361"/>
                          <a:pt x="2464716" y="0"/>
                        </a:cubicBezTo>
                        <a:cubicBezTo>
                          <a:pt x="2565764" y="-13117"/>
                          <a:pt x="2588695" y="61040"/>
                          <a:pt x="2681971" y="0"/>
                        </a:cubicBezTo>
                        <a:cubicBezTo>
                          <a:pt x="2764568" y="-36570"/>
                          <a:pt x="2806026" y="9176"/>
                          <a:pt x="2834299" y="0"/>
                        </a:cubicBezTo>
                        <a:cubicBezTo>
                          <a:pt x="2873106" y="-11766"/>
                          <a:pt x="2952228" y="3835"/>
                          <a:pt x="2986627" y="0"/>
                        </a:cubicBezTo>
                        <a:cubicBezTo>
                          <a:pt x="3022611" y="-111"/>
                          <a:pt x="3114867" y="18232"/>
                          <a:pt x="3246334" y="0"/>
                        </a:cubicBezTo>
                        <a:cubicBezTo>
                          <a:pt x="3252965" y="87699"/>
                          <a:pt x="3222882" y="169417"/>
                          <a:pt x="3246334" y="283647"/>
                        </a:cubicBezTo>
                        <a:cubicBezTo>
                          <a:pt x="3245326" y="382545"/>
                          <a:pt x="3258079" y="513842"/>
                          <a:pt x="3246334" y="590931"/>
                        </a:cubicBezTo>
                        <a:cubicBezTo>
                          <a:pt x="3188271" y="616149"/>
                          <a:pt x="3152977" y="585490"/>
                          <a:pt x="3094005" y="590931"/>
                        </a:cubicBezTo>
                        <a:cubicBezTo>
                          <a:pt x="3026073" y="565805"/>
                          <a:pt x="2920719" y="515150"/>
                          <a:pt x="2779361" y="590931"/>
                        </a:cubicBezTo>
                        <a:cubicBezTo>
                          <a:pt x="2625076" y="630097"/>
                          <a:pt x="2646496" y="589036"/>
                          <a:pt x="2562106" y="590931"/>
                        </a:cubicBezTo>
                        <a:cubicBezTo>
                          <a:pt x="2474990" y="599639"/>
                          <a:pt x="2475539" y="574167"/>
                          <a:pt x="2409778" y="590931"/>
                        </a:cubicBezTo>
                        <a:cubicBezTo>
                          <a:pt x="2372240" y="624062"/>
                          <a:pt x="2241718" y="589473"/>
                          <a:pt x="2127597" y="590931"/>
                        </a:cubicBezTo>
                        <a:cubicBezTo>
                          <a:pt x="2021179" y="595938"/>
                          <a:pt x="1884061" y="548840"/>
                          <a:pt x="1812952" y="590931"/>
                        </a:cubicBezTo>
                        <a:cubicBezTo>
                          <a:pt x="1721344" y="636117"/>
                          <a:pt x="1717805" y="576436"/>
                          <a:pt x="1595697" y="590931"/>
                        </a:cubicBezTo>
                        <a:cubicBezTo>
                          <a:pt x="1497283" y="597939"/>
                          <a:pt x="1466165" y="565207"/>
                          <a:pt x="1410906" y="590931"/>
                        </a:cubicBezTo>
                        <a:cubicBezTo>
                          <a:pt x="1373827" y="596929"/>
                          <a:pt x="1267271" y="582433"/>
                          <a:pt x="1193651" y="590931"/>
                        </a:cubicBezTo>
                        <a:cubicBezTo>
                          <a:pt x="1129498" y="611234"/>
                          <a:pt x="952302" y="564757"/>
                          <a:pt x="879007" y="590931"/>
                        </a:cubicBezTo>
                        <a:cubicBezTo>
                          <a:pt x="813905" y="637043"/>
                          <a:pt x="684331" y="573512"/>
                          <a:pt x="596825" y="590931"/>
                        </a:cubicBezTo>
                        <a:cubicBezTo>
                          <a:pt x="510651" y="605031"/>
                          <a:pt x="470372" y="564951"/>
                          <a:pt x="412034" y="590931"/>
                        </a:cubicBezTo>
                        <a:cubicBezTo>
                          <a:pt x="353280" y="609701"/>
                          <a:pt x="262670" y="578965"/>
                          <a:pt x="227243" y="590931"/>
                        </a:cubicBezTo>
                        <a:cubicBezTo>
                          <a:pt x="176276" y="627973"/>
                          <a:pt x="78734" y="560007"/>
                          <a:pt x="0" y="590931"/>
                        </a:cubicBezTo>
                        <a:cubicBezTo>
                          <a:pt x="-2598" y="473924"/>
                          <a:pt x="-2780" y="442358"/>
                          <a:pt x="0" y="307283"/>
                        </a:cubicBezTo>
                        <a:cubicBezTo>
                          <a:pt x="-10451" y="175492"/>
                          <a:pt x="-13616" y="89287"/>
                          <a:pt x="0" y="0"/>
                        </a:cubicBezTo>
                        <a:close/>
                      </a:path>
                      <a:path w="3246334" h="590931" stroke="0" extrusionOk="0">
                        <a:moveTo>
                          <a:pt x="0" y="0"/>
                        </a:moveTo>
                        <a:cubicBezTo>
                          <a:pt x="80470" y="-5483"/>
                          <a:pt x="133411" y="24539"/>
                          <a:pt x="184791" y="0"/>
                        </a:cubicBezTo>
                        <a:cubicBezTo>
                          <a:pt x="238229" y="-32326"/>
                          <a:pt x="328262" y="-11864"/>
                          <a:pt x="434509" y="0"/>
                        </a:cubicBezTo>
                        <a:cubicBezTo>
                          <a:pt x="545654" y="-3652"/>
                          <a:pt x="652481" y="58533"/>
                          <a:pt x="716690" y="0"/>
                        </a:cubicBezTo>
                        <a:cubicBezTo>
                          <a:pt x="762894" y="-46818"/>
                          <a:pt x="787109" y="26619"/>
                          <a:pt x="869018" y="0"/>
                        </a:cubicBezTo>
                        <a:cubicBezTo>
                          <a:pt x="940631" y="-38044"/>
                          <a:pt x="1070571" y="24540"/>
                          <a:pt x="1151200" y="0"/>
                        </a:cubicBezTo>
                        <a:cubicBezTo>
                          <a:pt x="1204224" y="-6744"/>
                          <a:pt x="1344314" y="-638"/>
                          <a:pt x="1465844" y="0"/>
                        </a:cubicBezTo>
                        <a:cubicBezTo>
                          <a:pt x="1594996" y="-25033"/>
                          <a:pt x="1596068" y="28661"/>
                          <a:pt x="1650636" y="0"/>
                        </a:cubicBezTo>
                        <a:cubicBezTo>
                          <a:pt x="1707197" y="-35810"/>
                          <a:pt x="1763283" y="16294"/>
                          <a:pt x="1802963" y="0"/>
                        </a:cubicBezTo>
                        <a:cubicBezTo>
                          <a:pt x="1857158" y="-12969"/>
                          <a:pt x="1917350" y="16277"/>
                          <a:pt x="1987755" y="0"/>
                        </a:cubicBezTo>
                        <a:cubicBezTo>
                          <a:pt x="2063756" y="-14328"/>
                          <a:pt x="2189483" y="7089"/>
                          <a:pt x="2237473" y="0"/>
                        </a:cubicBezTo>
                        <a:cubicBezTo>
                          <a:pt x="2292577" y="-681"/>
                          <a:pt x="2357676" y="13745"/>
                          <a:pt x="2422264" y="0"/>
                        </a:cubicBezTo>
                        <a:cubicBezTo>
                          <a:pt x="2507034" y="-4964"/>
                          <a:pt x="2573886" y="30842"/>
                          <a:pt x="2607055" y="0"/>
                        </a:cubicBezTo>
                        <a:cubicBezTo>
                          <a:pt x="2666070" y="-22415"/>
                          <a:pt x="2707400" y="13409"/>
                          <a:pt x="2791847" y="0"/>
                        </a:cubicBezTo>
                        <a:cubicBezTo>
                          <a:pt x="2869540" y="5974"/>
                          <a:pt x="3114112" y="31124"/>
                          <a:pt x="3246334" y="0"/>
                        </a:cubicBezTo>
                        <a:cubicBezTo>
                          <a:pt x="3264025" y="159456"/>
                          <a:pt x="3237195" y="233740"/>
                          <a:pt x="3246334" y="289556"/>
                        </a:cubicBezTo>
                        <a:cubicBezTo>
                          <a:pt x="3242517" y="341018"/>
                          <a:pt x="3228370" y="452849"/>
                          <a:pt x="3246334" y="590931"/>
                        </a:cubicBezTo>
                        <a:cubicBezTo>
                          <a:pt x="3207422" y="600878"/>
                          <a:pt x="3156451" y="567457"/>
                          <a:pt x="3061542" y="590931"/>
                        </a:cubicBezTo>
                        <a:cubicBezTo>
                          <a:pt x="2970399" y="610167"/>
                          <a:pt x="2932002" y="583494"/>
                          <a:pt x="2844288" y="590931"/>
                        </a:cubicBezTo>
                        <a:cubicBezTo>
                          <a:pt x="2741665" y="592937"/>
                          <a:pt x="2760344" y="576287"/>
                          <a:pt x="2691959" y="590931"/>
                        </a:cubicBezTo>
                        <a:cubicBezTo>
                          <a:pt x="2614920" y="606176"/>
                          <a:pt x="2448084" y="546031"/>
                          <a:pt x="2377315" y="590931"/>
                        </a:cubicBezTo>
                        <a:cubicBezTo>
                          <a:pt x="2265974" y="640821"/>
                          <a:pt x="2263140" y="561354"/>
                          <a:pt x="2224987" y="590931"/>
                        </a:cubicBezTo>
                        <a:cubicBezTo>
                          <a:pt x="2189285" y="634254"/>
                          <a:pt x="2017331" y="549550"/>
                          <a:pt x="1942805" y="590931"/>
                        </a:cubicBezTo>
                        <a:cubicBezTo>
                          <a:pt x="1872562" y="609393"/>
                          <a:pt x="1749612" y="582318"/>
                          <a:pt x="1693088" y="590931"/>
                        </a:cubicBezTo>
                        <a:cubicBezTo>
                          <a:pt x="1629231" y="614794"/>
                          <a:pt x="1542727" y="570159"/>
                          <a:pt x="1410906" y="590931"/>
                        </a:cubicBezTo>
                        <a:cubicBezTo>
                          <a:pt x="1269857" y="647562"/>
                          <a:pt x="1297152" y="592836"/>
                          <a:pt x="1226115" y="590931"/>
                        </a:cubicBezTo>
                        <a:cubicBezTo>
                          <a:pt x="1162221" y="577266"/>
                          <a:pt x="1043779" y="553595"/>
                          <a:pt x="976397" y="590931"/>
                        </a:cubicBezTo>
                        <a:cubicBezTo>
                          <a:pt x="882237" y="629866"/>
                          <a:pt x="896769" y="567147"/>
                          <a:pt x="824069" y="590931"/>
                        </a:cubicBezTo>
                        <a:cubicBezTo>
                          <a:pt x="763571" y="631448"/>
                          <a:pt x="705945" y="539403"/>
                          <a:pt x="574351" y="590931"/>
                        </a:cubicBezTo>
                        <a:cubicBezTo>
                          <a:pt x="457376" y="646579"/>
                          <a:pt x="376333" y="568230"/>
                          <a:pt x="292170" y="590931"/>
                        </a:cubicBezTo>
                        <a:cubicBezTo>
                          <a:pt x="187909" y="627445"/>
                          <a:pt x="103618" y="599706"/>
                          <a:pt x="0" y="590931"/>
                        </a:cubicBezTo>
                        <a:cubicBezTo>
                          <a:pt x="6981" y="505683"/>
                          <a:pt x="8553" y="401755"/>
                          <a:pt x="0" y="313193"/>
                        </a:cubicBezTo>
                        <a:cubicBezTo>
                          <a:pt x="-5172" y="230466"/>
                          <a:pt x="-6838" y="64779"/>
                          <a:pt x="0" y="0"/>
                        </a:cubicBezTo>
                        <a:close/>
                      </a:path>
                      <a:path w="3246334" h="590931" fill="none" stroke="0" extrusionOk="0">
                        <a:moveTo>
                          <a:pt x="0" y="0"/>
                        </a:moveTo>
                        <a:cubicBezTo>
                          <a:pt x="45039" y="-26584"/>
                          <a:pt x="124460" y="7047"/>
                          <a:pt x="184791" y="0"/>
                        </a:cubicBezTo>
                        <a:cubicBezTo>
                          <a:pt x="234317" y="5689"/>
                          <a:pt x="355315" y="19559"/>
                          <a:pt x="434509" y="0"/>
                        </a:cubicBezTo>
                        <a:cubicBezTo>
                          <a:pt x="500527" y="-30412"/>
                          <a:pt x="591626" y="-1342"/>
                          <a:pt x="716690" y="0"/>
                        </a:cubicBezTo>
                        <a:cubicBezTo>
                          <a:pt x="826996" y="-696"/>
                          <a:pt x="795903" y="2132"/>
                          <a:pt x="869018" y="0"/>
                        </a:cubicBezTo>
                        <a:cubicBezTo>
                          <a:pt x="958281" y="118"/>
                          <a:pt x="998157" y="20642"/>
                          <a:pt x="1118736" y="0"/>
                        </a:cubicBezTo>
                        <a:cubicBezTo>
                          <a:pt x="1244778" y="-4068"/>
                          <a:pt x="1360105" y="1962"/>
                          <a:pt x="1433381" y="0"/>
                        </a:cubicBezTo>
                        <a:cubicBezTo>
                          <a:pt x="1499510" y="-16381"/>
                          <a:pt x="1529908" y="39883"/>
                          <a:pt x="1618172" y="0"/>
                        </a:cubicBezTo>
                        <a:cubicBezTo>
                          <a:pt x="1705190" y="-22272"/>
                          <a:pt x="1843119" y="31240"/>
                          <a:pt x="1932817" y="0"/>
                        </a:cubicBezTo>
                        <a:cubicBezTo>
                          <a:pt x="2000850" y="-33502"/>
                          <a:pt x="2143095" y="48986"/>
                          <a:pt x="2214998" y="0"/>
                        </a:cubicBezTo>
                        <a:cubicBezTo>
                          <a:pt x="2309886" y="-47893"/>
                          <a:pt x="2361316" y="39715"/>
                          <a:pt x="2464716" y="0"/>
                        </a:cubicBezTo>
                        <a:cubicBezTo>
                          <a:pt x="2552072" y="-10364"/>
                          <a:pt x="2611185" y="32682"/>
                          <a:pt x="2681971" y="0"/>
                        </a:cubicBezTo>
                        <a:cubicBezTo>
                          <a:pt x="2768502" y="-43145"/>
                          <a:pt x="2803005" y="13806"/>
                          <a:pt x="2834299" y="0"/>
                        </a:cubicBezTo>
                        <a:cubicBezTo>
                          <a:pt x="2864787" y="-11131"/>
                          <a:pt x="2948432" y="1172"/>
                          <a:pt x="2986627" y="0"/>
                        </a:cubicBezTo>
                        <a:cubicBezTo>
                          <a:pt x="3014539" y="3501"/>
                          <a:pt x="3096216" y="24464"/>
                          <a:pt x="3246334" y="0"/>
                        </a:cubicBezTo>
                        <a:cubicBezTo>
                          <a:pt x="3239430" y="69722"/>
                          <a:pt x="3232299" y="186236"/>
                          <a:pt x="3246334" y="283647"/>
                        </a:cubicBezTo>
                        <a:cubicBezTo>
                          <a:pt x="3264967" y="386490"/>
                          <a:pt x="3240348" y="531089"/>
                          <a:pt x="3246334" y="590931"/>
                        </a:cubicBezTo>
                        <a:cubicBezTo>
                          <a:pt x="3207496" y="612514"/>
                          <a:pt x="3155382" y="584355"/>
                          <a:pt x="3094005" y="590931"/>
                        </a:cubicBezTo>
                        <a:cubicBezTo>
                          <a:pt x="3024466" y="594660"/>
                          <a:pt x="2927540" y="569921"/>
                          <a:pt x="2779361" y="590931"/>
                        </a:cubicBezTo>
                        <a:cubicBezTo>
                          <a:pt x="2628210" y="638682"/>
                          <a:pt x="2659441" y="575482"/>
                          <a:pt x="2562106" y="590931"/>
                        </a:cubicBezTo>
                        <a:cubicBezTo>
                          <a:pt x="2472827" y="599940"/>
                          <a:pt x="2476557" y="572419"/>
                          <a:pt x="2409778" y="590931"/>
                        </a:cubicBezTo>
                        <a:cubicBezTo>
                          <a:pt x="2344325" y="605193"/>
                          <a:pt x="2227646" y="589614"/>
                          <a:pt x="2127597" y="590931"/>
                        </a:cubicBezTo>
                        <a:cubicBezTo>
                          <a:pt x="2002606" y="611192"/>
                          <a:pt x="1901693" y="531049"/>
                          <a:pt x="1812952" y="590931"/>
                        </a:cubicBezTo>
                        <a:cubicBezTo>
                          <a:pt x="1726045" y="639311"/>
                          <a:pt x="1698444" y="558387"/>
                          <a:pt x="1595697" y="590931"/>
                        </a:cubicBezTo>
                        <a:cubicBezTo>
                          <a:pt x="1481240" y="615359"/>
                          <a:pt x="1459362" y="574942"/>
                          <a:pt x="1410906" y="590931"/>
                        </a:cubicBezTo>
                        <a:cubicBezTo>
                          <a:pt x="1352910" y="623413"/>
                          <a:pt x="1257406" y="567121"/>
                          <a:pt x="1193651" y="590931"/>
                        </a:cubicBezTo>
                        <a:cubicBezTo>
                          <a:pt x="1117885" y="594576"/>
                          <a:pt x="930421" y="525738"/>
                          <a:pt x="879007" y="590931"/>
                        </a:cubicBezTo>
                        <a:cubicBezTo>
                          <a:pt x="802252" y="636228"/>
                          <a:pt x="683265" y="572760"/>
                          <a:pt x="596825" y="590931"/>
                        </a:cubicBezTo>
                        <a:cubicBezTo>
                          <a:pt x="509952" y="612601"/>
                          <a:pt x="470606" y="562603"/>
                          <a:pt x="412034" y="590931"/>
                        </a:cubicBezTo>
                        <a:cubicBezTo>
                          <a:pt x="363909" y="616248"/>
                          <a:pt x="278346" y="577015"/>
                          <a:pt x="227243" y="590931"/>
                        </a:cubicBezTo>
                        <a:cubicBezTo>
                          <a:pt x="198954" y="607199"/>
                          <a:pt x="70286" y="580671"/>
                          <a:pt x="0" y="590931"/>
                        </a:cubicBezTo>
                        <a:cubicBezTo>
                          <a:pt x="-9413" y="472368"/>
                          <a:pt x="11403" y="435666"/>
                          <a:pt x="0" y="307283"/>
                        </a:cubicBezTo>
                        <a:cubicBezTo>
                          <a:pt x="7932" y="165647"/>
                          <a:pt x="6440" y="8399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87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Rectangle 4">
            <a:extLst>
              <a:ext uri="{FF2B5EF4-FFF2-40B4-BE49-F238E27FC236}">
                <a16:creationId xmlns="" xmlns:a16="http://schemas.microsoft.com/office/drawing/2014/main" id="{AA8A1623-336E-29AD-D87A-EFE895592E72}"/>
              </a:ext>
            </a:extLst>
          </p:cNvPr>
          <p:cNvSpPr/>
          <p:nvPr/>
        </p:nvSpPr>
        <p:spPr>
          <a:xfrm>
            <a:off x="4830678" y="6254079"/>
            <a:ext cx="3307641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65 : 3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Rectangle 4">
            <a:extLst>
              <a:ext uri="{FF2B5EF4-FFF2-40B4-BE49-F238E27FC236}">
                <a16:creationId xmlns="" xmlns:a16="http://schemas.microsoft.com/office/drawing/2014/main" id="{FC28C3E5-3C4D-D312-1A13-60A10AAA2C7C}"/>
              </a:ext>
            </a:extLst>
          </p:cNvPr>
          <p:cNvSpPr/>
          <p:nvPr/>
        </p:nvSpPr>
        <p:spPr>
          <a:xfrm>
            <a:off x="8869278" y="6248400"/>
            <a:ext cx="3307641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49 : 4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Rectangle 4">
            <a:extLst>
              <a:ext uri="{FF2B5EF4-FFF2-40B4-BE49-F238E27FC236}">
                <a16:creationId xmlns="" xmlns:a16="http://schemas.microsoft.com/office/drawing/2014/main" id="{97EC1BF7-EF1F-1034-D1BB-00BEA7681D75}"/>
              </a:ext>
            </a:extLst>
          </p:cNvPr>
          <p:cNvSpPr/>
          <p:nvPr/>
        </p:nvSpPr>
        <p:spPr>
          <a:xfrm>
            <a:off x="12695205" y="6248400"/>
            <a:ext cx="3307641" cy="5909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39863 w 3307641"/>
                      <a:gd name="connsiteY5" fmla="*/ 0 h 590931"/>
                      <a:gd name="connsiteX6" fmla="*/ 1460450 w 3307641"/>
                      <a:gd name="connsiteY6" fmla="*/ 0 h 590931"/>
                      <a:gd name="connsiteX7" fmla="*/ 1648731 w 3307641"/>
                      <a:gd name="connsiteY7" fmla="*/ 0 h 590931"/>
                      <a:gd name="connsiteX8" fmla="*/ 1969318 w 3307641"/>
                      <a:gd name="connsiteY8" fmla="*/ 0 h 590931"/>
                      <a:gd name="connsiteX9" fmla="*/ 2256828 w 3307641"/>
                      <a:gd name="connsiteY9" fmla="*/ 0 h 590931"/>
                      <a:gd name="connsiteX10" fmla="*/ 2511262 w 3307641"/>
                      <a:gd name="connsiteY10" fmla="*/ 0 h 590931"/>
                      <a:gd name="connsiteX11" fmla="*/ 2732620 w 3307641"/>
                      <a:gd name="connsiteY11" fmla="*/ 0 h 590931"/>
                      <a:gd name="connsiteX12" fmla="*/ 2887824 w 3307641"/>
                      <a:gd name="connsiteY12" fmla="*/ 0 h 590931"/>
                      <a:gd name="connsiteX13" fmla="*/ 3043029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3647 h 590931"/>
                      <a:gd name="connsiteX16" fmla="*/ 3307641 w 3307641"/>
                      <a:gd name="connsiteY16" fmla="*/ 590931 h 590931"/>
                      <a:gd name="connsiteX17" fmla="*/ 3152436 w 3307641"/>
                      <a:gd name="connsiteY17" fmla="*/ 590931 h 590931"/>
                      <a:gd name="connsiteX18" fmla="*/ 2831849 w 3307641"/>
                      <a:gd name="connsiteY18" fmla="*/ 590931 h 590931"/>
                      <a:gd name="connsiteX19" fmla="*/ 2610492 w 3307641"/>
                      <a:gd name="connsiteY19" fmla="*/ 590931 h 590931"/>
                      <a:gd name="connsiteX20" fmla="*/ 2455287 w 3307641"/>
                      <a:gd name="connsiteY20" fmla="*/ 590931 h 590931"/>
                      <a:gd name="connsiteX21" fmla="*/ 2167777 w 3307641"/>
                      <a:gd name="connsiteY21" fmla="*/ 590931 h 590931"/>
                      <a:gd name="connsiteX22" fmla="*/ 1847190 w 3307641"/>
                      <a:gd name="connsiteY22" fmla="*/ 590931 h 590931"/>
                      <a:gd name="connsiteX23" fmla="*/ 1625832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16193 w 3307641"/>
                      <a:gd name="connsiteY25" fmla="*/ 590931 h 590931"/>
                      <a:gd name="connsiteX26" fmla="*/ 895607 w 3307641"/>
                      <a:gd name="connsiteY26" fmla="*/ 590931 h 590931"/>
                      <a:gd name="connsiteX27" fmla="*/ 608096 w 3307641"/>
                      <a:gd name="connsiteY27" fmla="*/ 590931 h 590931"/>
                      <a:gd name="connsiteX28" fmla="*/ 419816 w 3307641"/>
                      <a:gd name="connsiteY28" fmla="*/ 590931 h 590931"/>
                      <a:gd name="connsiteX29" fmla="*/ 231534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07283 h 590931"/>
                      <a:gd name="connsiteX32" fmla="*/ 0 w 3307641"/>
                      <a:gd name="connsiteY32" fmla="*/ 0 h 590931"/>
                      <a:gd name="connsiteX0" fmla="*/ 0 w 3307641"/>
                      <a:gd name="connsiteY0" fmla="*/ 0 h 590931"/>
                      <a:gd name="connsiteX1" fmla="*/ 188281 w 3307641"/>
                      <a:gd name="connsiteY1" fmla="*/ 0 h 590931"/>
                      <a:gd name="connsiteX2" fmla="*/ 442715 w 3307641"/>
                      <a:gd name="connsiteY2" fmla="*/ 0 h 590931"/>
                      <a:gd name="connsiteX3" fmla="*/ 730225 w 3307641"/>
                      <a:gd name="connsiteY3" fmla="*/ 0 h 590931"/>
                      <a:gd name="connsiteX4" fmla="*/ 885430 w 3307641"/>
                      <a:gd name="connsiteY4" fmla="*/ 0 h 590931"/>
                      <a:gd name="connsiteX5" fmla="*/ 1172940 w 3307641"/>
                      <a:gd name="connsiteY5" fmla="*/ 0 h 590931"/>
                      <a:gd name="connsiteX6" fmla="*/ 1493527 w 3307641"/>
                      <a:gd name="connsiteY6" fmla="*/ 0 h 590931"/>
                      <a:gd name="connsiteX7" fmla="*/ 1681808 w 3307641"/>
                      <a:gd name="connsiteY7" fmla="*/ 0 h 590931"/>
                      <a:gd name="connsiteX8" fmla="*/ 1837012 w 3307641"/>
                      <a:gd name="connsiteY8" fmla="*/ 0 h 590931"/>
                      <a:gd name="connsiteX9" fmla="*/ 2025294 w 3307641"/>
                      <a:gd name="connsiteY9" fmla="*/ 0 h 590931"/>
                      <a:gd name="connsiteX10" fmla="*/ 2279727 w 3307641"/>
                      <a:gd name="connsiteY10" fmla="*/ 0 h 590931"/>
                      <a:gd name="connsiteX11" fmla="*/ 2468009 w 3307641"/>
                      <a:gd name="connsiteY11" fmla="*/ 0 h 590931"/>
                      <a:gd name="connsiteX12" fmla="*/ 2656290 w 3307641"/>
                      <a:gd name="connsiteY12" fmla="*/ 0 h 590931"/>
                      <a:gd name="connsiteX13" fmla="*/ 2844571 w 3307641"/>
                      <a:gd name="connsiteY13" fmla="*/ 0 h 590931"/>
                      <a:gd name="connsiteX14" fmla="*/ 3307641 w 3307641"/>
                      <a:gd name="connsiteY14" fmla="*/ 0 h 590931"/>
                      <a:gd name="connsiteX15" fmla="*/ 3307641 w 3307641"/>
                      <a:gd name="connsiteY15" fmla="*/ 289556 h 590931"/>
                      <a:gd name="connsiteX16" fmla="*/ 3307641 w 3307641"/>
                      <a:gd name="connsiteY16" fmla="*/ 590931 h 590931"/>
                      <a:gd name="connsiteX17" fmla="*/ 3119359 w 3307641"/>
                      <a:gd name="connsiteY17" fmla="*/ 590931 h 590931"/>
                      <a:gd name="connsiteX18" fmla="*/ 2898002 w 3307641"/>
                      <a:gd name="connsiteY18" fmla="*/ 590931 h 590931"/>
                      <a:gd name="connsiteX19" fmla="*/ 2742797 w 3307641"/>
                      <a:gd name="connsiteY19" fmla="*/ 590931 h 590931"/>
                      <a:gd name="connsiteX20" fmla="*/ 2422210 w 3307641"/>
                      <a:gd name="connsiteY20" fmla="*/ 590931 h 590931"/>
                      <a:gd name="connsiteX21" fmla="*/ 2267006 w 3307641"/>
                      <a:gd name="connsiteY21" fmla="*/ 590931 h 590931"/>
                      <a:gd name="connsiteX22" fmla="*/ 1979495 w 3307641"/>
                      <a:gd name="connsiteY22" fmla="*/ 590931 h 590931"/>
                      <a:gd name="connsiteX23" fmla="*/ 1725061 w 3307641"/>
                      <a:gd name="connsiteY23" fmla="*/ 590931 h 590931"/>
                      <a:gd name="connsiteX24" fmla="*/ 1437551 w 3307641"/>
                      <a:gd name="connsiteY24" fmla="*/ 590931 h 590931"/>
                      <a:gd name="connsiteX25" fmla="*/ 1249270 w 3307641"/>
                      <a:gd name="connsiteY25" fmla="*/ 590931 h 590931"/>
                      <a:gd name="connsiteX26" fmla="*/ 994836 w 3307641"/>
                      <a:gd name="connsiteY26" fmla="*/ 590931 h 590931"/>
                      <a:gd name="connsiteX27" fmla="*/ 839631 w 3307641"/>
                      <a:gd name="connsiteY27" fmla="*/ 590931 h 590931"/>
                      <a:gd name="connsiteX28" fmla="*/ 585198 w 3307641"/>
                      <a:gd name="connsiteY28" fmla="*/ 590931 h 590931"/>
                      <a:gd name="connsiteX29" fmla="*/ 297687 w 3307641"/>
                      <a:gd name="connsiteY29" fmla="*/ 590931 h 590931"/>
                      <a:gd name="connsiteX30" fmla="*/ 0 w 3307641"/>
                      <a:gd name="connsiteY30" fmla="*/ 590931 h 590931"/>
                      <a:gd name="connsiteX31" fmla="*/ 0 w 3307641"/>
                      <a:gd name="connsiteY31" fmla="*/ 313193 h 590931"/>
                      <a:gd name="connsiteX32" fmla="*/ 0 w 3307641"/>
                      <a:gd name="connsiteY32" fmla="*/ 0 h 5909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07641" h="590931" fill="none" extrusionOk="0">
                        <a:moveTo>
                          <a:pt x="0" y="0"/>
                        </a:moveTo>
                        <a:cubicBezTo>
                          <a:pt x="47179" y="-22812"/>
                          <a:pt x="107340" y="-9347"/>
                          <a:pt x="188281" y="0"/>
                        </a:cubicBezTo>
                        <a:cubicBezTo>
                          <a:pt x="253257" y="-11226"/>
                          <a:pt x="373224" y="30000"/>
                          <a:pt x="442715" y="0"/>
                        </a:cubicBezTo>
                        <a:cubicBezTo>
                          <a:pt x="524666" y="-8777"/>
                          <a:pt x="622578" y="817"/>
                          <a:pt x="730225" y="0"/>
                        </a:cubicBezTo>
                        <a:cubicBezTo>
                          <a:pt x="843579" y="-10994"/>
                          <a:pt x="804803" y="15737"/>
                          <a:pt x="885430" y="0"/>
                        </a:cubicBezTo>
                        <a:cubicBezTo>
                          <a:pt x="963600" y="-3937"/>
                          <a:pt x="1011587" y="-990"/>
                          <a:pt x="1139863" y="0"/>
                        </a:cubicBezTo>
                        <a:cubicBezTo>
                          <a:pt x="1262620" y="-3850"/>
                          <a:pt x="1376366" y="2273"/>
                          <a:pt x="1460450" y="0"/>
                        </a:cubicBezTo>
                        <a:cubicBezTo>
                          <a:pt x="1534849" y="-2756"/>
                          <a:pt x="1557105" y="37555"/>
                          <a:pt x="1648731" y="0"/>
                        </a:cubicBezTo>
                        <a:cubicBezTo>
                          <a:pt x="1721330" y="-29405"/>
                          <a:pt x="1886835" y="32393"/>
                          <a:pt x="1969318" y="0"/>
                        </a:cubicBezTo>
                        <a:cubicBezTo>
                          <a:pt x="2041131" y="-48247"/>
                          <a:pt x="2166309" y="21993"/>
                          <a:pt x="2256828" y="0"/>
                        </a:cubicBezTo>
                        <a:cubicBezTo>
                          <a:pt x="2319013" y="-24682"/>
                          <a:pt x="2431913" y="45760"/>
                          <a:pt x="2511262" y="0"/>
                        </a:cubicBezTo>
                        <a:cubicBezTo>
                          <a:pt x="2609100" y="-30283"/>
                          <a:pt x="2639092" y="58189"/>
                          <a:pt x="2732620" y="0"/>
                        </a:cubicBezTo>
                        <a:cubicBezTo>
                          <a:pt x="2817139" y="-37489"/>
                          <a:pt x="2856223" y="12410"/>
                          <a:pt x="2887824" y="0"/>
                        </a:cubicBezTo>
                        <a:cubicBezTo>
                          <a:pt x="2929270" y="-11376"/>
                          <a:pt x="3008857" y="5377"/>
                          <a:pt x="3043029" y="0"/>
                        </a:cubicBezTo>
                        <a:cubicBezTo>
                          <a:pt x="3086167" y="13531"/>
                          <a:pt x="3156049" y="27289"/>
                          <a:pt x="3307641" y="0"/>
                        </a:cubicBezTo>
                        <a:cubicBezTo>
                          <a:pt x="3308476" y="106899"/>
                          <a:pt x="3276215" y="163844"/>
                          <a:pt x="3307641" y="283647"/>
                        </a:cubicBezTo>
                        <a:cubicBezTo>
                          <a:pt x="3298446" y="378731"/>
                          <a:pt x="3314888" y="517395"/>
                          <a:pt x="3307641" y="590931"/>
                        </a:cubicBezTo>
                        <a:cubicBezTo>
                          <a:pt x="3255866" y="614439"/>
                          <a:pt x="3211589" y="586227"/>
                          <a:pt x="3152436" y="590931"/>
                        </a:cubicBezTo>
                        <a:cubicBezTo>
                          <a:pt x="3095784" y="587542"/>
                          <a:pt x="2981137" y="525766"/>
                          <a:pt x="2831849" y="590931"/>
                        </a:cubicBezTo>
                        <a:cubicBezTo>
                          <a:pt x="2674669" y="629780"/>
                          <a:pt x="2698983" y="582549"/>
                          <a:pt x="2610492" y="590931"/>
                        </a:cubicBezTo>
                        <a:cubicBezTo>
                          <a:pt x="2522550" y="596162"/>
                          <a:pt x="2522550" y="574174"/>
                          <a:pt x="2455287" y="590931"/>
                        </a:cubicBezTo>
                        <a:cubicBezTo>
                          <a:pt x="2415733" y="623376"/>
                          <a:pt x="2285513" y="588332"/>
                          <a:pt x="2167777" y="590931"/>
                        </a:cubicBezTo>
                        <a:cubicBezTo>
                          <a:pt x="2069135" y="592669"/>
                          <a:pt x="1915301" y="554149"/>
                          <a:pt x="1847190" y="590931"/>
                        </a:cubicBezTo>
                        <a:cubicBezTo>
                          <a:pt x="1755541" y="639699"/>
                          <a:pt x="1738758" y="575951"/>
                          <a:pt x="1625832" y="590931"/>
                        </a:cubicBezTo>
                        <a:cubicBezTo>
                          <a:pt x="1526675" y="596776"/>
                          <a:pt x="1488978" y="567055"/>
                          <a:pt x="1437551" y="590931"/>
                        </a:cubicBezTo>
                        <a:cubicBezTo>
                          <a:pt x="1394889" y="609294"/>
                          <a:pt x="1303845" y="588160"/>
                          <a:pt x="1216193" y="590931"/>
                        </a:cubicBezTo>
                        <a:cubicBezTo>
                          <a:pt x="1152912" y="616227"/>
                          <a:pt x="964945" y="554743"/>
                          <a:pt x="895607" y="590931"/>
                        </a:cubicBezTo>
                        <a:cubicBezTo>
                          <a:pt x="810031" y="640728"/>
                          <a:pt x="698932" y="567215"/>
                          <a:pt x="608096" y="590931"/>
                        </a:cubicBezTo>
                        <a:cubicBezTo>
                          <a:pt x="518564" y="613200"/>
                          <a:pt x="479010" y="566518"/>
                          <a:pt x="419816" y="590931"/>
                        </a:cubicBezTo>
                        <a:cubicBezTo>
                          <a:pt x="359878" y="613532"/>
                          <a:pt x="270002" y="577915"/>
                          <a:pt x="231534" y="590931"/>
                        </a:cubicBezTo>
                        <a:cubicBezTo>
                          <a:pt x="187050" y="608486"/>
                          <a:pt x="77859" y="563342"/>
                          <a:pt x="0" y="590931"/>
                        </a:cubicBezTo>
                        <a:cubicBezTo>
                          <a:pt x="-6965" y="474878"/>
                          <a:pt x="-674" y="441754"/>
                          <a:pt x="0" y="307283"/>
                        </a:cubicBezTo>
                        <a:cubicBezTo>
                          <a:pt x="-21470" y="177942"/>
                          <a:pt x="-7134" y="85544"/>
                          <a:pt x="0" y="0"/>
                        </a:cubicBezTo>
                        <a:close/>
                      </a:path>
                      <a:path w="3307641" h="590931" stroke="0" extrusionOk="0">
                        <a:moveTo>
                          <a:pt x="0" y="0"/>
                        </a:moveTo>
                        <a:cubicBezTo>
                          <a:pt x="80388" y="-10846"/>
                          <a:pt x="147447" y="22209"/>
                          <a:pt x="188281" y="0"/>
                        </a:cubicBezTo>
                        <a:cubicBezTo>
                          <a:pt x="239811" y="-38739"/>
                          <a:pt x="332380" y="-8233"/>
                          <a:pt x="442715" y="0"/>
                        </a:cubicBezTo>
                        <a:cubicBezTo>
                          <a:pt x="553779" y="-4736"/>
                          <a:pt x="668192" y="54653"/>
                          <a:pt x="730225" y="0"/>
                        </a:cubicBezTo>
                        <a:cubicBezTo>
                          <a:pt x="779962" y="-47725"/>
                          <a:pt x="806841" y="23192"/>
                          <a:pt x="885430" y="0"/>
                        </a:cubicBezTo>
                        <a:cubicBezTo>
                          <a:pt x="957895" y="-33146"/>
                          <a:pt x="1090012" y="33489"/>
                          <a:pt x="1172940" y="0"/>
                        </a:cubicBezTo>
                        <a:cubicBezTo>
                          <a:pt x="1221623" y="-5878"/>
                          <a:pt x="1369464" y="-1664"/>
                          <a:pt x="1493527" y="0"/>
                        </a:cubicBezTo>
                        <a:cubicBezTo>
                          <a:pt x="1622655" y="-24544"/>
                          <a:pt x="1626216" y="28557"/>
                          <a:pt x="1681808" y="0"/>
                        </a:cubicBezTo>
                        <a:cubicBezTo>
                          <a:pt x="1737868" y="-37334"/>
                          <a:pt x="1797406" y="20292"/>
                          <a:pt x="1837012" y="0"/>
                        </a:cubicBezTo>
                        <a:cubicBezTo>
                          <a:pt x="1880288" y="-19517"/>
                          <a:pt x="1953869" y="17162"/>
                          <a:pt x="2025294" y="0"/>
                        </a:cubicBezTo>
                        <a:cubicBezTo>
                          <a:pt x="2104926" y="-21654"/>
                          <a:pt x="2233378" y="8607"/>
                          <a:pt x="2279727" y="0"/>
                        </a:cubicBezTo>
                        <a:cubicBezTo>
                          <a:pt x="2340290" y="7531"/>
                          <a:pt x="2397383" y="12206"/>
                          <a:pt x="2468009" y="0"/>
                        </a:cubicBezTo>
                        <a:cubicBezTo>
                          <a:pt x="2550603" y="-7368"/>
                          <a:pt x="2619048" y="27186"/>
                          <a:pt x="2656290" y="0"/>
                        </a:cubicBezTo>
                        <a:cubicBezTo>
                          <a:pt x="2699626" y="-24172"/>
                          <a:pt x="2750611" y="17911"/>
                          <a:pt x="2844571" y="0"/>
                        </a:cubicBezTo>
                        <a:cubicBezTo>
                          <a:pt x="2924942" y="35138"/>
                          <a:pt x="3153720" y="40449"/>
                          <a:pt x="3307641" y="0"/>
                        </a:cubicBezTo>
                        <a:cubicBezTo>
                          <a:pt x="3324644" y="155147"/>
                          <a:pt x="3305125" y="222267"/>
                          <a:pt x="3307641" y="289556"/>
                        </a:cubicBezTo>
                        <a:cubicBezTo>
                          <a:pt x="3305370" y="345908"/>
                          <a:pt x="3286703" y="456082"/>
                          <a:pt x="3307641" y="590931"/>
                        </a:cubicBezTo>
                        <a:cubicBezTo>
                          <a:pt x="3265986" y="610226"/>
                          <a:pt x="3218028" y="565182"/>
                          <a:pt x="3119359" y="590931"/>
                        </a:cubicBezTo>
                        <a:cubicBezTo>
                          <a:pt x="3020510" y="616420"/>
                          <a:pt x="2996790" y="586196"/>
                          <a:pt x="2898002" y="590931"/>
                        </a:cubicBezTo>
                        <a:cubicBezTo>
                          <a:pt x="2792477" y="592390"/>
                          <a:pt x="2811648" y="575143"/>
                          <a:pt x="2742797" y="590931"/>
                        </a:cubicBezTo>
                        <a:cubicBezTo>
                          <a:pt x="2647476" y="603321"/>
                          <a:pt x="2507480" y="544505"/>
                          <a:pt x="2422210" y="590931"/>
                        </a:cubicBezTo>
                        <a:cubicBezTo>
                          <a:pt x="2301520" y="641772"/>
                          <a:pt x="2297465" y="560196"/>
                          <a:pt x="2267006" y="590931"/>
                        </a:cubicBezTo>
                        <a:cubicBezTo>
                          <a:pt x="2229737" y="632496"/>
                          <a:pt x="2053837" y="555865"/>
                          <a:pt x="1979495" y="590931"/>
                        </a:cubicBezTo>
                        <a:cubicBezTo>
                          <a:pt x="1907696" y="606905"/>
                          <a:pt x="1782917" y="580269"/>
                          <a:pt x="1725061" y="590931"/>
                        </a:cubicBezTo>
                        <a:cubicBezTo>
                          <a:pt x="1663108" y="610523"/>
                          <a:pt x="1572042" y="559383"/>
                          <a:pt x="1437551" y="590931"/>
                        </a:cubicBezTo>
                        <a:cubicBezTo>
                          <a:pt x="1292022" y="649198"/>
                          <a:pt x="1318311" y="596174"/>
                          <a:pt x="1249270" y="590931"/>
                        </a:cubicBezTo>
                        <a:cubicBezTo>
                          <a:pt x="1180124" y="582768"/>
                          <a:pt x="1072643" y="555836"/>
                          <a:pt x="994836" y="590931"/>
                        </a:cubicBezTo>
                        <a:cubicBezTo>
                          <a:pt x="899244" y="627708"/>
                          <a:pt x="915246" y="576249"/>
                          <a:pt x="839631" y="590931"/>
                        </a:cubicBezTo>
                        <a:cubicBezTo>
                          <a:pt x="779541" y="632929"/>
                          <a:pt x="705731" y="552360"/>
                          <a:pt x="585198" y="590931"/>
                        </a:cubicBezTo>
                        <a:cubicBezTo>
                          <a:pt x="470064" y="625935"/>
                          <a:pt x="387370" y="571463"/>
                          <a:pt x="297687" y="590931"/>
                        </a:cubicBezTo>
                        <a:cubicBezTo>
                          <a:pt x="209307" y="620124"/>
                          <a:pt x="108361" y="592023"/>
                          <a:pt x="0" y="590931"/>
                        </a:cubicBezTo>
                        <a:cubicBezTo>
                          <a:pt x="6894" y="505691"/>
                          <a:pt x="8525" y="401744"/>
                          <a:pt x="0" y="313193"/>
                        </a:cubicBezTo>
                        <a:cubicBezTo>
                          <a:pt x="-9851" y="233000"/>
                          <a:pt x="-11457" y="60681"/>
                          <a:pt x="0" y="0"/>
                        </a:cubicBezTo>
                        <a:close/>
                      </a:path>
                      <a:path w="3307641" h="590931" fill="none" stroke="0" extrusionOk="0">
                        <a:moveTo>
                          <a:pt x="0" y="0"/>
                        </a:moveTo>
                        <a:cubicBezTo>
                          <a:pt x="52721" y="-24464"/>
                          <a:pt x="131787" y="14418"/>
                          <a:pt x="188281" y="0"/>
                        </a:cubicBezTo>
                        <a:cubicBezTo>
                          <a:pt x="247125" y="2194"/>
                          <a:pt x="362263" y="19147"/>
                          <a:pt x="442715" y="0"/>
                        </a:cubicBezTo>
                        <a:cubicBezTo>
                          <a:pt x="511117" y="-29438"/>
                          <a:pt x="599815" y="-2678"/>
                          <a:pt x="730225" y="0"/>
                        </a:cubicBezTo>
                        <a:cubicBezTo>
                          <a:pt x="842310" y="-2475"/>
                          <a:pt x="810187" y="4714"/>
                          <a:pt x="885430" y="0"/>
                        </a:cubicBezTo>
                        <a:cubicBezTo>
                          <a:pt x="972356" y="-2189"/>
                          <a:pt x="1017991" y="25931"/>
                          <a:pt x="1139863" y="0"/>
                        </a:cubicBezTo>
                        <a:cubicBezTo>
                          <a:pt x="1266904" y="-6891"/>
                          <a:pt x="1385789" y="2172"/>
                          <a:pt x="1460450" y="0"/>
                        </a:cubicBezTo>
                        <a:cubicBezTo>
                          <a:pt x="1523661" y="-19670"/>
                          <a:pt x="1559524" y="39260"/>
                          <a:pt x="1648731" y="0"/>
                        </a:cubicBezTo>
                        <a:cubicBezTo>
                          <a:pt x="1736928" y="-27176"/>
                          <a:pt x="1880763" y="34031"/>
                          <a:pt x="1969318" y="0"/>
                        </a:cubicBezTo>
                        <a:cubicBezTo>
                          <a:pt x="2039571" y="-33585"/>
                          <a:pt x="2183946" y="49817"/>
                          <a:pt x="2256828" y="0"/>
                        </a:cubicBezTo>
                        <a:cubicBezTo>
                          <a:pt x="2361968" y="-54839"/>
                          <a:pt x="2410734" y="35876"/>
                          <a:pt x="2511262" y="0"/>
                        </a:cubicBezTo>
                        <a:cubicBezTo>
                          <a:pt x="2602581" y="-16578"/>
                          <a:pt x="2662576" y="30863"/>
                          <a:pt x="2732620" y="0"/>
                        </a:cubicBezTo>
                        <a:cubicBezTo>
                          <a:pt x="2825684" y="-41193"/>
                          <a:pt x="2858412" y="18852"/>
                          <a:pt x="2887824" y="0"/>
                        </a:cubicBezTo>
                        <a:cubicBezTo>
                          <a:pt x="2917910" y="-9358"/>
                          <a:pt x="3004048" y="1003"/>
                          <a:pt x="3043029" y="0"/>
                        </a:cubicBezTo>
                        <a:cubicBezTo>
                          <a:pt x="3064733" y="17495"/>
                          <a:pt x="3150899" y="25997"/>
                          <a:pt x="3307641" y="0"/>
                        </a:cubicBezTo>
                        <a:cubicBezTo>
                          <a:pt x="3305269" y="72419"/>
                          <a:pt x="3286449" y="191543"/>
                          <a:pt x="3307641" y="283647"/>
                        </a:cubicBezTo>
                        <a:cubicBezTo>
                          <a:pt x="3320937" y="386388"/>
                          <a:pt x="3299397" y="535020"/>
                          <a:pt x="3307641" y="590931"/>
                        </a:cubicBezTo>
                        <a:cubicBezTo>
                          <a:pt x="3268820" y="612396"/>
                          <a:pt x="3211367" y="586994"/>
                          <a:pt x="3152436" y="590931"/>
                        </a:cubicBezTo>
                        <a:cubicBezTo>
                          <a:pt x="3082930" y="594452"/>
                          <a:pt x="2982686" y="570927"/>
                          <a:pt x="2831849" y="590931"/>
                        </a:cubicBezTo>
                        <a:cubicBezTo>
                          <a:pt x="2686385" y="641071"/>
                          <a:pt x="2708352" y="576122"/>
                          <a:pt x="2610492" y="590931"/>
                        </a:cubicBezTo>
                        <a:cubicBezTo>
                          <a:pt x="2518021" y="599315"/>
                          <a:pt x="2519277" y="573223"/>
                          <a:pt x="2455287" y="590931"/>
                        </a:cubicBezTo>
                        <a:cubicBezTo>
                          <a:pt x="2385592" y="603933"/>
                          <a:pt x="2286811" y="583134"/>
                          <a:pt x="2167777" y="590931"/>
                        </a:cubicBezTo>
                        <a:cubicBezTo>
                          <a:pt x="2040704" y="605689"/>
                          <a:pt x="1954087" y="525264"/>
                          <a:pt x="1847190" y="590931"/>
                        </a:cubicBezTo>
                        <a:cubicBezTo>
                          <a:pt x="1757601" y="630680"/>
                          <a:pt x="1732307" y="564762"/>
                          <a:pt x="1625832" y="590931"/>
                        </a:cubicBezTo>
                        <a:cubicBezTo>
                          <a:pt x="1509959" y="614553"/>
                          <a:pt x="1485195" y="573583"/>
                          <a:pt x="1437551" y="590931"/>
                        </a:cubicBezTo>
                        <a:cubicBezTo>
                          <a:pt x="1388391" y="615979"/>
                          <a:pt x="1284819" y="577476"/>
                          <a:pt x="1216193" y="590931"/>
                        </a:cubicBezTo>
                        <a:cubicBezTo>
                          <a:pt x="1142412" y="597731"/>
                          <a:pt x="951024" y="530361"/>
                          <a:pt x="895607" y="590931"/>
                        </a:cubicBezTo>
                        <a:cubicBezTo>
                          <a:pt x="820064" y="636309"/>
                          <a:pt x="696131" y="572785"/>
                          <a:pt x="608096" y="590931"/>
                        </a:cubicBezTo>
                        <a:cubicBezTo>
                          <a:pt x="521152" y="602540"/>
                          <a:pt x="476464" y="573835"/>
                          <a:pt x="419816" y="590931"/>
                        </a:cubicBezTo>
                        <a:cubicBezTo>
                          <a:pt x="362765" y="619440"/>
                          <a:pt x="278923" y="576153"/>
                          <a:pt x="231534" y="590931"/>
                        </a:cubicBezTo>
                        <a:cubicBezTo>
                          <a:pt x="198587" y="606991"/>
                          <a:pt x="73316" y="574289"/>
                          <a:pt x="0" y="590931"/>
                        </a:cubicBezTo>
                        <a:cubicBezTo>
                          <a:pt x="-8042" y="469492"/>
                          <a:pt x="3185" y="440318"/>
                          <a:pt x="0" y="307283"/>
                        </a:cubicBezTo>
                        <a:cubicBezTo>
                          <a:pt x="5723" y="167385"/>
                          <a:pt x="20582" y="9221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58 : 5 =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vi-VN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9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6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1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6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8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3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8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200" grpId="0" animBg="1"/>
      <p:bldP spid="201" grpId="0" animBg="1"/>
      <p:bldP spid="202" grpId="0" animBg="1"/>
      <p:bldP spid="20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F95E171-BA09-D087-37BC-898A5EB0B43B}"/>
              </a:ext>
            </a:extLst>
          </p:cNvPr>
          <p:cNvGrpSpPr/>
          <p:nvPr/>
        </p:nvGrpSpPr>
        <p:grpSpPr>
          <a:xfrm>
            <a:off x="5487093" y="74465"/>
            <a:ext cx="7322838" cy="1060895"/>
            <a:chOff x="4539228" y="172432"/>
            <a:chExt cx="7199279" cy="105384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767C3BAD-DD35-E3F4-DE3C-5E4CA693C16D}"/>
                </a:ext>
              </a:extLst>
            </p:cNvPr>
            <p:cNvGrpSpPr/>
            <p:nvPr/>
          </p:nvGrpSpPr>
          <p:grpSpPr>
            <a:xfrm>
              <a:off x="4539228" y="172432"/>
              <a:ext cx="7199279" cy="1053845"/>
              <a:chOff x="4539228" y="172432"/>
              <a:chExt cx="7199279" cy="1053845"/>
            </a:xfrm>
          </p:grpSpPr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AB2B4E7E-90A5-CD80-93C7-3204F11D765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71992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b="1" dirty="0" err="1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8FF17F3F-CB8B-B4A7-EEC8-E6D146CF29C3}"/>
                  </a:ext>
                </a:extLst>
              </p:cNvPr>
              <p:cNvSpPr txBox="1"/>
              <p:nvPr/>
            </p:nvSpPr>
            <p:spPr>
              <a:xfrm>
                <a:off x="7094694" y="641502"/>
                <a:ext cx="13404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8DDF9358-74FA-C596-F49C-489088ABD6D4}"/>
                </a:ext>
              </a:extLst>
            </p:cNvPr>
            <p:cNvCxnSpPr/>
            <p:nvPr/>
          </p:nvCxnSpPr>
          <p:spPr>
            <a:xfrm>
              <a:off x="7213451" y="1161062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="" xmlns:a16="http://schemas.microsoft.com/office/drawing/2014/main" id="{E75BE437-74D6-CA8F-920E-63BAFA7EE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5237" y="1041400"/>
            <a:ext cx="855758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ECAE7C1-F45A-1234-3469-5037D797D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7851" y="355278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541652C2-6046-0EF3-1B4C-F5AA59C5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40780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92BA0FA-AB55-5505-6B41-8F72119CCD75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197902" y="40922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A274F6CD-9CB9-D4BA-ACCF-ED6709D76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2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0B613535-B1B2-1EE6-E3DC-FEB3D129D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2051" y="6364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="" xmlns:a16="http://schemas.microsoft.com/office/drawing/2014/main" id="{6F8FC07F-1BA5-FABB-005E-AE5A04C7D67F}"/>
              </a:ext>
            </a:extLst>
          </p:cNvPr>
          <p:cNvGrpSpPr/>
          <p:nvPr/>
        </p:nvGrpSpPr>
        <p:grpSpPr>
          <a:xfrm>
            <a:off x="2201749" y="2971800"/>
            <a:ext cx="2355170" cy="1234440"/>
            <a:chOff x="1187760" y="1709434"/>
            <a:chExt cx="2355170" cy="1234440"/>
          </a:xfrm>
        </p:grpSpPr>
        <p:grpSp>
          <p:nvGrpSpPr>
            <p:cNvPr id="17" name="Group 32">
              <a:extLst>
                <a:ext uri="{FF2B5EF4-FFF2-40B4-BE49-F238E27FC236}">
                  <a16:creationId xmlns="" xmlns:a16="http://schemas.microsoft.com/office/drawing/2014/main" id="{7CF3630D-7D81-C638-0CD2-6271EDB73B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21" name="TextBox 43">
                <a:extLst>
                  <a:ext uri="{FF2B5EF4-FFF2-40B4-BE49-F238E27FC236}">
                    <a16:creationId xmlns="" xmlns:a16="http://schemas.microsoft.com/office/drawing/2014/main" id="{D60467C4-41A9-3FEB-3FD4-2296FE8A57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22" name="TextBox 49">
                <a:extLst>
                  <a:ext uri="{FF2B5EF4-FFF2-40B4-BE49-F238E27FC236}">
                    <a16:creationId xmlns="" xmlns:a16="http://schemas.microsoft.com/office/drawing/2014/main" id="{2E5B7B67-6545-B361-7ECA-8E27C1CBB0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938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="" xmlns:a16="http://schemas.microsoft.com/office/drawing/2014/main" id="{781F499D-FE4A-710F-0D8E-A19AD5003678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14654F8D-3820-6FBD-E9C8-417E81A58C3B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19" name="Straight Connector 18">
                <a:extLst>
                  <a:ext uri="{FF2B5EF4-FFF2-40B4-BE49-F238E27FC236}">
                    <a16:creationId xmlns="" xmlns:a16="http://schemas.microsoft.com/office/drawing/2014/main" id="{17759007-98AF-F013-72CF-FB1231C4AD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>
                <a:extLst>
                  <a:ext uri="{FF2B5EF4-FFF2-40B4-BE49-F238E27FC236}">
                    <a16:creationId xmlns="" xmlns:a16="http://schemas.microsoft.com/office/drawing/2014/main" id="{0A274036-D8C8-62B0-D34F-D534195087C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B7FBD2B7-BF24-3C87-028F-0C8B59854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2651" y="35661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7BAE4D58-5907-19C9-9C3C-712DFD8E4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251" y="520582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76E89D59-07BF-6472-81AB-1DE16E634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430" y="5200994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27" name="Rectangle 4">
            <a:extLst>
              <a:ext uri="{FF2B5EF4-FFF2-40B4-BE49-F238E27FC236}">
                <a16:creationId xmlns="" xmlns:a16="http://schemas.microsoft.com/office/drawing/2014/main" id="{D6EEE794-3859-04C0-F71F-F0132C30A8A6}"/>
              </a:ext>
            </a:extLst>
          </p:cNvPr>
          <p:cNvSpPr/>
          <p:nvPr/>
        </p:nvSpPr>
        <p:spPr>
          <a:xfrm>
            <a:off x="179501" y="7448943"/>
            <a:ext cx="3719308" cy="424732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281730 w 3719308"/>
                      <a:gd name="connsiteY5" fmla="*/ 0 h 424732"/>
                      <a:gd name="connsiteX6" fmla="*/ 1642217 w 3719308"/>
                      <a:gd name="connsiteY6" fmla="*/ 0 h 424732"/>
                      <a:gd name="connsiteX7" fmla="*/ 1853932 w 3719308"/>
                      <a:gd name="connsiteY7" fmla="*/ 0 h 424732"/>
                      <a:gd name="connsiteX8" fmla="*/ 2214418 w 3719308"/>
                      <a:gd name="connsiteY8" fmla="*/ 0 h 424732"/>
                      <a:gd name="connsiteX9" fmla="*/ 2537712 w 3719308"/>
                      <a:gd name="connsiteY9" fmla="*/ 0 h 424732"/>
                      <a:gd name="connsiteX10" fmla="*/ 2823812 w 3719308"/>
                      <a:gd name="connsiteY10" fmla="*/ 0 h 424732"/>
                      <a:gd name="connsiteX11" fmla="*/ 3072720 w 3719308"/>
                      <a:gd name="connsiteY11" fmla="*/ 0 h 424732"/>
                      <a:gd name="connsiteX12" fmla="*/ 3247241 w 3719308"/>
                      <a:gd name="connsiteY12" fmla="*/ 0 h 424732"/>
                      <a:gd name="connsiteX13" fmla="*/ 3421763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3871 h 424732"/>
                      <a:gd name="connsiteX16" fmla="*/ 3719307 w 3719308"/>
                      <a:gd name="connsiteY16" fmla="*/ 424732 h 424732"/>
                      <a:gd name="connsiteX17" fmla="*/ 3544786 w 3719308"/>
                      <a:gd name="connsiteY17" fmla="*/ 424732 h 424732"/>
                      <a:gd name="connsiteX18" fmla="*/ 3184299 w 3719308"/>
                      <a:gd name="connsiteY18" fmla="*/ 424732 h 424732"/>
                      <a:gd name="connsiteX19" fmla="*/ 2935392 w 3719308"/>
                      <a:gd name="connsiteY19" fmla="*/ 424732 h 424732"/>
                      <a:gd name="connsiteX20" fmla="*/ 2760870 w 3719308"/>
                      <a:gd name="connsiteY20" fmla="*/ 424732 h 424732"/>
                      <a:gd name="connsiteX21" fmla="*/ 2437577 w 3719308"/>
                      <a:gd name="connsiteY21" fmla="*/ 424732 h 424732"/>
                      <a:gd name="connsiteX22" fmla="*/ 2077090 w 3719308"/>
                      <a:gd name="connsiteY22" fmla="*/ 424732 h 424732"/>
                      <a:gd name="connsiteX23" fmla="*/ 182818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367560 w 3719308"/>
                      <a:gd name="connsiteY25" fmla="*/ 424732 h 424732"/>
                      <a:gd name="connsiteX26" fmla="*/ 1007073 w 3719308"/>
                      <a:gd name="connsiteY26" fmla="*/ 424732 h 424732"/>
                      <a:gd name="connsiteX27" fmla="*/ 683780 w 3719308"/>
                      <a:gd name="connsiteY27" fmla="*/ 424732 h 424732"/>
                      <a:gd name="connsiteX28" fmla="*/ 472066 w 3719308"/>
                      <a:gd name="connsiteY28" fmla="*/ 424732 h 424732"/>
                      <a:gd name="connsiteX29" fmla="*/ 260351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0860 h 424732"/>
                      <a:gd name="connsiteX32" fmla="*/ 0 w 3719308"/>
                      <a:gd name="connsiteY32" fmla="*/ 0 h 424732"/>
                      <a:gd name="connsiteX0" fmla="*/ 0 w 3719308"/>
                      <a:gd name="connsiteY0" fmla="*/ 0 h 424732"/>
                      <a:gd name="connsiteX1" fmla="*/ 211714 w 3719308"/>
                      <a:gd name="connsiteY1" fmla="*/ 0 h 424732"/>
                      <a:gd name="connsiteX2" fmla="*/ 497815 w 3719308"/>
                      <a:gd name="connsiteY2" fmla="*/ 0 h 424732"/>
                      <a:gd name="connsiteX3" fmla="*/ 821108 w 3719308"/>
                      <a:gd name="connsiteY3" fmla="*/ 0 h 424732"/>
                      <a:gd name="connsiteX4" fmla="*/ 995630 w 3719308"/>
                      <a:gd name="connsiteY4" fmla="*/ 0 h 424732"/>
                      <a:gd name="connsiteX5" fmla="*/ 1318923 w 3719308"/>
                      <a:gd name="connsiteY5" fmla="*/ 0 h 424732"/>
                      <a:gd name="connsiteX6" fmla="*/ 1679410 w 3719308"/>
                      <a:gd name="connsiteY6" fmla="*/ 0 h 424732"/>
                      <a:gd name="connsiteX7" fmla="*/ 1891125 w 3719308"/>
                      <a:gd name="connsiteY7" fmla="*/ 0 h 424732"/>
                      <a:gd name="connsiteX8" fmla="*/ 2065646 w 3719308"/>
                      <a:gd name="connsiteY8" fmla="*/ 0 h 424732"/>
                      <a:gd name="connsiteX9" fmla="*/ 2277360 w 3719308"/>
                      <a:gd name="connsiteY9" fmla="*/ 0 h 424732"/>
                      <a:gd name="connsiteX10" fmla="*/ 2563461 w 3719308"/>
                      <a:gd name="connsiteY10" fmla="*/ 0 h 424732"/>
                      <a:gd name="connsiteX11" fmla="*/ 2775176 w 3719308"/>
                      <a:gd name="connsiteY11" fmla="*/ 0 h 424732"/>
                      <a:gd name="connsiteX12" fmla="*/ 2986890 w 3719308"/>
                      <a:gd name="connsiteY12" fmla="*/ 0 h 424732"/>
                      <a:gd name="connsiteX13" fmla="*/ 3198604 w 3719308"/>
                      <a:gd name="connsiteY13" fmla="*/ 0 h 424732"/>
                      <a:gd name="connsiteX14" fmla="*/ 3719307 w 3719308"/>
                      <a:gd name="connsiteY14" fmla="*/ 0 h 424732"/>
                      <a:gd name="connsiteX15" fmla="*/ 3719307 w 3719308"/>
                      <a:gd name="connsiteY15" fmla="*/ 208118 h 424732"/>
                      <a:gd name="connsiteX16" fmla="*/ 3719307 w 3719308"/>
                      <a:gd name="connsiteY16" fmla="*/ 424732 h 424732"/>
                      <a:gd name="connsiteX17" fmla="*/ 3507593 w 3719308"/>
                      <a:gd name="connsiteY17" fmla="*/ 424732 h 424732"/>
                      <a:gd name="connsiteX18" fmla="*/ 3258686 w 3719308"/>
                      <a:gd name="connsiteY18" fmla="*/ 424732 h 424732"/>
                      <a:gd name="connsiteX19" fmla="*/ 3084164 w 3719308"/>
                      <a:gd name="connsiteY19" fmla="*/ 424732 h 424732"/>
                      <a:gd name="connsiteX20" fmla="*/ 2723677 w 3719308"/>
                      <a:gd name="connsiteY20" fmla="*/ 424732 h 424732"/>
                      <a:gd name="connsiteX21" fmla="*/ 2549156 w 3719308"/>
                      <a:gd name="connsiteY21" fmla="*/ 424732 h 424732"/>
                      <a:gd name="connsiteX22" fmla="*/ 2225862 w 3719308"/>
                      <a:gd name="connsiteY22" fmla="*/ 424732 h 424732"/>
                      <a:gd name="connsiteX23" fmla="*/ 1939762 w 3719308"/>
                      <a:gd name="connsiteY23" fmla="*/ 424732 h 424732"/>
                      <a:gd name="connsiteX24" fmla="*/ 1616468 w 3719308"/>
                      <a:gd name="connsiteY24" fmla="*/ 424732 h 424732"/>
                      <a:gd name="connsiteX25" fmla="*/ 1404753 w 3719308"/>
                      <a:gd name="connsiteY25" fmla="*/ 424732 h 424732"/>
                      <a:gd name="connsiteX26" fmla="*/ 1118653 w 3719308"/>
                      <a:gd name="connsiteY26" fmla="*/ 424732 h 424732"/>
                      <a:gd name="connsiteX27" fmla="*/ 944131 w 3719308"/>
                      <a:gd name="connsiteY27" fmla="*/ 424732 h 424732"/>
                      <a:gd name="connsiteX28" fmla="*/ 658031 w 3719308"/>
                      <a:gd name="connsiteY28" fmla="*/ 424732 h 424732"/>
                      <a:gd name="connsiteX29" fmla="*/ 334737 w 3719308"/>
                      <a:gd name="connsiteY29" fmla="*/ 424732 h 424732"/>
                      <a:gd name="connsiteX30" fmla="*/ 0 w 3719308"/>
                      <a:gd name="connsiteY30" fmla="*/ 424732 h 424732"/>
                      <a:gd name="connsiteX31" fmla="*/ 0 w 3719308"/>
                      <a:gd name="connsiteY31" fmla="*/ 225108 h 424732"/>
                      <a:gd name="connsiteX32" fmla="*/ 0 w 3719308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19308" h="424732" fill="none" extrusionOk="0">
                        <a:moveTo>
                          <a:pt x="0" y="0"/>
                        </a:moveTo>
                        <a:cubicBezTo>
                          <a:pt x="65732" y="-15828"/>
                          <a:pt x="126146" y="-7179"/>
                          <a:pt x="211714" y="0"/>
                        </a:cubicBezTo>
                        <a:cubicBezTo>
                          <a:pt x="284122" y="-20335"/>
                          <a:pt x="416380" y="22552"/>
                          <a:pt x="497815" y="0"/>
                        </a:cubicBezTo>
                        <a:cubicBezTo>
                          <a:pt x="590278" y="-1634"/>
                          <a:pt x="707525" y="-8761"/>
                          <a:pt x="821108" y="0"/>
                        </a:cubicBezTo>
                        <a:cubicBezTo>
                          <a:pt x="947025" y="-4782"/>
                          <a:pt x="908063" y="9084"/>
                          <a:pt x="995630" y="0"/>
                        </a:cubicBezTo>
                        <a:cubicBezTo>
                          <a:pt x="1082622" y="-3258"/>
                          <a:pt x="1138638" y="-2139"/>
                          <a:pt x="1281730" y="0"/>
                        </a:cubicBezTo>
                        <a:cubicBezTo>
                          <a:pt x="1418886" y="5235"/>
                          <a:pt x="1549589" y="-100"/>
                          <a:pt x="1642217" y="0"/>
                        </a:cubicBezTo>
                        <a:cubicBezTo>
                          <a:pt x="1725721" y="5553"/>
                          <a:pt x="1747438" y="27089"/>
                          <a:pt x="1853932" y="0"/>
                        </a:cubicBezTo>
                        <a:cubicBezTo>
                          <a:pt x="1926908" y="-13099"/>
                          <a:pt x="2126033" y="18411"/>
                          <a:pt x="2214418" y="0"/>
                        </a:cubicBezTo>
                        <a:cubicBezTo>
                          <a:pt x="2290995" y="-43177"/>
                          <a:pt x="2444300" y="23430"/>
                          <a:pt x="2537712" y="0"/>
                        </a:cubicBezTo>
                        <a:cubicBezTo>
                          <a:pt x="2609398" y="-14121"/>
                          <a:pt x="2729395" y="34321"/>
                          <a:pt x="2823812" y="0"/>
                        </a:cubicBezTo>
                        <a:cubicBezTo>
                          <a:pt x="2935263" y="-15737"/>
                          <a:pt x="2971152" y="40111"/>
                          <a:pt x="3072720" y="0"/>
                        </a:cubicBezTo>
                        <a:cubicBezTo>
                          <a:pt x="3167522" y="-23725"/>
                          <a:pt x="3212118" y="8136"/>
                          <a:pt x="3247241" y="0"/>
                        </a:cubicBezTo>
                        <a:cubicBezTo>
                          <a:pt x="3291819" y="-7847"/>
                          <a:pt x="3383141" y="2997"/>
                          <a:pt x="3421763" y="0"/>
                        </a:cubicBezTo>
                        <a:cubicBezTo>
                          <a:pt x="3468998" y="15251"/>
                          <a:pt x="3562280" y="17201"/>
                          <a:pt x="3719307" y="0"/>
                        </a:cubicBezTo>
                        <a:cubicBezTo>
                          <a:pt x="3724522" y="74138"/>
                          <a:pt x="3706147" y="126560"/>
                          <a:pt x="3719307" y="203871"/>
                        </a:cubicBezTo>
                        <a:cubicBezTo>
                          <a:pt x="3718718" y="273620"/>
                          <a:pt x="3717967" y="376167"/>
                          <a:pt x="3719307" y="424732"/>
                        </a:cubicBezTo>
                        <a:cubicBezTo>
                          <a:pt x="3654960" y="443409"/>
                          <a:pt x="3615355" y="416039"/>
                          <a:pt x="3544786" y="424732"/>
                        </a:cubicBezTo>
                        <a:cubicBezTo>
                          <a:pt x="3469532" y="400282"/>
                          <a:pt x="3348082" y="361717"/>
                          <a:pt x="3184299" y="424732"/>
                        </a:cubicBezTo>
                        <a:cubicBezTo>
                          <a:pt x="3007899" y="446248"/>
                          <a:pt x="3031882" y="427252"/>
                          <a:pt x="2935392" y="424732"/>
                        </a:cubicBezTo>
                        <a:cubicBezTo>
                          <a:pt x="2835821" y="429529"/>
                          <a:pt x="2833228" y="412681"/>
                          <a:pt x="2760870" y="424732"/>
                        </a:cubicBezTo>
                        <a:cubicBezTo>
                          <a:pt x="2714275" y="452754"/>
                          <a:pt x="2566520" y="429324"/>
                          <a:pt x="2437577" y="424732"/>
                        </a:cubicBezTo>
                        <a:cubicBezTo>
                          <a:pt x="2312466" y="426864"/>
                          <a:pt x="2159661" y="400341"/>
                          <a:pt x="2077090" y="424732"/>
                        </a:cubicBezTo>
                        <a:cubicBezTo>
                          <a:pt x="1977758" y="464182"/>
                          <a:pt x="1963169" y="414372"/>
                          <a:pt x="1828182" y="424732"/>
                        </a:cubicBezTo>
                        <a:cubicBezTo>
                          <a:pt x="1710510" y="430753"/>
                          <a:pt x="1669916" y="408048"/>
                          <a:pt x="1616468" y="424732"/>
                        </a:cubicBezTo>
                        <a:cubicBezTo>
                          <a:pt x="1570679" y="431307"/>
                          <a:pt x="1462401" y="424378"/>
                          <a:pt x="1367560" y="424732"/>
                        </a:cubicBezTo>
                        <a:cubicBezTo>
                          <a:pt x="1293036" y="440961"/>
                          <a:pt x="1087692" y="407754"/>
                          <a:pt x="1007073" y="424732"/>
                        </a:cubicBezTo>
                        <a:cubicBezTo>
                          <a:pt x="914649" y="461438"/>
                          <a:pt x="781818" y="415842"/>
                          <a:pt x="683780" y="424732"/>
                        </a:cubicBezTo>
                        <a:cubicBezTo>
                          <a:pt x="583615" y="444542"/>
                          <a:pt x="537815" y="414305"/>
                          <a:pt x="472066" y="424732"/>
                        </a:cubicBezTo>
                        <a:cubicBezTo>
                          <a:pt x="404548" y="444753"/>
                          <a:pt x="308096" y="414264"/>
                          <a:pt x="260351" y="424732"/>
                        </a:cubicBezTo>
                        <a:cubicBezTo>
                          <a:pt x="204256" y="454424"/>
                          <a:pt x="89000" y="401103"/>
                          <a:pt x="0" y="424732"/>
                        </a:cubicBezTo>
                        <a:cubicBezTo>
                          <a:pt x="-5306" y="340306"/>
                          <a:pt x="-873" y="317868"/>
                          <a:pt x="0" y="220860"/>
                        </a:cubicBezTo>
                        <a:cubicBezTo>
                          <a:pt x="-17959" y="128274"/>
                          <a:pt x="-1230" y="59465"/>
                          <a:pt x="0" y="0"/>
                        </a:cubicBezTo>
                        <a:close/>
                      </a:path>
                      <a:path w="3719308" h="424732" stroke="0" extrusionOk="0">
                        <a:moveTo>
                          <a:pt x="0" y="0"/>
                        </a:moveTo>
                        <a:cubicBezTo>
                          <a:pt x="89886" y="-7236"/>
                          <a:pt x="162394" y="15278"/>
                          <a:pt x="211714" y="0"/>
                        </a:cubicBezTo>
                        <a:cubicBezTo>
                          <a:pt x="271719" y="-28742"/>
                          <a:pt x="369869" y="-2938"/>
                          <a:pt x="497815" y="0"/>
                        </a:cubicBezTo>
                        <a:cubicBezTo>
                          <a:pt x="616471" y="-7406"/>
                          <a:pt x="753451" y="38187"/>
                          <a:pt x="821108" y="0"/>
                        </a:cubicBezTo>
                        <a:cubicBezTo>
                          <a:pt x="873584" y="-31597"/>
                          <a:pt x="908113" y="18315"/>
                          <a:pt x="995630" y="0"/>
                        </a:cubicBezTo>
                        <a:cubicBezTo>
                          <a:pt x="1077870" y="-38127"/>
                          <a:pt x="1225581" y="34362"/>
                          <a:pt x="1318923" y="0"/>
                        </a:cubicBezTo>
                        <a:cubicBezTo>
                          <a:pt x="1373094" y="-2204"/>
                          <a:pt x="1547238" y="8269"/>
                          <a:pt x="1679410" y="0"/>
                        </a:cubicBezTo>
                        <a:cubicBezTo>
                          <a:pt x="1814890" y="-16728"/>
                          <a:pt x="1826281" y="21286"/>
                          <a:pt x="1891125" y="0"/>
                        </a:cubicBezTo>
                        <a:cubicBezTo>
                          <a:pt x="1954686" y="-27780"/>
                          <a:pt x="2020087" y="8903"/>
                          <a:pt x="2065646" y="0"/>
                        </a:cubicBezTo>
                        <a:cubicBezTo>
                          <a:pt x="2130544" y="-3998"/>
                          <a:pt x="2196834" y="15634"/>
                          <a:pt x="2277360" y="0"/>
                        </a:cubicBezTo>
                        <a:cubicBezTo>
                          <a:pt x="2362863" y="-7925"/>
                          <a:pt x="2508736" y="6536"/>
                          <a:pt x="2563461" y="0"/>
                        </a:cubicBezTo>
                        <a:cubicBezTo>
                          <a:pt x="2631520" y="10041"/>
                          <a:pt x="2692505" y="8973"/>
                          <a:pt x="2775176" y="0"/>
                        </a:cubicBezTo>
                        <a:cubicBezTo>
                          <a:pt x="2867298" y="-5128"/>
                          <a:pt x="2946396" y="22117"/>
                          <a:pt x="2986890" y="0"/>
                        </a:cubicBezTo>
                        <a:cubicBezTo>
                          <a:pt x="3035754" y="-17199"/>
                          <a:pt x="3106998" y="8527"/>
                          <a:pt x="3198604" y="0"/>
                        </a:cubicBezTo>
                        <a:cubicBezTo>
                          <a:pt x="3289455" y="54622"/>
                          <a:pt x="3528607" y="31479"/>
                          <a:pt x="3719307" y="0"/>
                        </a:cubicBezTo>
                        <a:cubicBezTo>
                          <a:pt x="3736652" y="109773"/>
                          <a:pt x="3715508" y="162065"/>
                          <a:pt x="3719307" y="208118"/>
                        </a:cubicBezTo>
                        <a:cubicBezTo>
                          <a:pt x="3717996" y="247554"/>
                          <a:pt x="3703278" y="324834"/>
                          <a:pt x="3719307" y="424732"/>
                        </a:cubicBezTo>
                        <a:cubicBezTo>
                          <a:pt x="3670580" y="443118"/>
                          <a:pt x="3611354" y="410777"/>
                          <a:pt x="3507593" y="424732"/>
                        </a:cubicBezTo>
                        <a:cubicBezTo>
                          <a:pt x="3400413" y="442165"/>
                          <a:pt x="3361194" y="418697"/>
                          <a:pt x="3258686" y="424732"/>
                        </a:cubicBezTo>
                        <a:cubicBezTo>
                          <a:pt x="3142016" y="425606"/>
                          <a:pt x="3162442" y="415100"/>
                          <a:pt x="3084164" y="424732"/>
                        </a:cubicBezTo>
                        <a:cubicBezTo>
                          <a:pt x="2975553" y="431541"/>
                          <a:pt x="2817109" y="392708"/>
                          <a:pt x="2723677" y="424732"/>
                        </a:cubicBezTo>
                        <a:cubicBezTo>
                          <a:pt x="2595062" y="461105"/>
                          <a:pt x="2595067" y="403550"/>
                          <a:pt x="2549156" y="424732"/>
                        </a:cubicBezTo>
                        <a:cubicBezTo>
                          <a:pt x="2507127" y="459405"/>
                          <a:pt x="2309235" y="395154"/>
                          <a:pt x="2225862" y="424732"/>
                        </a:cubicBezTo>
                        <a:cubicBezTo>
                          <a:pt x="2144332" y="425318"/>
                          <a:pt x="2004616" y="420231"/>
                          <a:pt x="1939762" y="424732"/>
                        </a:cubicBezTo>
                        <a:cubicBezTo>
                          <a:pt x="1866188" y="446527"/>
                          <a:pt x="1767580" y="416709"/>
                          <a:pt x="1616468" y="424732"/>
                        </a:cubicBezTo>
                        <a:cubicBezTo>
                          <a:pt x="1459950" y="464333"/>
                          <a:pt x="1483506" y="430120"/>
                          <a:pt x="1404753" y="424732"/>
                        </a:cubicBezTo>
                        <a:cubicBezTo>
                          <a:pt x="1321607" y="422681"/>
                          <a:pt x="1222149" y="401874"/>
                          <a:pt x="1118653" y="424732"/>
                        </a:cubicBezTo>
                        <a:cubicBezTo>
                          <a:pt x="1010379" y="458855"/>
                          <a:pt x="1027021" y="408521"/>
                          <a:pt x="944131" y="424732"/>
                        </a:cubicBezTo>
                        <a:cubicBezTo>
                          <a:pt x="872761" y="456044"/>
                          <a:pt x="801117" y="387273"/>
                          <a:pt x="658031" y="424732"/>
                        </a:cubicBezTo>
                        <a:cubicBezTo>
                          <a:pt x="527280" y="457465"/>
                          <a:pt x="433486" y="411789"/>
                          <a:pt x="334737" y="424732"/>
                        </a:cubicBezTo>
                        <a:cubicBezTo>
                          <a:pt x="227840" y="450088"/>
                          <a:pt x="123486" y="427530"/>
                          <a:pt x="0" y="424732"/>
                        </a:cubicBezTo>
                        <a:cubicBezTo>
                          <a:pt x="9449" y="359309"/>
                          <a:pt x="17274" y="292801"/>
                          <a:pt x="0" y="225108"/>
                        </a:cubicBezTo>
                        <a:cubicBezTo>
                          <a:pt x="-9333" y="168668"/>
                          <a:pt x="-4730" y="45110"/>
                          <a:pt x="0" y="0"/>
                        </a:cubicBezTo>
                        <a:close/>
                      </a:path>
                      <a:path w="3719308" h="424732" fill="none" stroke="0" extrusionOk="0">
                        <a:moveTo>
                          <a:pt x="0" y="0"/>
                        </a:moveTo>
                        <a:cubicBezTo>
                          <a:pt x="55391" y="-19992"/>
                          <a:pt x="141107" y="5558"/>
                          <a:pt x="211714" y="0"/>
                        </a:cubicBezTo>
                        <a:cubicBezTo>
                          <a:pt x="282217" y="928"/>
                          <a:pt x="398616" y="31077"/>
                          <a:pt x="497815" y="0"/>
                        </a:cubicBezTo>
                        <a:cubicBezTo>
                          <a:pt x="580530" y="-19802"/>
                          <a:pt x="671011" y="-6434"/>
                          <a:pt x="821108" y="0"/>
                        </a:cubicBezTo>
                        <a:cubicBezTo>
                          <a:pt x="947601" y="2031"/>
                          <a:pt x="912529" y="-3689"/>
                          <a:pt x="995630" y="0"/>
                        </a:cubicBezTo>
                        <a:cubicBezTo>
                          <a:pt x="1096641" y="3078"/>
                          <a:pt x="1145217" y="26842"/>
                          <a:pt x="1281730" y="0"/>
                        </a:cubicBezTo>
                        <a:cubicBezTo>
                          <a:pt x="1425565" y="-557"/>
                          <a:pt x="1558281" y="-6563"/>
                          <a:pt x="1642217" y="0"/>
                        </a:cubicBezTo>
                        <a:cubicBezTo>
                          <a:pt x="1720423" y="-12251"/>
                          <a:pt x="1753250" y="29285"/>
                          <a:pt x="1853932" y="0"/>
                        </a:cubicBezTo>
                        <a:cubicBezTo>
                          <a:pt x="1952529" y="-21787"/>
                          <a:pt x="2109014" y="17818"/>
                          <a:pt x="2214418" y="0"/>
                        </a:cubicBezTo>
                        <a:cubicBezTo>
                          <a:pt x="2293193" y="-23200"/>
                          <a:pt x="2456849" y="43045"/>
                          <a:pt x="2537712" y="0"/>
                        </a:cubicBezTo>
                        <a:cubicBezTo>
                          <a:pt x="2633821" y="-29413"/>
                          <a:pt x="2701761" y="34356"/>
                          <a:pt x="2823812" y="0"/>
                        </a:cubicBezTo>
                        <a:cubicBezTo>
                          <a:pt x="2928565" y="-11187"/>
                          <a:pt x="2979069" y="28492"/>
                          <a:pt x="3072720" y="0"/>
                        </a:cubicBezTo>
                        <a:cubicBezTo>
                          <a:pt x="3172370" y="-30558"/>
                          <a:pt x="3215612" y="18806"/>
                          <a:pt x="3247241" y="0"/>
                        </a:cubicBezTo>
                        <a:cubicBezTo>
                          <a:pt x="3282119" y="-7051"/>
                          <a:pt x="3379380" y="-80"/>
                          <a:pt x="3421763" y="0"/>
                        </a:cubicBezTo>
                        <a:cubicBezTo>
                          <a:pt x="3456142" y="1926"/>
                          <a:pt x="3569265" y="13079"/>
                          <a:pt x="3719307" y="0"/>
                        </a:cubicBezTo>
                        <a:cubicBezTo>
                          <a:pt x="3726536" y="55244"/>
                          <a:pt x="3704717" y="134959"/>
                          <a:pt x="3719307" y="203871"/>
                        </a:cubicBezTo>
                        <a:cubicBezTo>
                          <a:pt x="3733239" y="277743"/>
                          <a:pt x="3710873" y="386909"/>
                          <a:pt x="3719307" y="424732"/>
                        </a:cubicBezTo>
                        <a:cubicBezTo>
                          <a:pt x="3667569" y="440704"/>
                          <a:pt x="3613342" y="418763"/>
                          <a:pt x="3544786" y="424732"/>
                        </a:cubicBezTo>
                        <a:cubicBezTo>
                          <a:pt x="3452841" y="431239"/>
                          <a:pt x="3353052" y="424358"/>
                          <a:pt x="3184299" y="424732"/>
                        </a:cubicBezTo>
                        <a:cubicBezTo>
                          <a:pt x="3019792" y="461920"/>
                          <a:pt x="3037229" y="416713"/>
                          <a:pt x="2935392" y="424732"/>
                        </a:cubicBezTo>
                        <a:cubicBezTo>
                          <a:pt x="2830433" y="429794"/>
                          <a:pt x="2833105" y="411616"/>
                          <a:pt x="2760870" y="424732"/>
                        </a:cubicBezTo>
                        <a:cubicBezTo>
                          <a:pt x="2683479" y="432893"/>
                          <a:pt x="2567965" y="421716"/>
                          <a:pt x="2437577" y="424732"/>
                        </a:cubicBezTo>
                        <a:cubicBezTo>
                          <a:pt x="2294082" y="449284"/>
                          <a:pt x="2189575" y="377444"/>
                          <a:pt x="2077090" y="424732"/>
                        </a:cubicBezTo>
                        <a:cubicBezTo>
                          <a:pt x="1978057" y="459409"/>
                          <a:pt x="1947298" y="399153"/>
                          <a:pt x="1828182" y="424732"/>
                        </a:cubicBezTo>
                        <a:cubicBezTo>
                          <a:pt x="1701681" y="440166"/>
                          <a:pt x="1666455" y="410637"/>
                          <a:pt x="1616468" y="424732"/>
                        </a:cubicBezTo>
                        <a:cubicBezTo>
                          <a:pt x="1564930" y="441595"/>
                          <a:pt x="1442599" y="407887"/>
                          <a:pt x="1367560" y="424732"/>
                        </a:cubicBezTo>
                        <a:cubicBezTo>
                          <a:pt x="1277155" y="420774"/>
                          <a:pt x="1072050" y="379568"/>
                          <a:pt x="1007073" y="424732"/>
                        </a:cubicBezTo>
                        <a:cubicBezTo>
                          <a:pt x="921800" y="457184"/>
                          <a:pt x="782613" y="408168"/>
                          <a:pt x="683780" y="424732"/>
                        </a:cubicBezTo>
                        <a:cubicBezTo>
                          <a:pt x="584737" y="443341"/>
                          <a:pt x="536820" y="413672"/>
                          <a:pt x="472066" y="424732"/>
                        </a:cubicBezTo>
                        <a:cubicBezTo>
                          <a:pt x="409149" y="444218"/>
                          <a:pt x="311926" y="414068"/>
                          <a:pt x="260351" y="424732"/>
                        </a:cubicBezTo>
                        <a:cubicBezTo>
                          <a:pt x="215397" y="436085"/>
                          <a:pt x="80315" y="423830"/>
                          <a:pt x="0" y="424732"/>
                        </a:cubicBezTo>
                        <a:cubicBezTo>
                          <a:pt x="-9831" y="336260"/>
                          <a:pt x="8212" y="313611"/>
                          <a:pt x="0" y="220860"/>
                        </a:cubicBezTo>
                        <a:cubicBezTo>
                          <a:pt x="706" y="122368"/>
                          <a:pt x="11592" y="641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938 : 3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312 (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13D761F4-E2A4-4635-D769-633DE5E8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453" y="35778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ABF151-7EF7-DCA2-EE5E-37ABDAC79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9094" y="57759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50BCA58-0DD3-8727-1017-04D248694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254" y="46841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89B8832E-1837-C9B6-0C76-15C3BFFC0732}"/>
              </a:ext>
            </a:extLst>
          </p:cNvPr>
          <p:cNvCxnSpPr>
            <a:cxnSpLocks/>
          </p:cNvCxnSpPr>
          <p:nvPr/>
        </p:nvCxnSpPr>
        <p:spPr>
          <a:xfrm>
            <a:off x="2253442" y="41515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EDE72DFC-700A-F612-4879-3B7C5582FA74}"/>
              </a:ext>
            </a:extLst>
          </p:cNvPr>
          <p:cNvCxnSpPr>
            <a:cxnSpLocks/>
          </p:cNvCxnSpPr>
          <p:nvPr/>
        </p:nvCxnSpPr>
        <p:spPr>
          <a:xfrm>
            <a:off x="2329642" y="5203091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="" xmlns:a16="http://schemas.microsoft.com/office/drawing/2014/main" id="{3E98F825-8B15-0B3A-503C-ABFFEC28423F}"/>
              </a:ext>
            </a:extLst>
          </p:cNvPr>
          <p:cNvCxnSpPr>
            <a:cxnSpLocks/>
          </p:cNvCxnSpPr>
          <p:nvPr/>
        </p:nvCxnSpPr>
        <p:spPr>
          <a:xfrm>
            <a:off x="2376854" y="64008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D4869C94-1D7E-0D77-A4B3-D3AF0F5D3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2069" y="37338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B4C6A381-C93F-8A0B-50CD-C56D065F4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918" y="4267200"/>
            <a:ext cx="58241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B8C2057C-F035-7E97-87EB-6EBC53EC1E84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132120" y="4267200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="" xmlns:a16="http://schemas.microsoft.com/office/drawing/2014/main" id="{A6F55F08-79FD-8081-EFCA-E453EDE59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83469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97B52013-83C2-DF4C-838B-55C0063D4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2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2FEC2A86-A31C-A5C6-4359-C7E99B83A25A}"/>
              </a:ext>
            </a:extLst>
          </p:cNvPr>
          <p:cNvGrpSpPr/>
          <p:nvPr/>
        </p:nvGrpSpPr>
        <p:grpSpPr>
          <a:xfrm>
            <a:off x="6135967" y="3124200"/>
            <a:ext cx="2355170" cy="1234440"/>
            <a:chOff x="1187760" y="1709434"/>
            <a:chExt cx="2355170" cy="1234440"/>
          </a:xfrm>
        </p:grpSpPr>
        <p:grpSp>
          <p:nvGrpSpPr>
            <p:cNvPr id="40" name="Group 32">
              <a:extLst>
                <a:ext uri="{FF2B5EF4-FFF2-40B4-BE49-F238E27FC236}">
                  <a16:creationId xmlns="" xmlns:a16="http://schemas.microsoft.com/office/drawing/2014/main" id="{D58F4FC4-D4B9-3624-2062-3ADBCD067A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44" name="TextBox 43">
                <a:extLst>
                  <a:ext uri="{FF2B5EF4-FFF2-40B4-BE49-F238E27FC236}">
                    <a16:creationId xmlns="" xmlns:a16="http://schemas.microsoft.com/office/drawing/2014/main" id="{F380772C-024F-F6AB-BF39-64808D70B9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5" name="TextBox 49">
                <a:extLst>
                  <a:ext uri="{FF2B5EF4-FFF2-40B4-BE49-F238E27FC236}">
                    <a16:creationId xmlns="" xmlns:a16="http://schemas.microsoft.com/office/drawing/2014/main" id="{0555C2FA-8455-0DED-6B55-F810B76D7A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463</a:t>
                </a:r>
              </a:p>
            </p:txBody>
          </p:sp>
          <p:cxnSp>
            <p:nvCxnSpPr>
              <p:cNvPr id="46" name="Straight Connector 45">
                <a:extLst>
                  <a:ext uri="{FF2B5EF4-FFF2-40B4-BE49-F238E27FC236}">
                    <a16:creationId xmlns="" xmlns:a16="http://schemas.microsoft.com/office/drawing/2014/main" id="{925450B5-3EBE-F5DC-89C3-18F433D3D33A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="" xmlns:a16="http://schemas.microsoft.com/office/drawing/2014/main" id="{8B062998-F5B1-3E62-B6FB-6FBD18C8C8DD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="" xmlns:a16="http://schemas.microsoft.com/office/drawing/2014/main" id="{96A90D27-AE4C-64B4-097A-E7C52792AD6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="" xmlns:a16="http://schemas.microsoft.com/office/drawing/2014/main" id="{30073B56-E57E-71B6-D517-EF6765FE42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756DE20B-C692-A528-4D6D-E43760FFE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2937" y="37185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="" xmlns:a16="http://schemas.microsoft.com/office/drawing/2014/main" id="{910FAEC9-58DF-1E6C-2D04-7298265C5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97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="" xmlns:a16="http://schemas.microsoft.com/office/drawing/2014/main" id="{98D1AE56-FCEA-1184-2E05-4CBCBA3F9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6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="" xmlns:a16="http://schemas.microsoft.com/office/drawing/2014/main" id="{BEC980CC-FFA6-3225-2EC3-0CB0D257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33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="" xmlns:a16="http://schemas.microsoft.com/office/drawing/2014/main" id="{D6565EA0-5847-2907-6B35-DEFA44BB2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4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93EE7F76-B003-07A0-79D1-F24FA84D9927}"/>
              </a:ext>
            </a:extLst>
          </p:cNvPr>
          <p:cNvCxnSpPr>
            <a:cxnSpLocks/>
          </p:cNvCxnSpPr>
          <p:nvPr/>
        </p:nvCxnSpPr>
        <p:spPr>
          <a:xfrm>
            <a:off x="61876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="" xmlns:a16="http://schemas.microsoft.com/office/drawing/2014/main" id="{C5AB8AE7-2C1D-D973-98C6-B8404D6526D1}"/>
              </a:ext>
            </a:extLst>
          </p:cNvPr>
          <p:cNvCxnSpPr>
            <a:cxnSpLocks/>
          </p:cNvCxnSpPr>
          <p:nvPr/>
        </p:nvCxnSpPr>
        <p:spPr>
          <a:xfrm>
            <a:off x="63110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="" xmlns:a16="http://schemas.microsoft.com/office/drawing/2014/main" id="{8342B78F-8B07-0440-46CD-98D15FC41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105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85D8447C-E5D5-65A6-A8D6-ECCD50AD5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7669" y="4230469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5660CD2B-D112-3D51-0CC7-3A0652668A5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0018320" y="4244623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64864B43-D736-9B18-CE27-DA8F8F836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19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5CC98CCE-8ED5-F371-BFD2-97D51CE7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24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F9D97BA3-A9EB-262E-34C5-18113942699B}"/>
              </a:ext>
            </a:extLst>
          </p:cNvPr>
          <p:cNvGrpSpPr/>
          <p:nvPr/>
        </p:nvGrpSpPr>
        <p:grpSpPr>
          <a:xfrm>
            <a:off x="10022167" y="3124200"/>
            <a:ext cx="2355170" cy="1234440"/>
            <a:chOff x="1187760" y="1709434"/>
            <a:chExt cx="2355170" cy="1234440"/>
          </a:xfrm>
        </p:grpSpPr>
        <p:grpSp>
          <p:nvGrpSpPr>
            <p:cNvPr id="60" name="Group 32">
              <a:extLst>
                <a:ext uri="{FF2B5EF4-FFF2-40B4-BE49-F238E27FC236}">
                  <a16:creationId xmlns="" xmlns:a16="http://schemas.microsoft.com/office/drawing/2014/main" id="{A6E60479-7D59-17BC-B0A0-0D771F9998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64" name="TextBox 43">
                <a:extLst>
                  <a:ext uri="{FF2B5EF4-FFF2-40B4-BE49-F238E27FC236}">
                    <a16:creationId xmlns="" xmlns:a16="http://schemas.microsoft.com/office/drawing/2014/main" id="{1D34B5B9-F936-81FB-1A49-13E939615E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65" name="TextBox 49">
                <a:extLst>
                  <a:ext uri="{FF2B5EF4-FFF2-40B4-BE49-F238E27FC236}">
                    <a16:creationId xmlns="" xmlns:a16="http://schemas.microsoft.com/office/drawing/2014/main" id="{DBACAABC-FA1A-9DFC-B8B7-E61D0C9CF7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695</a:t>
                </a:r>
              </a:p>
            </p:txBody>
          </p:sp>
          <p:cxnSp>
            <p:nvCxnSpPr>
              <p:cNvPr id="66" name="Straight Connector 65">
                <a:extLst>
                  <a:ext uri="{FF2B5EF4-FFF2-40B4-BE49-F238E27FC236}">
                    <a16:creationId xmlns="" xmlns:a16="http://schemas.microsoft.com/office/drawing/2014/main" id="{3CC926A2-0A26-B818-B1D0-AC368CE1A7E6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="" xmlns:a16="http://schemas.microsoft.com/office/drawing/2014/main" id="{7A673023-415C-82C1-C24E-4874AC5FC17F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62" name="Straight Connector 61">
                <a:extLst>
                  <a:ext uri="{FF2B5EF4-FFF2-40B4-BE49-F238E27FC236}">
                    <a16:creationId xmlns="" xmlns:a16="http://schemas.microsoft.com/office/drawing/2014/main" id="{9B262479-6D65-DC4B-0EF5-5671F45EE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>
                <a:extLst>
                  <a:ext uri="{FF2B5EF4-FFF2-40B4-BE49-F238E27FC236}">
                    <a16:creationId xmlns="" xmlns:a16="http://schemas.microsoft.com/office/drawing/2014/main" id="{EF6DE397-ED29-32DD-8A8B-2CCEAC15B40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8F92ADCF-9EE3-36ED-11EA-CD62505A1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39137" y="36970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D8E0B1E5-6362-13DA-BD07-EB103456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59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35962E18-14C4-8DEA-99FF-E89CAF87C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8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="" xmlns:a16="http://schemas.microsoft.com/office/drawing/2014/main" id="{A6B2DFB7-5E93-5F6F-2F41-1F53898EB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95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="" xmlns:a16="http://schemas.microsoft.com/office/drawing/2014/main" id="{C348112D-A45C-3907-B274-B8763E602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16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9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="" xmlns:a16="http://schemas.microsoft.com/office/drawing/2014/main" id="{3E04FC90-77D7-113E-9DEA-DEF2090DB335}"/>
              </a:ext>
            </a:extLst>
          </p:cNvPr>
          <p:cNvCxnSpPr>
            <a:cxnSpLocks/>
          </p:cNvCxnSpPr>
          <p:nvPr/>
        </p:nvCxnSpPr>
        <p:spPr>
          <a:xfrm>
            <a:off x="100738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="" xmlns:a16="http://schemas.microsoft.com/office/drawing/2014/main" id="{E52F9D62-0E22-F3B9-DD7D-88EBC4359E14}"/>
              </a:ext>
            </a:extLst>
          </p:cNvPr>
          <p:cNvCxnSpPr>
            <a:cxnSpLocks/>
          </p:cNvCxnSpPr>
          <p:nvPr/>
        </p:nvCxnSpPr>
        <p:spPr>
          <a:xfrm>
            <a:off x="101972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A213C935-1DA0-C19E-2ACF-9D93F2B84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844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  <a:endParaRPr lang="en-US" altLang="en-US" sz="3600" b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2559665B-FC3A-4DDB-3F01-50ACA0CCD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3869" y="4282483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3EF1C24A-8746-5553-70FD-0175EEE677AC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904520" y="4306669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697C5876-153E-1E3F-0068-BFE1379B3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586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D5DBA14F-8D79-60EA-E24A-9C81DACCC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8669" y="6516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2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="" xmlns:a16="http://schemas.microsoft.com/office/drawing/2014/main" id="{4FA7830E-556B-A557-7680-A500D9C72B87}"/>
              </a:ext>
            </a:extLst>
          </p:cNvPr>
          <p:cNvGrpSpPr/>
          <p:nvPr/>
        </p:nvGrpSpPr>
        <p:grpSpPr>
          <a:xfrm>
            <a:off x="13908367" y="3124200"/>
            <a:ext cx="2355170" cy="1234440"/>
            <a:chOff x="1187760" y="1709434"/>
            <a:chExt cx="2355170" cy="1234440"/>
          </a:xfrm>
        </p:grpSpPr>
        <p:grpSp>
          <p:nvGrpSpPr>
            <p:cNvPr id="80" name="Group 32">
              <a:extLst>
                <a:ext uri="{FF2B5EF4-FFF2-40B4-BE49-F238E27FC236}">
                  <a16:creationId xmlns="" xmlns:a16="http://schemas.microsoft.com/office/drawing/2014/main" id="{7204D5D0-CAD8-AADE-3E92-AB2D5FDDA5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84" name="TextBox 43">
                <a:extLst>
                  <a:ext uri="{FF2B5EF4-FFF2-40B4-BE49-F238E27FC236}">
                    <a16:creationId xmlns="" xmlns:a16="http://schemas.microsoft.com/office/drawing/2014/main" id="{3EE2B5B2-68ED-C2C5-4E05-2D2D7D9E06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85" name="TextBox 49">
                <a:extLst>
                  <a:ext uri="{FF2B5EF4-FFF2-40B4-BE49-F238E27FC236}">
                    <a16:creationId xmlns="" xmlns:a16="http://schemas.microsoft.com/office/drawing/2014/main" id="{7FA3ED9D-322D-A12D-FF9F-22D3252E45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b="1" dirty="0">
                    <a:solidFill>
                      <a:srgbClr val="0000FF"/>
                    </a:solidFill>
                    <a:latin typeface="Arial" panose="020B0604020202020204" pitchFamily="34" charset="0"/>
                  </a:rPr>
                  <a:t>846</a:t>
                </a:r>
              </a:p>
            </p:txBody>
          </p:sp>
          <p:cxnSp>
            <p:nvCxnSpPr>
              <p:cNvPr id="86" name="Straight Connector 85">
                <a:extLst>
                  <a:ext uri="{FF2B5EF4-FFF2-40B4-BE49-F238E27FC236}">
                    <a16:creationId xmlns="" xmlns:a16="http://schemas.microsoft.com/office/drawing/2014/main" id="{2C1F8043-EECC-0EE5-BCC9-5596B807D0DB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1" name="Group 80">
              <a:extLst>
                <a:ext uri="{FF2B5EF4-FFF2-40B4-BE49-F238E27FC236}">
                  <a16:creationId xmlns="" xmlns:a16="http://schemas.microsoft.com/office/drawing/2014/main" id="{D16BD7F6-7F8A-2AC6-33A5-63D6F2CBDDD5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82" name="Straight Connector 81">
                <a:extLst>
                  <a:ext uri="{FF2B5EF4-FFF2-40B4-BE49-F238E27FC236}">
                    <a16:creationId xmlns="" xmlns:a16="http://schemas.microsoft.com/office/drawing/2014/main" id="{DC5BA42C-DBE6-830E-E8BF-C0303F37B8E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="" xmlns:a16="http://schemas.microsoft.com/office/drawing/2014/main" id="{75092F0E-87C4-591E-C000-B382B4E5B2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9193B97F-1841-7792-153B-004C2425D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53519" y="365760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="" xmlns:a16="http://schemas.microsoft.com/office/drawing/2014/main" id="{EC7DCB38-99BB-56DA-0B42-43A45C0A4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2113" y="5355491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="" xmlns:a16="http://schemas.microsoft.com/office/drawing/2014/main" id="{AEC3B888-8E5A-355C-3BEF-3C6126020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18071" y="3730293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ACFBDF65-8AC2-BF9F-D464-808E3616E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5712" y="59283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9DD6DBAD-0494-CD93-69B0-FCDD7049F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4836562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4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="" xmlns:a16="http://schemas.microsoft.com/office/drawing/2014/main" id="{1FFE7785-FC35-E7EA-8785-8232B0A7F53C}"/>
              </a:ext>
            </a:extLst>
          </p:cNvPr>
          <p:cNvCxnSpPr>
            <a:cxnSpLocks/>
          </p:cNvCxnSpPr>
          <p:nvPr/>
        </p:nvCxnSpPr>
        <p:spPr>
          <a:xfrm>
            <a:off x="13960060" y="4303931"/>
            <a:ext cx="8749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="" xmlns:a16="http://schemas.microsoft.com/office/drawing/2014/main" id="{E596FA6B-4F94-542B-F382-3173F677B820}"/>
              </a:ext>
            </a:extLst>
          </p:cNvPr>
          <p:cNvCxnSpPr>
            <a:cxnSpLocks/>
          </p:cNvCxnSpPr>
          <p:nvPr/>
        </p:nvCxnSpPr>
        <p:spPr>
          <a:xfrm>
            <a:off x="14083472" y="6553200"/>
            <a:ext cx="942041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="" xmlns:a16="http://schemas.microsoft.com/office/drawing/2014/main" id="{26BDEF2F-36D3-FDDF-3F2D-2DDCC6142AAB}"/>
              </a:ext>
            </a:extLst>
          </p:cNvPr>
          <p:cNvCxnSpPr>
            <a:cxnSpLocks/>
          </p:cNvCxnSpPr>
          <p:nvPr/>
        </p:nvCxnSpPr>
        <p:spPr>
          <a:xfrm>
            <a:off x="62051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="" xmlns:a16="http://schemas.microsoft.com/office/drawing/2014/main" id="{A8CAE860-4129-51BD-4C5E-13F19575ED64}"/>
              </a:ext>
            </a:extLst>
          </p:cNvPr>
          <p:cNvCxnSpPr>
            <a:cxnSpLocks/>
          </p:cNvCxnSpPr>
          <p:nvPr/>
        </p:nvCxnSpPr>
        <p:spPr>
          <a:xfrm>
            <a:off x="1016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="" xmlns:a16="http://schemas.microsoft.com/office/drawing/2014/main" id="{0F94434F-57F6-5418-38E9-C462C2512A0C}"/>
              </a:ext>
            </a:extLst>
          </p:cNvPr>
          <p:cNvCxnSpPr>
            <a:cxnSpLocks/>
          </p:cNvCxnSpPr>
          <p:nvPr/>
        </p:nvCxnSpPr>
        <p:spPr>
          <a:xfrm>
            <a:off x="13977537" y="5410200"/>
            <a:ext cx="798753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="" xmlns:a16="http://schemas.microsoft.com/office/drawing/2014/main" id="{D6326055-A10A-5A60-CBD0-EAD6A8048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5534" y="535571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87AB4D77-6154-77B0-DA99-3674402AB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41132" y="53734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98F85005-1533-F654-0E5C-46FE14135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7872" y="5373469"/>
            <a:ext cx="42546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00" name="Rectangle 4">
            <a:extLst>
              <a:ext uri="{FF2B5EF4-FFF2-40B4-BE49-F238E27FC236}">
                <a16:creationId xmlns="" xmlns:a16="http://schemas.microsoft.com/office/drawing/2014/main" id="{9B3437E0-AE8D-CF35-26A4-F2648D652CFE}"/>
              </a:ext>
            </a:extLst>
          </p:cNvPr>
          <p:cNvSpPr/>
          <p:nvPr/>
        </p:nvSpPr>
        <p:spPr>
          <a:xfrm>
            <a:off x="4703854" y="7440242"/>
            <a:ext cx="3503359" cy="424732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07311 w 3503359"/>
                      <a:gd name="connsiteY5" fmla="*/ 0 h 424732"/>
                      <a:gd name="connsiteX6" fmla="*/ 1546867 w 3503359"/>
                      <a:gd name="connsiteY6" fmla="*/ 0 h 424732"/>
                      <a:gd name="connsiteX7" fmla="*/ 1746289 w 3503359"/>
                      <a:gd name="connsiteY7" fmla="*/ 0 h 424732"/>
                      <a:gd name="connsiteX8" fmla="*/ 2085846 w 3503359"/>
                      <a:gd name="connsiteY8" fmla="*/ 0 h 424732"/>
                      <a:gd name="connsiteX9" fmla="*/ 2390368 w 3503359"/>
                      <a:gd name="connsiteY9" fmla="*/ 0 h 424732"/>
                      <a:gd name="connsiteX10" fmla="*/ 2659857 w 3503359"/>
                      <a:gd name="connsiteY10" fmla="*/ 0 h 424732"/>
                      <a:gd name="connsiteX11" fmla="*/ 2894313 w 3503359"/>
                      <a:gd name="connsiteY11" fmla="*/ 0 h 424732"/>
                      <a:gd name="connsiteX12" fmla="*/ 3058701 w 3503359"/>
                      <a:gd name="connsiteY12" fmla="*/ 0 h 424732"/>
                      <a:gd name="connsiteX13" fmla="*/ 3223090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3871 h 424732"/>
                      <a:gd name="connsiteX16" fmla="*/ 3503359 w 3503359"/>
                      <a:gd name="connsiteY16" fmla="*/ 424732 h 424732"/>
                      <a:gd name="connsiteX17" fmla="*/ 3338970 w 3503359"/>
                      <a:gd name="connsiteY17" fmla="*/ 424732 h 424732"/>
                      <a:gd name="connsiteX18" fmla="*/ 2999414 w 3503359"/>
                      <a:gd name="connsiteY18" fmla="*/ 424732 h 424732"/>
                      <a:gd name="connsiteX19" fmla="*/ 2764958 w 3503359"/>
                      <a:gd name="connsiteY19" fmla="*/ 424732 h 424732"/>
                      <a:gd name="connsiteX20" fmla="*/ 2600570 w 3503359"/>
                      <a:gd name="connsiteY20" fmla="*/ 424732 h 424732"/>
                      <a:gd name="connsiteX21" fmla="*/ 2296047 w 3503359"/>
                      <a:gd name="connsiteY21" fmla="*/ 424732 h 424732"/>
                      <a:gd name="connsiteX22" fmla="*/ 1956491 w 3503359"/>
                      <a:gd name="connsiteY22" fmla="*/ 424732 h 424732"/>
                      <a:gd name="connsiteX23" fmla="*/ 1722035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288157 w 3503359"/>
                      <a:gd name="connsiteY25" fmla="*/ 424732 h 424732"/>
                      <a:gd name="connsiteX26" fmla="*/ 948601 w 3503359"/>
                      <a:gd name="connsiteY26" fmla="*/ 424732 h 424732"/>
                      <a:gd name="connsiteX27" fmla="*/ 644078 w 3503359"/>
                      <a:gd name="connsiteY27" fmla="*/ 424732 h 424732"/>
                      <a:gd name="connsiteX28" fmla="*/ 444657 w 3503359"/>
                      <a:gd name="connsiteY28" fmla="*/ 424732 h 424732"/>
                      <a:gd name="connsiteX29" fmla="*/ 245235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0860 h 424732"/>
                      <a:gd name="connsiteX32" fmla="*/ 0 w 3503359"/>
                      <a:gd name="connsiteY32" fmla="*/ 0 h 424732"/>
                      <a:gd name="connsiteX0" fmla="*/ 0 w 3503359"/>
                      <a:gd name="connsiteY0" fmla="*/ 0 h 424732"/>
                      <a:gd name="connsiteX1" fmla="*/ 199422 w 3503359"/>
                      <a:gd name="connsiteY1" fmla="*/ 0 h 424732"/>
                      <a:gd name="connsiteX2" fmla="*/ 468911 w 3503359"/>
                      <a:gd name="connsiteY2" fmla="*/ 0 h 424732"/>
                      <a:gd name="connsiteX3" fmla="*/ 773433 w 3503359"/>
                      <a:gd name="connsiteY3" fmla="*/ 0 h 424732"/>
                      <a:gd name="connsiteX4" fmla="*/ 937822 w 3503359"/>
                      <a:gd name="connsiteY4" fmla="*/ 0 h 424732"/>
                      <a:gd name="connsiteX5" fmla="*/ 1242345 w 3503359"/>
                      <a:gd name="connsiteY5" fmla="*/ 0 h 424732"/>
                      <a:gd name="connsiteX6" fmla="*/ 1581901 w 3503359"/>
                      <a:gd name="connsiteY6" fmla="*/ 0 h 424732"/>
                      <a:gd name="connsiteX7" fmla="*/ 1781323 w 3503359"/>
                      <a:gd name="connsiteY7" fmla="*/ 0 h 424732"/>
                      <a:gd name="connsiteX8" fmla="*/ 1945711 w 3503359"/>
                      <a:gd name="connsiteY8" fmla="*/ 0 h 424732"/>
                      <a:gd name="connsiteX9" fmla="*/ 2145133 w 3503359"/>
                      <a:gd name="connsiteY9" fmla="*/ 0 h 424732"/>
                      <a:gd name="connsiteX10" fmla="*/ 2414622 w 3503359"/>
                      <a:gd name="connsiteY10" fmla="*/ 0 h 424732"/>
                      <a:gd name="connsiteX11" fmla="*/ 2614044 w 3503359"/>
                      <a:gd name="connsiteY11" fmla="*/ 0 h 424732"/>
                      <a:gd name="connsiteX12" fmla="*/ 2813466 w 3503359"/>
                      <a:gd name="connsiteY12" fmla="*/ 0 h 424732"/>
                      <a:gd name="connsiteX13" fmla="*/ 3012888 w 3503359"/>
                      <a:gd name="connsiteY13" fmla="*/ 0 h 424732"/>
                      <a:gd name="connsiteX14" fmla="*/ 3503359 w 3503359"/>
                      <a:gd name="connsiteY14" fmla="*/ 0 h 424732"/>
                      <a:gd name="connsiteX15" fmla="*/ 3503359 w 3503359"/>
                      <a:gd name="connsiteY15" fmla="*/ 208118 h 424732"/>
                      <a:gd name="connsiteX16" fmla="*/ 3503359 w 3503359"/>
                      <a:gd name="connsiteY16" fmla="*/ 424732 h 424732"/>
                      <a:gd name="connsiteX17" fmla="*/ 3303936 w 3503359"/>
                      <a:gd name="connsiteY17" fmla="*/ 424732 h 424732"/>
                      <a:gd name="connsiteX18" fmla="*/ 3069481 w 3503359"/>
                      <a:gd name="connsiteY18" fmla="*/ 424732 h 424732"/>
                      <a:gd name="connsiteX19" fmla="*/ 2905092 w 3503359"/>
                      <a:gd name="connsiteY19" fmla="*/ 424732 h 424732"/>
                      <a:gd name="connsiteX20" fmla="*/ 2565536 w 3503359"/>
                      <a:gd name="connsiteY20" fmla="*/ 424732 h 424732"/>
                      <a:gd name="connsiteX21" fmla="*/ 2401148 w 3503359"/>
                      <a:gd name="connsiteY21" fmla="*/ 424732 h 424732"/>
                      <a:gd name="connsiteX22" fmla="*/ 2096625 w 3503359"/>
                      <a:gd name="connsiteY22" fmla="*/ 424732 h 424732"/>
                      <a:gd name="connsiteX23" fmla="*/ 1827136 w 3503359"/>
                      <a:gd name="connsiteY23" fmla="*/ 424732 h 424732"/>
                      <a:gd name="connsiteX24" fmla="*/ 1522613 w 3503359"/>
                      <a:gd name="connsiteY24" fmla="*/ 424732 h 424732"/>
                      <a:gd name="connsiteX25" fmla="*/ 1323191 w 3503359"/>
                      <a:gd name="connsiteY25" fmla="*/ 424732 h 424732"/>
                      <a:gd name="connsiteX26" fmla="*/ 1053702 w 3503359"/>
                      <a:gd name="connsiteY26" fmla="*/ 424732 h 424732"/>
                      <a:gd name="connsiteX27" fmla="*/ 889314 w 3503359"/>
                      <a:gd name="connsiteY27" fmla="*/ 424732 h 424732"/>
                      <a:gd name="connsiteX28" fmla="*/ 619825 w 3503359"/>
                      <a:gd name="connsiteY28" fmla="*/ 424732 h 424732"/>
                      <a:gd name="connsiteX29" fmla="*/ 315302 w 3503359"/>
                      <a:gd name="connsiteY29" fmla="*/ 424732 h 424732"/>
                      <a:gd name="connsiteX30" fmla="*/ 0 w 3503359"/>
                      <a:gd name="connsiteY30" fmla="*/ 424732 h 424732"/>
                      <a:gd name="connsiteX31" fmla="*/ 0 w 3503359"/>
                      <a:gd name="connsiteY31" fmla="*/ 225108 h 424732"/>
                      <a:gd name="connsiteX32" fmla="*/ 0 w 3503359"/>
                      <a:gd name="connsiteY32" fmla="*/ 0 h 4247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03359" h="424732" fill="none" extrusionOk="0">
                        <a:moveTo>
                          <a:pt x="0" y="0"/>
                        </a:moveTo>
                        <a:cubicBezTo>
                          <a:pt x="56338" y="-16272"/>
                          <a:pt x="119740" y="-6111"/>
                          <a:pt x="199422" y="0"/>
                        </a:cubicBezTo>
                        <a:cubicBezTo>
                          <a:pt x="268570" y="-7605"/>
                          <a:pt x="398875" y="30257"/>
                          <a:pt x="468911" y="0"/>
                        </a:cubicBezTo>
                        <a:cubicBezTo>
                          <a:pt x="558993" y="8667"/>
                          <a:pt x="671617" y="-13360"/>
                          <a:pt x="773433" y="0"/>
                        </a:cubicBezTo>
                        <a:cubicBezTo>
                          <a:pt x="893933" y="-11535"/>
                          <a:pt x="853992" y="11132"/>
                          <a:pt x="937822" y="0"/>
                        </a:cubicBezTo>
                        <a:cubicBezTo>
                          <a:pt x="1022363" y="3333"/>
                          <a:pt x="1071429" y="-5356"/>
                          <a:pt x="1207311" y="0"/>
                        </a:cubicBezTo>
                        <a:cubicBezTo>
                          <a:pt x="1335637" y="8844"/>
                          <a:pt x="1464671" y="5000"/>
                          <a:pt x="1546867" y="0"/>
                        </a:cubicBezTo>
                        <a:cubicBezTo>
                          <a:pt x="1625686" y="307"/>
                          <a:pt x="1648020" y="27043"/>
                          <a:pt x="1746289" y="0"/>
                        </a:cubicBezTo>
                        <a:cubicBezTo>
                          <a:pt x="1819690" y="-16466"/>
                          <a:pt x="2006303" y="15879"/>
                          <a:pt x="2085846" y="0"/>
                        </a:cubicBezTo>
                        <a:cubicBezTo>
                          <a:pt x="2172811" y="-29862"/>
                          <a:pt x="2297460" y="15723"/>
                          <a:pt x="2390368" y="0"/>
                        </a:cubicBezTo>
                        <a:cubicBezTo>
                          <a:pt x="2472849" y="-23636"/>
                          <a:pt x="2576558" y="37767"/>
                          <a:pt x="2659857" y="0"/>
                        </a:cubicBezTo>
                        <a:cubicBezTo>
                          <a:pt x="2763933" y="-19300"/>
                          <a:pt x="2798840" y="39188"/>
                          <a:pt x="2894313" y="0"/>
                        </a:cubicBezTo>
                        <a:cubicBezTo>
                          <a:pt x="2982999" y="-22390"/>
                          <a:pt x="3026178" y="7549"/>
                          <a:pt x="3058701" y="0"/>
                        </a:cubicBezTo>
                        <a:cubicBezTo>
                          <a:pt x="3101504" y="-7785"/>
                          <a:pt x="3183248" y="-3196"/>
                          <a:pt x="3223090" y="0"/>
                        </a:cubicBezTo>
                        <a:cubicBezTo>
                          <a:pt x="3271735" y="22759"/>
                          <a:pt x="3355205" y="17007"/>
                          <a:pt x="3503359" y="0"/>
                        </a:cubicBezTo>
                        <a:cubicBezTo>
                          <a:pt x="3508117" y="73648"/>
                          <a:pt x="3478402" y="117836"/>
                          <a:pt x="3503359" y="203871"/>
                        </a:cubicBezTo>
                        <a:cubicBezTo>
                          <a:pt x="3502523" y="273725"/>
                          <a:pt x="3506463" y="372767"/>
                          <a:pt x="3503359" y="424732"/>
                        </a:cubicBezTo>
                        <a:cubicBezTo>
                          <a:pt x="3444958" y="442747"/>
                          <a:pt x="3404629" y="417247"/>
                          <a:pt x="3338970" y="424732"/>
                        </a:cubicBezTo>
                        <a:cubicBezTo>
                          <a:pt x="3270399" y="405816"/>
                          <a:pt x="3164432" y="386232"/>
                          <a:pt x="2999414" y="424732"/>
                        </a:cubicBezTo>
                        <a:cubicBezTo>
                          <a:pt x="2833262" y="446890"/>
                          <a:pt x="2855796" y="426828"/>
                          <a:pt x="2764958" y="424732"/>
                        </a:cubicBezTo>
                        <a:cubicBezTo>
                          <a:pt x="2671213" y="429471"/>
                          <a:pt x="2669262" y="412686"/>
                          <a:pt x="2600570" y="424732"/>
                        </a:cubicBezTo>
                        <a:cubicBezTo>
                          <a:pt x="2543195" y="441592"/>
                          <a:pt x="2420239" y="426135"/>
                          <a:pt x="2296047" y="424732"/>
                        </a:cubicBezTo>
                        <a:cubicBezTo>
                          <a:pt x="2184536" y="425148"/>
                          <a:pt x="2035500" y="397886"/>
                          <a:pt x="1956491" y="424732"/>
                        </a:cubicBezTo>
                        <a:cubicBezTo>
                          <a:pt x="1857124" y="451157"/>
                          <a:pt x="1852408" y="414481"/>
                          <a:pt x="1722035" y="424732"/>
                        </a:cubicBezTo>
                        <a:cubicBezTo>
                          <a:pt x="1611244" y="430991"/>
                          <a:pt x="1571335" y="408798"/>
                          <a:pt x="1522613" y="424732"/>
                        </a:cubicBezTo>
                        <a:cubicBezTo>
                          <a:pt x="1479900" y="430712"/>
                          <a:pt x="1376750" y="423609"/>
                          <a:pt x="1288157" y="424732"/>
                        </a:cubicBezTo>
                        <a:cubicBezTo>
                          <a:pt x="1222395" y="450724"/>
                          <a:pt x="1025762" y="409209"/>
                          <a:pt x="948601" y="424732"/>
                        </a:cubicBezTo>
                        <a:cubicBezTo>
                          <a:pt x="872143" y="459190"/>
                          <a:pt x="738763" y="407561"/>
                          <a:pt x="644078" y="424732"/>
                        </a:cubicBezTo>
                        <a:cubicBezTo>
                          <a:pt x="551187" y="436925"/>
                          <a:pt x="506652" y="413289"/>
                          <a:pt x="444657" y="424732"/>
                        </a:cubicBezTo>
                        <a:cubicBezTo>
                          <a:pt x="381103" y="442411"/>
                          <a:pt x="284213" y="417046"/>
                          <a:pt x="245235" y="424732"/>
                        </a:cubicBezTo>
                        <a:cubicBezTo>
                          <a:pt x="193886" y="449366"/>
                          <a:pt x="90431" y="391781"/>
                          <a:pt x="0" y="424732"/>
                        </a:cubicBezTo>
                        <a:cubicBezTo>
                          <a:pt x="-7986" y="341096"/>
                          <a:pt x="-6096" y="319356"/>
                          <a:pt x="0" y="220860"/>
                        </a:cubicBezTo>
                        <a:cubicBezTo>
                          <a:pt x="-4559" y="125315"/>
                          <a:pt x="-7062" y="62804"/>
                          <a:pt x="0" y="0"/>
                        </a:cubicBezTo>
                        <a:close/>
                      </a:path>
                      <a:path w="3503359" h="424732" stroke="0" extrusionOk="0">
                        <a:moveTo>
                          <a:pt x="0" y="0"/>
                        </a:moveTo>
                        <a:cubicBezTo>
                          <a:pt x="88413" y="5514"/>
                          <a:pt x="150003" y="16053"/>
                          <a:pt x="199422" y="0"/>
                        </a:cubicBezTo>
                        <a:cubicBezTo>
                          <a:pt x="254193" y="-31907"/>
                          <a:pt x="358423" y="-21465"/>
                          <a:pt x="468911" y="0"/>
                        </a:cubicBezTo>
                        <a:cubicBezTo>
                          <a:pt x="577701" y="-8522"/>
                          <a:pt x="706328" y="42111"/>
                          <a:pt x="773433" y="0"/>
                        </a:cubicBezTo>
                        <a:cubicBezTo>
                          <a:pt x="833748" y="-35954"/>
                          <a:pt x="858505" y="15681"/>
                          <a:pt x="937822" y="0"/>
                        </a:cubicBezTo>
                        <a:cubicBezTo>
                          <a:pt x="1015392" y="-37772"/>
                          <a:pt x="1154537" y="31530"/>
                          <a:pt x="1242345" y="0"/>
                        </a:cubicBezTo>
                        <a:cubicBezTo>
                          <a:pt x="1306060" y="-4401"/>
                          <a:pt x="1449761" y="-10919"/>
                          <a:pt x="1581901" y="0"/>
                        </a:cubicBezTo>
                        <a:cubicBezTo>
                          <a:pt x="1705319" y="-15696"/>
                          <a:pt x="1723695" y="17202"/>
                          <a:pt x="1781323" y="0"/>
                        </a:cubicBezTo>
                        <a:cubicBezTo>
                          <a:pt x="1838315" y="-30300"/>
                          <a:pt x="1902701" y="8813"/>
                          <a:pt x="1945711" y="0"/>
                        </a:cubicBezTo>
                        <a:cubicBezTo>
                          <a:pt x="2001084" y="-7909"/>
                          <a:pt x="2071647" y="20601"/>
                          <a:pt x="2145133" y="0"/>
                        </a:cubicBezTo>
                        <a:cubicBezTo>
                          <a:pt x="2225982" y="-8813"/>
                          <a:pt x="2365287" y="7595"/>
                          <a:pt x="2414622" y="0"/>
                        </a:cubicBezTo>
                        <a:cubicBezTo>
                          <a:pt x="2474971" y="2355"/>
                          <a:pt x="2533112" y="7792"/>
                          <a:pt x="2614044" y="0"/>
                        </a:cubicBezTo>
                        <a:cubicBezTo>
                          <a:pt x="2699729" y="-5921"/>
                          <a:pt x="2774275" y="20709"/>
                          <a:pt x="2813466" y="0"/>
                        </a:cubicBezTo>
                        <a:cubicBezTo>
                          <a:pt x="2861388" y="-17023"/>
                          <a:pt x="2914894" y="14959"/>
                          <a:pt x="3012888" y="0"/>
                        </a:cubicBezTo>
                        <a:cubicBezTo>
                          <a:pt x="3096872" y="13115"/>
                          <a:pt x="3345707" y="20793"/>
                          <a:pt x="3503359" y="0"/>
                        </a:cubicBezTo>
                        <a:cubicBezTo>
                          <a:pt x="3520872" y="114608"/>
                          <a:pt x="3499029" y="163159"/>
                          <a:pt x="3503359" y="208118"/>
                        </a:cubicBezTo>
                        <a:cubicBezTo>
                          <a:pt x="3501337" y="245603"/>
                          <a:pt x="3493045" y="318921"/>
                          <a:pt x="3503359" y="424732"/>
                        </a:cubicBezTo>
                        <a:cubicBezTo>
                          <a:pt x="3459663" y="432649"/>
                          <a:pt x="3412842" y="398584"/>
                          <a:pt x="3303936" y="424732"/>
                        </a:cubicBezTo>
                        <a:cubicBezTo>
                          <a:pt x="3204885" y="439903"/>
                          <a:pt x="3169799" y="419964"/>
                          <a:pt x="3069481" y="424732"/>
                        </a:cubicBezTo>
                        <a:cubicBezTo>
                          <a:pt x="2958696" y="425278"/>
                          <a:pt x="2977910" y="413633"/>
                          <a:pt x="2905092" y="424732"/>
                        </a:cubicBezTo>
                        <a:cubicBezTo>
                          <a:pt x="2808618" y="432831"/>
                          <a:pt x="2645041" y="393557"/>
                          <a:pt x="2565536" y="424732"/>
                        </a:cubicBezTo>
                        <a:cubicBezTo>
                          <a:pt x="2440272" y="461569"/>
                          <a:pt x="2443256" y="403412"/>
                          <a:pt x="2401148" y="424732"/>
                        </a:cubicBezTo>
                        <a:cubicBezTo>
                          <a:pt x="2364984" y="466386"/>
                          <a:pt x="2176414" y="390680"/>
                          <a:pt x="2096625" y="424732"/>
                        </a:cubicBezTo>
                        <a:cubicBezTo>
                          <a:pt x="2019576" y="423528"/>
                          <a:pt x="1886730" y="432148"/>
                          <a:pt x="1827136" y="424732"/>
                        </a:cubicBezTo>
                        <a:cubicBezTo>
                          <a:pt x="1749853" y="457286"/>
                          <a:pt x="1665133" y="403668"/>
                          <a:pt x="1522613" y="424732"/>
                        </a:cubicBezTo>
                        <a:cubicBezTo>
                          <a:pt x="1373558" y="465437"/>
                          <a:pt x="1398524" y="428616"/>
                          <a:pt x="1323191" y="424732"/>
                        </a:cubicBezTo>
                        <a:cubicBezTo>
                          <a:pt x="1248040" y="418329"/>
                          <a:pt x="1142166" y="399586"/>
                          <a:pt x="1053702" y="424732"/>
                        </a:cubicBezTo>
                        <a:cubicBezTo>
                          <a:pt x="951577" y="459072"/>
                          <a:pt x="968396" y="413993"/>
                          <a:pt x="889314" y="424732"/>
                        </a:cubicBezTo>
                        <a:cubicBezTo>
                          <a:pt x="824844" y="457859"/>
                          <a:pt x="759233" y="383527"/>
                          <a:pt x="619825" y="424732"/>
                        </a:cubicBezTo>
                        <a:cubicBezTo>
                          <a:pt x="497800" y="451028"/>
                          <a:pt x="417609" y="418934"/>
                          <a:pt x="315302" y="424732"/>
                        </a:cubicBezTo>
                        <a:cubicBezTo>
                          <a:pt x="200007" y="455859"/>
                          <a:pt x="114176" y="432970"/>
                          <a:pt x="0" y="424732"/>
                        </a:cubicBezTo>
                        <a:cubicBezTo>
                          <a:pt x="9865" y="359207"/>
                          <a:pt x="1534" y="287069"/>
                          <a:pt x="0" y="225108"/>
                        </a:cubicBezTo>
                        <a:cubicBezTo>
                          <a:pt x="-11906" y="170065"/>
                          <a:pt x="2426" y="51602"/>
                          <a:pt x="0" y="0"/>
                        </a:cubicBezTo>
                        <a:close/>
                      </a:path>
                      <a:path w="3503359" h="424732" fill="none" stroke="0" extrusionOk="0">
                        <a:moveTo>
                          <a:pt x="0" y="0"/>
                        </a:moveTo>
                        <a:cubicBezTo>
                          <a:pt x="53121" y="-19428"/>
                          <a:pt x="137675" y="12210"/>
                          <a:pt x="199422" y="0"/>
                        </a:cubicBezTo>
                        <a:cubicBezTo>
                          <a:pt x="263413" y="1884"/>
                          <a:pt x="375720" y="29529"/>
                          <a:pt x="468911" y="0"/>
                        </a:cubicBezTo>
                        <a:cubicBezTo>
                          <a:pt x="548882" y="-17179"/>
                          <a:pt x="632540" y="-5654"/>
                          <a:pt x="773433" y="0"/>
                        </a:cubicBezTo>
                        <a:cubicBezTo>
                          <a:pt x="893320" y="6238"/>
                          <a:pt x="858405" y="1024"/>
                          <a:pt x="937822" y="0"/>
                        </a:cubicBezTo>
                        <a:cubicBezTo>
                          <a:pt x="1020941" y="-4861"/>
                          <a:pt x="1077829" y="21134"/>
                          <a:pt x="1207311" y="0"/>
                        </a:cubicBezTo>
                        <a:cubicBezTo>
                          <a:pt x="1348487" y="11244"/>
                          <a:pt x="1467827" y="-11919"/>
                          <a:pt x="1546867" y="0"/>
                        </a:cubicBezTo>
                        <a:cubicBezTo>
                          <a:pt x="1624020" y="-9328"/>
                          <a:pt x="1649098" y="31325"/>
                          <a:pt x="1746289" y="0"/>
                        </a:cubicBezTo>
                        <a:cubicBezTo>
                          <a:pt x="1839019" y="-23698"/>
                          <a:pt x="1978380" y="9976"/>
                          <a:pt x="2085846" y="0"/>
                        </a:cubicBezTo>
                        <a:cubicBezTo>
                          <a:pt x="2156572" y="-22877"/>
                          <a:pt x="2313288" y="40634"/>
                          <a:pt x="2390368" y="0"/>
                        </a:cubicBezTo>
                        <a:cubicBezTo>
                          <a:pt x="2484085" y="-31749"/>
                          <a:pt x="2542651" y="35582"/>
                          <a:pt x="2659857" y="0"/>
                        </a:cubicBezTo>
                        <a:cubicBezTo>
                          <a:pt x="2757553" y="-9119"/>
                          <a:pt x="2817200" y="20067"/>
                          <a:pt x="2894313" y="0"/>
                        </a:cubicBezTo>
                        <a:cubicBezTo>
                          <a:pt x="2992331" y="-28963"/>
                          <a:pt x="3028997" y="18442"/>
                          <a:pt x="3058701" y="0"/>
                        </a:cubicBezTo>
                        <a:cubicBezTo>
                          <a:pt x="3089870" y="-4201"/>
                          <a:pt x="3184365" y="1427"/>
                          <a:pt x="3223090" y="0"/>
                        </a:cubicBezTo>
                        <a:cubicBezTo>
                          <a:pt x="3248674" y="15469"/>
                          <a:pt x="3342358" y="20158"/>
                          <a:pt x="3503359" y="0"/>
                        </a:cubicBezTo>
                        <a:cubicBezTo>
                          <a:pt x="3494690" y="45781"/>
                          <a:pt x="3486411" y="137099"/>
                          <a:pt x="3503359" y="203871"/>
                        </a:cubicBezTo>
                        <a:cubicBezTo>
                          <a:pt x="3523544" y="277868"/>
                          <a:pt x="3496194" y="384984"/>
                          <a:pt x="3503359" y="424732"/>
                        </a:cubicBezTo>
                        <a:cubicBezTo>
                          <a:pt x="3460983" y="439898"/>
                          <a:pt x="3400934" y="421083"/>
                          <a:pt x="3338970" y="424732"/>
                        </a:cubicBezTo>
                        <a:cubicBezTo>
                          <a:pt x="3267328" y="427892"/>
                          <a:pt x="3159940" y="416590"/>
                          <a:pt x="2999414" y="424732"/>
                        </a:cubicBezTo>
                        <a:cubicBezTo>
                          <a:pt x="2839736" y="460399"/>
                          <a:pt x="2870920" y="411062"/>
                          <a:pt x="2764958" y="424732"/>
                        </a:cubicBezTo>
                        <a:cubicBezTo>
                          <a:pt x="2669245" y="431186"/>
                          <a:pt x="2664863" y="412445"/>
                          <a:pt x="2600570" y="424732"/>
                        </a:cubicBezTo>
                        <a:cubicBezTo>
                          <a:pt x="2528087" y="433291"/>
                          <a:pt x="2400634" y="428540"/>
                          <a:pt x="2296047" y="424732"/>
                        </a:cubicBezTo>
                        <a:cubicBezTo>
                          <a:pt x="2161435" y="437095"/>
                          <a:pt x="2057405" y="379499"/>
                          <a:pt x="1956491" y="424732"/>
                        </a:cubicBezTo>
                        <a:cubicBezTo>
                          <a:pt x="1862515" y="454230"/>
                          <a:pt x="1833732" y="398123"/>
                          <a:pt x="1722035" y="424732"/>
                        </a:cubicBezTo>
                        <a:cubicBezTo>
                          <a:pt x="1602051" y="440990"/>
                          <a:pt x="1573402" y="413696"/>
                          <a:pt x="1522613" y="424732"/>
                        </a:cubicBezTo>
                        <a:cubicBezTo>
                          <a:pt x="1459536" y="452683"/>
                          <a:pt x="1357510" y="404567"/>
                          <a:pt x="1288157" y="424732"/>
                        </a:cubicBezTo>
                        <a:cubicBezTo>
                          <a:pt x="1205540" y="423906"/>
                          <a:pt x="1012536" y="384776"/>
                          <a:pt x="948601" y="424732"/>
                        </a:cubicBezTo>
                        <a:cubicBezTo>
                          <a:pt x="873097" y="457372"/>
                          <a:pt x="737110" y="409232"/>
                          <a:pt x="644078" y="424732"/>
                        </a:cubicBezTo>
                        <a:cubicBezTo>
                          <a:pt x="551847" y="435567"/>
                          <a:pt x="506398" y="410312"/>
                          <a:pt x="444657" y="424732"/>
                        </a:cubicBezTo>
                        <a:cubicBezTo>
                          <a:pt x="386817" y="443746"/>
                          <a:pt x="296910" y="414631"/>
                          <a:pt x="245235" y="424732"/>
                        </a:cubicBezTo>
                        <a:cubicBezTo>
                          <a:pt x="222371" y="437124"/>
                          <a:pt x="74704" y="426595"/>
                          <a:pt x="0" y="424732"/>
                        </a:cubicBezTo>
                        <a:cubicBezTo>
                          <a:pt x="-11706" y="341031"/>
                          <a:pt x="5692" y="314955"/>
                          <a:pt x="0" y="220860"/>
                        </a:cubicBezTo>
                        <a:cubicBezTo>
                          <a:pt x="4261" y="119630"/>
                          <a:pt x="9262" y="6286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463 : 2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Rectangle 4">
            <a:extLst>
              <a:ext uri="{FF2B5EF4-FFF2-40B4-BE49-F238E27FC236}">
                <a16:creationId xmlns="" xmlns:a16="http://schemas.microsoft.com/office/drawing/2014/main" id="{D0FDACE7-EB3A-8036-0CE2-FF038FD7ECB2}"/>
              </a:ext>
            </a:extLst>
          </p:cNvPr>
          <p:cNvSpPr/>
          <p:nvPr/>
        </p:nvSpPr>
        <p:spPr>
          <a:xfrm>
            <a:off x="8932840" y="7485887"/>
            <a:ext cx="3444497" cy="433233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187026 w 3444497"/>
                      <a:gd name="connsiteY5" fmla="*/ 0 h 433233"/>
                      <a:gd name="connsiteX6" fmla="*/ 1520877 w 3444497"/>
                      <a:gd name="connsiteY6" fmla="*/ 0 h 433233"/>
                      <a:gd name="connsiteX7" fmla="*/ 1716949 w 3444497"/>
                      <a:gd name="connsiteY7" fmla="*/ 0 h 433233"/>
                      <a:gd name="connsiteX8" fmla="*/ 2050800 w 3444497"/>
                      <a:gd name="connsiteY8" fmla="*/ 0 h 433233"/>
                      <a:gd name="connsiteX9" fmla="*/ 2350206 w 3444497"/>
                      <a:gd name="connsiteY9" fmla="*/ 0 h 433233"/>
                      <a:gd name="connsiteX10" fmla="*/ 2615168 w 3444497"/>
                      <a:gd name="connsiteY10" fmla="*/ 0 h 433233"/>
                      <a:gd name="connsiteX11" fmla="*/ 2845684 w 3444497"/>
                      <a:gd name="connsiteY11" fmla="*/ 0 h 433233"/>
                      <a:gd name="connsiteX12" fmla="*/ 3007310 w 3444497"/>
                      <a:gd name="connsiteY12" fmla="*/ 0 h 433233"/>
                      <a:gd name="connsiteX13" fmla="*/ 316893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07952 h 433233"/>
                      <a:gd name="connsiteX16" fmla="*/ 3444497 w 3444497"/>
                      <a:gd name="connsiteY16" fmla="*/ 433233 h 433233"/>
                      <a:gd name="connsiteX17" fmla="*/ 3282870 w 3444497"/>
                      <a:gd name="connsiteY17" fmla="*/ 433233 h 433233"/>
                      <a:gd name="connsiteX18" fmla="*/ 2949019 w 3444497"/>
                      <a:gd name="connsiteY18" fmla="*/ 433233 h 433233"/>
                      <a:gd name="connsiteX19" fmla="*/ 2718503 w 3444497"/>
                      <a:gd name="connsiteY19" fmla="*/ 433233 h 433233"/>
                      <a:gd name="connsiteX20" fmla="*/ 2556876 w 3444497"/>
                      <a:gd name="connsiteY20" fmla="*/ 433233 h 433233"/>
                      <a:gd name="connsiteX21" fmla="*/ 2257470 w 3444497"/>
                      <a:gd name="connsiteY21" fmla="*/ 433233 h 433233"/>
                      <a:gd name="connsiteX22" fmla="*/ 1923619 w 3444497"/>
                      <a:gd name="connsiteY22" fmla="*/ 433233 h 433233"/>
                      <a:gd name="connsiteX23" fmla="*/ 1693102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266514 w 3444497"/>
                      <a:gd name="connsiteY25" fmla="*/ 433233 h 433233"/>
                      <a:gd name="connsiteX26" fmla="*/ 932663 w 3444497"/>
                      <a:gd name="connsiteY26" fmla="*/ 433233 h 433233"/>
                      <a:gd name="connsiteX27" fmla="*/ 633257 w 3444497"/>
                      <a:gd name="connsiteY27" fmla="*/ 433233 h 433233"/>
                      <a:gd name="connsiteX28" fmla="*/ 437186 w 3444497"/>
                      <a:gd name="connsiteY28" fmla="*/ 433233 h 433233"/>
                      <a:gd name="connsiteX29" fmla="*/ 24111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5280 h 433233"/>
                      <a:gd name="connsiteX32" fmla="*/ 0 w 3444497"/>
                      <a:gd name="connsiteY32" fmla="*/ 0 h 433233"/>
                      <a:gd name="connsiteX0" fmla="*/ 0 w 3444497"/>
                      <a:gd name="connsiteY0" fmla="*/ 0 h 433233"/>
                      <a:gd name="connsiteX1" fmla="*/ 196071 w 3444497"/>
                      <a:gd name="connsiteY1" fmla="*/ 0 h 433233"/>
                      <a:gd name="connsiteX2" fmla="*/ 461032 w 3444497"/>
                      <a:gd name="connsiteY2" fmla="*/ 0 h 433233"/>
                      <a:gd name="connsiteX3" fmla="*/ 760438 w 3444497"/>
                      <a:gd name="connsiteY3" fmla="*/ 0 h 433233"/>
                      <a:gd name="connsiteX4" fmla="*/ 922065 w 3444497"/>
                      <a:gd name="connsiteY4" fmla="*/ 0 h 433233"/>
                      <a:gd name="connsiteX5" fmla="*/ 1221471 w 3444497"/>
                      <a:gd name="connsiteY5" fmla="*/ 0 h 433233"/>
                      <a:gd name="connsiteX6" fmla="*/ 1555322 w 3444497"/>
                      <a:gd name="connsiteY6" fmla="*/ 0 h 433233"/>
                      <a:gd name="connsiteX7" fmla="*/ 1751394 w 3444497"/>
                      <a:gd name="connsiteY7" fmla="*/ 0 h 433233"/>
                      <a:gd name="connsiteX8" fmla="*/ 1913020 w 3444497"/>
                      <a:gd name="connsiteY8" fmla="*/ 0 h 433233"/>
                      <a:gd name="connsiteX9" fmla="*/ 2109092 w 3444497"/>
                      <a:gd name="connsiteY9" fmla="*/ 0 h 433233"/>
                      <a:gd name="connsiteX10" fmla="*/ 2374053 w 3444497"/>
                      <a:gd name="connsiteY10" fmla="*/ 0 h 433233"/>
                      <a:gd name="connsiteX11" fmla="*/ 2570124 w 3444497"/>
                      <a:gd name="connsiteY11" fmla="*/ 0 h 433233"/>
                      <a:gd name="connsiteX12" fmla="*/ 2766195 w 3444497"/>
                      <a:gd name="connsiteY12" fmla="*/ 0 h 433233"/>
                      <a:gd name="connsiteX13" fmla="*/ 2962267 w 3444497"/>
                      <a:gd name="connsiteY13" fmla="*/ 0 h 433233"/>
                      <a:gd name="connsiteX14" fmla="*/ 3444497 w 3444497"/>
                      <a:gd name="connsiteY14" fmla="*/ 0 h 433233"/>
                      <a:gd name="connsiteX15" fmla="*/ 3444497 w 3444497"/>
                      <a:gd name="connsiteY15" fmla="*/ 212284 h 433233"/>
                      <a:gd name="connsiteX16" fmla="*/ 3444497 w 3444497"/>
                      <a:gd name="connsiteY16" fmla="*/ 433233 h 433233"/>
                      <a:gd name="connsiteX17" fmla="*/ 3248425 w 3444497"/>
                      <a:gd name="connsiteY17" fmla="*/ 433233 h 433233"/>
                      <a:gd name="connsiteX18" fmla="*/ 3017909 w 3444497"/>
                      <a:gd name="connsiteY18" fmla="*/ 433233 h 433233"/>
                      <a:gd name="connsiteX19" fmla="*/ 2856282 w 3444497"/>
                      <a:gd name="connsiteY19" fmla="*/ 433233 h 433233"/>
                      <a:gd name="connsiteX20" fmla="*/ 2522431 w 3444497"/>
                      <a:gd name="connsiteY20" fmla="*/ 433233 h 433233"/>
                      <a:gd name="connsiteX21" fmla="*/ 2360805 w 3444497"/>
                      <a:gd name="connsiteY21" fmla="*/ 433233 h 433233"/>
                      <a:gd name="connsiteX22" fmla="*/ 2061398 w 3444497"/>
                      <a:gd name="connsiteY22" fmla="*/ 433233 h 433233"/>
                      <a:gd name="connsiteX23" fmla="*/ 1796437 w 3444497"/>
                      <a:gd name="connsiteY23" fmla="*/ 433233 h 433233"/>
                      <a:gd name="connsiteX24" fmla="*/ 1497031 w 3444497"/>
                      <a:gd name="connsiteY24" fmla="*/ 433233 h 433233"/>
                      <a:gd name="connsiteX25" fmla="*/ 1300959 w 3444497"/>
                      <a:gd name="connsiteY25" fmla="*/ 433233 h 433233"/>
                      <a:gd name="connsiteX26" fmla="*/ 1035998 w 3444497"/>
                      <a:gd name="connsiteY26" fmla="*/ 433233 h 433233"/>
                      <a:gd name="connsiteX27" fmla="*/ 874372 w 3444497"/>
                      <a:gd name="connsiteY27" fmla="*/ 433233 h 433233"/>
                      <a:gd name="connsiteX28" fmla="*/ 609411 w 3444497"/>
                      <a:gd name="connsiteY28" fmla="*/ 433233 h 433233"/>
                      <a:gd name="connsiteX29" fmla="*/ 310004 w 3444497"/>
                      <a:gd name="connsiteY29" fmla="*/ 433233 h 433233"/>
                      <a:gd name="connsiteX30" fmla="*/ 0 w 3444497"/>
                      <a:gd name="connsiteY30" fmla="*/ 433233 h 433233"/>
                      <a:gd name="connsiteX31" fmla="*/ 0 w 3444497"/>
                      <a:gd name="connsiteY31" fmla="*/ 229613 h 433233"/>
                      <a:gd name="connsiteX32" fmla="*/ 0 w 3444497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444497" h="433233" fill="none" extrusionOk="0">
                        <a:moveTo>
                          <a:pt x="0" y="0"/>
                        </a:moveTo>
                        <a:cubicBezTo>
                          <a:pt x="47118" y="-17252"/>
                          <a:pt x="118897" y="-5200"/>
                          <a:pt x="196071" y="0"/>
                        </a:cubicBezTo>
                        <a:cubicBezTo>
                          <a:pt x="262658" y="-24657"/>
                          <a:pt x="382328" y="17982"/>
                          <a:pt x="461032" y="0"/>
                        </a:cubicBezTo>
                        <a:cubicBezTo>
                          <a:pt x="548636" y="4527"/>
                          <a:pt x="661476" y="-14180"/>
                          <a:pt x="760438" y="0"/>
                        </a:cubicBezTo>
                        <a:cubicBezTo>
                          <a:pt x="878800" y="-11062"/>
                          <a:pt x="838676" y="12765"/>
                          <a:pt x="922065" y="0"/>
                        </a:cubicBezTo>
                        <a:cubicBezTo>
                          <a:pt x="1004763" y="1946"/>
                          <a:pt x="1054908" y="274"/>
                          <a:pt x="1187026" y="0"/>
                        </a:cubicBezTo>
                        <a:cubicBezTo>
                          <a:pt x="1315435" y="-3096"/>
                          <a:pt x="1441610" y="6624"/>
                          <a:pt x="1520877" y="0"/>
                        </a:cubicBezTo>
                        <a:cubicBezTo>
                          <a:pt x="1598402" y="-828"/>
                          <a:pt x="1621623" y="27556"/>
                          <a:pt x="1716949" y="0"/>
                        </a:cubicBezTo>
                        <a:cubicBezTo>
                          <a:pt x="1794974" y="-20402"/>
                          <a:pt x="1979140" y="11343"/>
                          <a:pt x="2050800" y="0"/>
                        </a:cubicBezTo>
                        <a:cubicBezTo>
                          <a:pt x="2137920" y="-28969"/>
                          <a:pt x="2261724" y="20991"/>
                          <a:pt x="2350206" y="0"/>
                        </a:cubicBezTo>
                        <a:cubicBezTo>
                          <a:pt x="2432825" y="-25095"/>
                          <a:pt x="2534926" y="39200"/>
                          <a:pt x="2615168" y="0"/>
                        </a:cubicBezTo>
                        <a:cubicBezTo>
                          <a:pt x="2717864" y="-18581"/>
                          <a:pt x="2752881" y="37446"/>
                          <a:pt x="2845684" y="0"/>
                        </a:cubicBezTo>
                        <a:cubicBezTo>
                          <a:pt x="2934849" y="-28908"/>
                          <a:pt x="2976995" y="5802"/>
                          <a:pt x="3007310" y="0"/>
                        </a:cubicBezTo>
                        <a:cubicBezTo>
                          <a:pt x="3046339" y="-8586"/>
                          <a:pt x="3133391" y="3627"/>
                          <a:pt x="3168937" y="0"/>
                        </a:cubicBezTo>
                        <a:cubicBezTo>
                          <a:pt x="3214334" y="17126"/>
                          <a:pt x="3282328" y="25591"/>
                          <a:pt x="3444497" y="0"/>
                        </a:cubicBezTo>
                        <a:cubicBezTo>
                          <a:pt x="3451858" y="65890"/>
                          <a:pt x="3431440" y="128809"/>
                          <a:pt x="3444497" y="207952"/>
                        </a:cubicBezTo>
                        <a:cubicBezTo>
                          <a:pt x="3449834" y="282170"/>
                          <a:pt x="3452273" y="376632"/>
                          <a:pt x="3444497" y="433233"/>
                        </a:cubicBezTo>
                        <a:cubicBezTo>
                          <a:pt x="3385940" y="451816"/>
                          <a:pt x="3342239" y="430480"/>
                          <a:pt x="3282870" y="433233"/>
                        </a:cubicBezTo>
                        <a:cubicBezTo>
                          <a:pt x="3223872" y="429542"/>
                          <a:pt x="3103417" y="377491"/>
                          <a:pt x="2949019" y="433233"/>
                        </a:cubicBezTo>
                        <a:cubicBezTo>
                          <a:pt x="2785795" y="454964"/>
                          <a:pt x="2807326" y="436328"/>
                          <a:pt x="2718503" y="433233"/>
                        </a:cubicBezTo>
                        <a:cubicBezTo>
                          <a:pt x="2627022" y="435250"/>
                          <a:pt x="2625282" y="420959"/>
                          <a:pt x="2556876" y="433233"/>
                        </a:cubicBezTo>
                        <a:cubicBezTo>
                          <a:pt x="2497880" y="448294"/>
                          <a:pt x="2368959" y="443909"/>
                          <a:pt x="2257470" y="433233"/>
                        </a:cubicBezTo>
                        <a:cubicBezTo>
                          <a:pt x="2146572" y="434336"/>
                          <a:pt x="2000110" y="406651"/>
                          <a:pt x="1923619" y="433233"/>
                        </a:cubicBezTo>
                        <a:cubicBezTo>
                          <a:pt x="1830720" y="471676"/>
                          <a:pt x="1822410" y="422804"/>
                          <a:pt x="1693102" y="433233"/>
                        </a:cubicBezTo>
                        <a:cubicBezTo>
                          <a:pt x="1580263" y="443325"/>
                          <a:pt x="1545370" y="416843"/>
                          <a:pt x="1497031" y="433233"/>
                        </a:cubicBezTo>
                        <a:cubicBezTo>
                          <a:pt x="1458006" y="431968"/>
                          <a:pt x="1351654" y="430957"/>
                          <a:pt x="1266514" y="433233"/>
                        </a:cubicBezTo>
                        <a:cubicBezTo>
                          <a:pt x="1194892" y="442984"/>
                          <a:pt x="1009638" y="418921"/>
                          <a:pt x="932663" y="433233"/>
                        </a:cubicBezTo>
                        <a:cubicBezTo>
                          <a:pt x="850696" y="469621"/>
                          <a:pt x="725822" y="418086"/>
                          <a:pt x="633257" y="433233"/>
                        </a:cubicBezTo>
                        <a:cubicBezTo>
                          <a:pt x="542570" y="442421"/>
                          <a:pt x="499141" y="415073"/>
                          <a:pt x="437186" y="433233"/>
                        </a:cubicBezTo>
                        <a:cubicBezTo>
                          <a:pt x="374754" y="448392"/>
                          <a:pt x="284457" y="422906"/>
                          <a:pt x="241114" y="433233"/>
                        </a:cubicBezTo>
                        <a:cubicBezTo>
                          <a:pt x="194117" y="448541"/>
                          <a:pt x="84471" y="406752"/>
                          <a:pt x="0" y="433233"/>
                        </a:cubicBezTo>
                        <a:cubicBezTo>
                          <a:pt x="-11145" y="348717"/>
                          <a:pt x="-239" y="323976"/>
                          <a:pt x="0" y="225280"/>
                        </a:cubicBezTo>
                        <a:cubicBezTo>
                          <a:pt x="-13164" y="129739"/>
                          <a:pt x="-7718" y="64337"/>
                          <a:pt x="0" y="0"/>
                        </a:cubicBezTo>
                        <a:close/>
                      </a:path>
                      <a:path w="3444497" h="433233" stroke="0" extrusionOk="0">
                        <a:moveTo>
                          <a:pt x="0" y="0"/>
                        </a:moveTo>
                        <a:cubicBezTo>
                          <a:pt x="83218" y="-7915"/>
                          <a:pt x="144915" y="16975"/>
                          <a:pt x="196071" y="0"/>
                        </a:cubicBezTo>
                        <a:cubicBezTo>
                          <a:pt x="245667" y="-41216"/>
                          <a:pt x="348128" y="-13036"/>
                          <a:pt x="461032" y="0"/>
                        </a:cubicBezTo>
                        <a:cubicBezTo>
                          <a:pt x="569302" y="-7805"/>
                          <a:pt x="685746" y="53091"/>
                          <a:pt x="760438" y="0"/>
                        </a:cubicBezTo>
                        <a:cubicBezTo>
                          <a:pt x="808738" y="-32607"/>
                          <a:pt x="838846" y="19751"/>
                          <a:pt x="922065" y="0"/>
                        </a:cubicBezTo>
                        <a:cubicBezTo>
                          <a:pt x="997040" y="-23921"/>
                          <a:pt x="1135362" y="28784"/>
                          <a:pt x="1221471" y="0"/>
                        </a:cubicBezTo>
                        <a:cubicBezTo>
                          <a:pt x="1291544" y="-5710"/>
                          <a:pt x="1433888" y="11591"/>
                          <a:pt x="1555322" y="0"/>
                        </a:cubicBezTo>
                        <a:cubicBezTo>
                          <a:pt x="1676212" y="-15894"/>
                          <a:pt x="1694322" y="18315"/>
                          <a:pt x="1751394" y="0"/>
                        </a:cubicBezTo>
                        <a:cubicBezTo>
                          <a:pt x="1806788" y="-31291"/>
                          <a:pt x="1869602" y="3612"/>
                          <a:pt x="1913020" y="0"/>
                        </a:cubicBezTo>
                        <a:cubicBezTo>
                          <a:pt x="1973312" y="-5063"/>
                          <a:pt x="2039163" y="25911"/>
                          <a:pt x="2109092" y="0"/>
                        </a:cubicBezTo>
                        <a:cubicBezTo>
                          <a:pt x="2189002" y="-10250"/>
                          <a:pt x="2327232" y="8542"/>
                          <a:pt x="2374053" y="0"/>
                        </a:cubicBezTo>
                        <a:cubicBezTo>
                          <a:pt x="2437884" y="10501"/>
                          <a:pt x="2488284" y="7132"/>
                          <a:pt x="2570124" y="0"/>
                        </a:cubicBezTo>
                        <a:cubicBezTo>
                          <a:pt x="2655904" y="-5051"/>
                          <a:pt x="2731429" y="25136"/>
                          <a:pt x="2766195" y="0"/>
                        </a:cubicBezTo>
                        <a:cubicBezTo>
                          <a:pt x="2814481" y="-17261"/>
                          <a:pt x="2863882" y="16092"/>
                          <a:pt x="2962267" y="0"/>
                        </a:cubicBezTo>
                        <a:cubicBezTo>
                          <a:pt x="3045868" y="37168"/>
                          <a:pt x="3274092" y="29811"/>
                          <a:pt x="3444497" y="0"/>
                        </a:cubicBezTo>
                        <a:cubicBezTo>
                          <a:pt x="3460406" y="110360"/>
                          <a:pt x="3439144" y="168148"/>
                          <a:pt x="3444497" y="212284"/>
                        </a:cubicBezTo>
                        <a:cubicBezTo>
                          <a:pt x="3443592" y="254453"/>
                          <a:pt x="3434272" y="325357"/>
                          <a:pt x="3444497" y="433233"/>
                        </a:cubicBezTo>
                        <a:cubicBezTo>
                          <a:pt x="3399897" y="449777"/>
                          <a:pt x="3345832" y="417684"/>
                          <a:pt x="3248425" y="433233"/>
                        </a:cubicBezTo>
                        <a:cubicBezTo>
                          <a:pt x="3147942" y="451829"/>
                          <a:pt x="3115786" y="428207"/>
                          <a:pt x="3017909" y="433233"/>
                        </a:cubicBezTo>
                        <a:cubicBezTo>
                          <a:pt x="2911424" y="435154"/>
                          <a:pt x="2928996" y="423482"/>
                          <a:pt x="2856282" y="433233"/>
                        </a:cubicBezTo>
                        <a:cubicBezTo>
                          <a:pt x="2774670" y="443867"/>
                          <a:pt x="2604079" y="400862"/>
                          <a:pt x="2522431" y="433233"/>
                        </a:cubicBezTo>
                        <a:cubicBezTo>
                          <a:pt x="2406780" y="469779"/>
                          <a:pt x="2390740" y="409939"/>
                          <a:pt x="2360805" y="433233"/>
                        </a:cubicBezTo>
                        <a:cubicBezTo>
                          <a:pt x="2324364" y="472945"/>
                          <a:pt x="2136304" y="414046"/>
                          <a:pt x="2061398" y="433233"/>
                        </a:cubicBezTo>
                        <a:cubicBezTo>
                          <a:pt x="1986718" y="444030"/>
                          <a:pt x="1856668" y="426709"/>
                          <a:pt x="1796437" y="433233"/>
                        </a:cubicBezTo>
                        <a:cubicBezTo>
                          <a:pt x="1720220" y="465953"/>
                          <a:pt x="1636863" y="429642"/>
                          <a:pt x="1497031" y="433233"/>
                        </a:cubicBezTo>
                        <a:cubicBezTo>
                          <a:pt x="1350722" y="474361"/>
                          <a:pt x="1378962" y="433152"/>
                          <a:pt x="1300959" y="433233"/>
                        </a:cubicBezTo>
                        <a:cubicBezTo>
                          <a:pt x="1232248" y="419570"/>
                          <a:pt x="1117523" y="406287"/>
                          <a:pt x="1035998" y="433233"/>
                        </a:cubicBezTo>
                        <a:cubicBezTo>
                          <a:pt x="935469" y="468621"/>
                          <a:pt x="952208" y="422331"/>
                          <a:pt x="874372" y="433233"/>
                        </a:cubicBezTo>
                        <a:cubicBezTo>
                          <a:pt x="807964" y="464084"/>
                          <a:pt x="737225" y="400941"/>
                          <a:pt x="609411" y="433233"/>
                        </a:cubicBezTo>
                        <a:cubicBezTo>
                          <a:pt x="487335" y="470895"/>
                          <a:pt x="403753" y="421327"/>
                          <a:pt x="310004" y="433233"/>
                        </a:cubicBezTo>
                        <a:cubicBezTo>
                          <a:pt x="201000" y="462698"/>
                          <a:pt x="113806" y="436394"/>
                          <a:pt x="0" y="433233"/>
                        </a:cubicBezTo>
                        <a:cubicBezTo>
                          <a:pt x="5276" y="369746"/>
                          <a:pt x="12943" y="296961"/>
                          <a:pt x="0" y="229613"/>
                        </a:cubicBezTo>
                        <a:cubicBezTo>
                          <a:pt x="-5289" y="169757"/>
                          <a:pt x="-4089" y="47060"/>
                          <a:pt x="0" y="0"/>
                        </a:cubicBezTo>
                        <a:close/>
                      </a:path>
                      <a:path w="3444497" h="433233" fill="none" stroke="0" extrusionOk="0">
                        <a:moveTo>
                          <a:pt x="0" y="0"/>
                        </a:moveTo>
                        <a:cubicBezTo>
                          <a:pt x="58214" y="-17733"/>
                          <a:pt x="131156" y="5896"/>
                          <a:pt x="196071" y="0"/>
                        </a:cubicBezTo>
                        <a:cubicBezTo>
                          <a:pt x="245206" y="7778"/>
                          <a:pt x="367310" y="33490"/>
                          <a:pt x="461032" y="0"/>
                        </a:cubicBezTo>
                        <a:cubicBezTo>
                          <a:pt x="524615" y="-33459"/>
                          <a:pt x="640591" y="2192"/>
                          <a:pt x="760438" y="0"/>
                        </a:cubicBezTo>
                        <a:cubicBezTo>
                          <a:pt x="877163" y="-1046"/>
                          <a:pt x="843689" y="2303"/>
                          <a:pt x="922065" y="0"/>
                        </a:cubicBezTo>
                        <a:cubicBezTo>
                          <a:pt x="1005719" y="-3823"/>
                          <a:pt x="1058427" y="14354"/>
                          <a:pt x="1187026" y="0"/>
                        </a:cubicBezTo>
                        <a:cubicBezTo>
                          <a:pt x="1322895" y="4389"/>
                          <a:pt x="1443099" y="6322"/>
                          <a:pt x="1520877" y="0"/>
                        </a:cubicBezTo>
                        <a:cubicBezTo>
                          <a:pt x="1591370" y="-13560"/>
                          <a:pt x="1618114" y="34817"/>
                          <a:pt x="1716949" y="0"/>
                        </a:cubicBezTo>
                        <a:cubicBezTo>
                          <a:pt x="1808298" y="-22299"/>
                          <a:pt x="1948489" y="14155"/>
                          <a:pt x="2050800" y="0"/>
                        </a:cubicBezTo>
                        <a:cubicBezTo>
                          <a:pt x="2114730" y="-22681"/>
                          <a:pt x="2274753" y="41426"/>
                          <a:pt x="2350206" y="0"/>
                        </a:cubicBezTo>
                        <a:cubicBezTo>
                          <a:pt x="2440061" y="-30354"/>
                          <a:pt x="2498294" y="37201"/>
                          <a:pt x="2615168" y="0"/>
                        </a:cubicBezTo>
                        <a:cubicBezTo>
                          <a:pt x="2713733" y="-17050"/>
                          <a:pt x="2764842" y="24778"/>
                          <a:pt x="2845684" y="0"/>
                        </a:cubicBezTo>
                        <a:cubicBezTo>
                          <a:pt x="2942379" y="-29505"/>
                          <a:pt x="2975863" y="13916"/>
                          <a:pt x="3007310" y="0"/>
                        </a:cubicBezTo>
                        <a:cubicBezTo>
                          <a:pt x="3036447" y="-1804"/>
                          <a:pt x="3132375" y="3126"/>
                          <a:pt x="3168937" y="0"/>
                        </a:cubicBezTo>
                        <a:cubicBezTo>
                          <a:pt x="3194284" y="14639"/>
                          <a:pt x="3287369" y="19826"/>
                          <a:pt x="3444497" y="0"/>
                        </a:cubicBezTo>
                        <a:cubicBezTo>
                          <a:pt x="3451799" y="56914"/>
                          <a:pt x="3429832" y="138075"/>
                          <a:pt x="3444497" y="207952"/>
                        </a:cubicBezTo>
                        <a:cubicBezTo>
                          <a:pt x="3464671" y="283427"/>
                          <a:pt x="3439724" y="388369"/>
                          <a:pt x="3444497" y="433233"/>
                        </a:cubicBezTo>
                        <a:cubicBezTo>
                          <a:pt x="3403449" y="448664"/>
                          <a:pt x="3341591" y="431314"/>
                          <a:pt x="3282870" y="433233"/>
                        </a:cubicBezTo>
                        <a:cubicBezTo>
                          <a:pt x="3217344" y="435372"/>
                          <a:pt x="3111079" y="408255"/>
                          <a:pt x="2949019" y="433233"/>
                        </a:cubicBezTo>
                        <a:cubicBezTo>
                          <a:pt x="2796419" y="470754"/>
                          <a:pt x="2821394" y="420267"/>
                          <a:pt x="2718503" y="433233"/>
                        </a:cubicBezTo>
                        <a:cubicBezTo>
                          <a:pt x="2623413" y="439438"/>
                          <a:pt x="2620247" y="420673"/>
                          <a:pt x="2556876" y="433233"/>
                        </a:cubicBezTo>
                        <a:cubicBezTo>
                          <a:pt x="2467534" y="434814"/>
                          <a:pt x="2386314" y="426556"/>
                          <a:pt x="2257470" y="433233"/>
                        </a:cubicBezTo>
                        <a:cubicBezTo>
                          <a:pt x="2124346" y="461423"/>
                          <a:pt x="2020251" y="388108"/>
                          <a:pt x="1923619" y="433233"/>
                        </a:cubicBezTo>
                        <a:cubicBezTo>
                          <a:pt x="1832144" y="471268"/>
                          <a:pt x="1803562" y="409069"/>
                          <a:pt x="1693102" y="433233"/>
                        </a:cubicBezTo>
                        <a:cubicBezTo>
                          <a:pt x="1573238" y="452112"/>
                          <a:pt x="1549313" y="423800"/>
                          <a:pt x="1497031" y="433233"/>
                        </a:cubicBezTo>
                        <a:cubicBezTo>
                          <a:pt x="1444123" y="454243"/>
                          <a:pt x="1334023" y="411158"/>
                          <a:pt x="1266514" y="433233"/>
                        </a:cubicBezTo>
                        <a:cubicBezTo>
                          <a:pt x="1187447" y="434794"/>
                          <a:pt x="988162" y="380622"/>
                          <a:pt x="932663" y="433233"/>
                        </a:cubicBezTo>
                        <a:cubicBezTo>
                          <a:pt x="838901" y="465877"/>
                          <a:pt x="726294" y="408040"/>
                          <a:pt x="633257" y="433233"/>
                        </a:cubicBezTo>
                        <a:cubicBezTo>
                          <a:pt x="541493" y="451207"/>
                          <a:pt x="498496" y="416024"/>
                          <a:pt x="437186" y="433233"/>
                        </a:cubicBezTo>
                        <a:cubicBezTo>
                          <a:pt x="386534" y="450175"/>
                          <a:pt x="288771" y="422292"/>
                          <a:pt x="241114" y="433233"/>
                        </a:cubicBezTo>
                        <a:cubicBezTo>
                          <a:pt x="198757" y="444752"/>
                          <a:pt x="76049" y="424315"/>
                          <a:pt x="0" y="433233"/>
                        </a:cubicBezTo>
                        <a:cubicBezTo>
                          <a:pt x="-10513" y="346089"/>
                          <a:pt x="3490" y="322519"/>
                          <a:pt x="0" y="225280"/>
                        </a:cubicBezTo>
                        <a:cubicBezTo>
                          <a:pt x="10154" y="117438"/>
                          <a:pt x="7411" y="6295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448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="" xmlns:a16="http://schemas.microsoft.com/office/drawing/2014/main" id="{B913CC7E-4FB7-9E26-7C71-CBE17CCA2140}"/>
              </a:ext>
            </a:extLst>
          </p:cNvPr>
          <p:cNvSpPr/>
          <p:nvPr/>
        </p:nvSpPr>
        <p:spPr>
          <a:xfrm>
            <a:off x="12870418" y="7472898"/>
            <a:ext cx="3393119" cy="433233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="" xmlns:ask="http://schemas.microsoft.com/office/drawing/2018/sketchyshapes" sd="1255533040">
                  <a:custGeom>
                    <a:avLst/>
                    <a:gdLst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169320 w 3393119"/>
                      <a:gd name="connsiteY5" fmla="*/ 0 h 433233"/>
                      <a:gd name="connsiteX6" fmla="*/ 1498192 w 3393119"/>
                      <a:gd name="connsiteY6" fmla="*/ 0 h 433233"/>
                      <a:gd name="connsiteX7" fmla="*/ 1691339 w 3393119"/>
                      <a:gd name="connsiteY7" fmla="*/ 0 h 433233"/>
                      <a:gd name="connsiteX8" fmla="*/ 2020210 w 3393119"/>
                      <a:gd name="connsiteY8" fmla="*/ 0 h 433233"/>
                      <a:gd name="connsiteX9" fmla="*/ 2315151 w 3393119"/>
                      <a:gd name="connsiteY9" fmla="*/ 0 h 433233"/>
                      <a:gd name="connsiteX10" fmla="*/ 2576160 w 3393119"/>
                      <a:gd name="connsiteY10" fmla="*/ 0 h 433233"/>
                      <a:gd name="connsiteX11" fmla="*/ 2803238 w 3393119"/>
                      <a:gd name="connsiteY11" fmla="*/ 0 h 433233"/>
                      <a:gd name="connsiteX12" fmla="*/ 2962453 w 3393119"/>
                      <a:gd name="connsiteY12" fmla="*/ 0 h 433233"/>
                      <a:gd name="connsiteX13" fmla="*/ 3121669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07952 h 433233"/>
                      <a:gd name="connsiteX16" fmla="*/ 3393119 w 3393119"/>
                      <a:gd name="connsiteY16" fmla="*/ 433233 h 433233"/>
                      <a:gd name="connsiteX17" fmla="*/ 3233903 w 3393119"/>
                      <a:gd name="connsiteY17" fmla="*/ 433233 h 433233"/>
                      <a:gd name="connsiteX18" fmla="*/ 2905031 w 3393119"/>
                      <a:gd name="connsiteY18" fmla="*/ 433233 h 433233"/>
                      <a:gd name="connsiteX19" fmla="*/ 2677954 w 3393119"/>
                      <a:gd name="connsiteY19" fmla="*/ 433233 h 433233"/>
                      <a:gd name="connsiteX20" fmla="*/ 2518738 w 3393119"/>
                      <a:gd name="connsiteY20" fmla="*/ 433233 h 433233"/>
                      <a:gd name="connsiteX21" fmla="*/ 2223798 w 3393119"/>
                      <a:gd name="connsiteY21" fmla="*/ 433233 h 433233"/>
                      <a:gd name="connsiteX22" fmla="*/ 1894926 w 3393119"/>
                      <a:gd name="connsiteY22" fmla="*/ 433233 h 433233"/>
                      <a:gd name="connsiteX23" fmla="*/ 1667848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47623 w 3393119"/>
                      <a:gd name="connsiteY25" fmla="*/ 433233 h 433233"/>
                      <a:gd name="connsiteX26" fmla="*/ 918752 w 3393119"/>
                      <a:gd name="connsiteY26" fmla="*/ 433233 h 433233"/>
                      <a:gd name="connsiteX27" fmla="*/ 623811 w 3393119"/>
                      <a:gd name="connsiteY27" fmla="*/ 433233 h 433233"/>
                      <a:gd name="connsiteX28" fmla="*/ 430665 w 3393119"/>
                      <a:gd name="connsiteY28" fmla="*/ 433233 h 433233"/>
                      <a:gd name="connsiteX29" fmla="*/ 237518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5280 h 433233"/>
                      <a:gd name="connsiteX32" fmla="*/ 0 w 3393119"/>
                      <a:gd name="connsiteY32" fmla="*/ 0 h 433233"/>
                      <a:gd name="connsiteX0" fmla="*/ 0 w 3393119"/>
                      <a:gd name="connsiteY0" fmla="*/ 0 h 433233"/>
                      <a:gd name="connsiteX1" fmla="*/ 193146 w 3393119"/>
                      <a:gd name="connsiteY1" fmla="*/ 0 h 433233"/>
                      <a:gd name="connsiteX2" fmla="*/ 454155 w 3393119"/>
                      <a:gd name="connsiteY2" fmla="*/ 0 h 433233"/>
                      <a:gd name="connsiteX3" fmla="*/ 749096 w 3393119"/>
                      <a:gd name="connsiteY3" fmla="*/ 0 h 433233"/>
                      <a:gd name="connsiteX4" fmla="*/ 908311 w 3393119"/>
                      <a:gd name="connsiteY4" fmla="*/ 0 h 433233"/>
                      <a:gd name="connsiteX5" fmla="*/ 1203252 w 3393119"/>
                      <a:gd name="connsiteY5" fmla="*/ 0 h 433233"/>
                      <a:gd name="connsiteX6" fmla="*/ 1532123 w 3393119"/>
                      <a:gd name="connsiteY6" fmla="*/ 0 h 433233"/>
                      <a:gd name="connsiteX7" fmla="*/ 1725270 w 3393119"/>
                      <a:gd name="connsiteY7" fmla="*/ 0 h 433233"/>
                      <a:gd name="connsiteX8" fmla="*/ 1884485 w 3393119"/>
                      <a:gd name="connsiteY8" fmla="*/ 0 h 433233"/>
                      <a:gd name="connsiteX9" fmla="*/ 2077632 w 3393119"/>
                      <a:gd name="connsiteY9" fmla="*/ 0 h 433233"/>
                      <a:gd name="connsiteX10" fmla="*/ 2338641 w 3393119"/>
                      <a:gd name="connsiteY10" fmla="*/ 0 h 433233"/>
                      <a:gd name="connsiteX11" fmla="*/ 2531788 w 3393119"/>
                      <a:gd name="connsiteY11" fmla="*/ 0 h 433233"/>
                      <a:gd name="connsiteX12" fmla="*/ 2724935 w 3393119"/>
                      <a:gd name="connsiteY12" fmla="*/ 0 h 433233"/>
                      <a:gd name="connsiteX13" fmla="*/ 2918082 w 3393119"/>
                      <a:gd name="connsiteY13" fmla="*/ 0 h 433233"/>
                      <a:gd name="connsiteX14" fmla="*/ 3393119 w 3393119"/>
                      <a:gd name="connsiteY14" fmla="*/ 0 h 433233"/>
                      <a:gd name="connsiteX15" fmla="*/ 3393119 w 3393119"/>
                      <a:gd name="connsiteY15" fmla="*/ 212284 h 433233"/>
                      <a:gd name="connsiteX16" fmla="*/ 3393119 w 3393119"/>
                      <a:gd name="connsiteY16" fmla="*/ 433233 h 433233"/>
                      <a:gd name="connsiteX17" fmla="*/ 3199972 w 3393119"/>
                      <a:gd name="connsiteY17" fmla="*/ 433233 h 433233"/>
                      <a:gd name="connsiteX18" fmla="*/ 2972894 w 3393119"/>
                      <a:gd name="connsiteY18" fmla="*/ 433233 h 433233"/>
                      <a:gd name="connsiteX19" fmla="*/ 2813678 w 3393119"/>
                      <a:gd name="connsiteY19" fmla="*/ 433233 h 433233"/>
                      <a:gd name="connsiteX20" fmla="*/ 2484807 w 3393119"/>
                      <a:gd name="connsiteY20" fmla="*/ 433233 h 433233"/>
                      <a:gd name="connsiteX21" fmla="*/ 2325591 w 3393119"/>
                      <a:gd name="connsiteY21" fmla="*/ 433233 h 433233"/>
                      <a:gd name="connsiteX22" fmla="*/ 2030651 w 3393119"/>
                      <a:gd name="connsiteY22" fmla="*/ 433233 h 433233"/>
                      <a:gd name="connsiteX23" fmla="*/ 1769642 w 3393119"/>
                      <a:gd name="connsiteY23" fmla="*/ 433233 h 433233"/>
                      <a:gd name="connsiteX24" fmla="*/ 1474701 w 3393119"/>
                      <a:gd name="connsiteY24" fmla="*/ 433233 h 433233"/>
                      <a:gd name="connsiteX25" fmla="*/ 1281554 w 3393119"/>
                      <a:gd name="connsiteY25" fmla="*/ 433233 h 433233"/>
                      <a:gd name="connsiteX26" fmla="*/ 1020545 w 3393119"/>
                      <a:gd name="connsiteY26" fmla="*/ 433233 h 433233"/>
                      <a:gd name="connsiteX27" fmla="*/ 861330 w 3393119"/>
                      <a:gd name="connsiteY27" fmla="*/ 433233 h 433233"/>
                      <a:gd name="connsiteX28" fmla="*/ 600321 w 3393119"/>
                      <a:gd name="connsiteY28" fmla="*/ 433233 h 433233"/>
                      <a:gd name="connsiteX29" fmla="*/ 305380 w 3393119"/>
                      <a:gd name="connsiteY29" fmla="*/ 433233 h 433233"/>
                      <a:gd name="connsiteX30" fmla="*/ 0 w 3393119"/>
                      <a:gd name="connsiteY30" fmla="*/ 433233 h 433233"/>
                      <a:gd name="connsiteX31" fmla="*/ 0 w 3393119"/>
                      <a:gd name="connsiteY31" fmla="*/ 229613 h 433233"/>
                      <a:gd name="connsiteX32" fmla="*/ 0 w 3393119"/>
                      <a:gd name="connsiteY32" fmla="*/ 0 h 43323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393119" h="433233" fill="none" extrusionOk="0">
                        <a:moveTo>
                          <a:pt x="0" y="0"/>
                        </a:moveTo>
                        <a:cubicBezTo>
                          <a:pt x="49502" y="-16977"/>
                          <a:pt x="113764" y="-7372"/>
                          <a:pt x="193146" y="0"/>
                        </a:cubicBezTo>
                        <a:cubicBezTo>
                          <a:pt x="260459" y="-3221"/>
                          <a:pt x="386587" y="30277"/>
                          <a:pt x="454155" y="0"/>
                        </a:cubicBezTo>
                        <a:cubicBezTo>
                          <a:pt x="540412" y="4120"/>
                          <a:pt x="640462" y="-2459"/>
                          <a:pt x="749096" y="0"/>
                        </a:cubicBezTo>
                        <a:cubicBezTo>
                          <a:pt x="865059" y="-8673"/>
                          <a:pt x="824720" y="15044"/>
                          <a:pt x="908311" y="0"/>
                        </a:cubicBezTo>
                        <a:cubicBezTo>
                          <a:pt x="988776" y="-782"/>
                          <a:pt x="1039260" y="716"/>
                          <a:pt x="1169320" y="0"/>
                        </a:cubicBezTo>
                        <a:cubicBezTo>
                          <a:pt x="1294258" y="4779"/>
                          <a:pt x="1414781" y="1756"/>
                          <a:pt x="1498192" y="0"/>
                        </a:cubicBezTo>
                        <a:cubicBezTo>
                          <a:pt x="1574345" y="4981"/>
                          <a:pt x="1596583" y="27571"/>
                          <a:pt x="1691339" y="0"/>
                        </a:cubicBezTo>
                        <a:cubicBezTo>
                          <a:pt x="1764701" y="-18583"/>
                          <a:pt x="1947807" y="13009"/>
                          <a:pt x="2020210" y="0"/>
                        </a:cubicBezTo>
                        <a:cubicBezTo>
                          <a:pt x="2092940" y="-39787"/>
                          <a:pt x="2217809" y="4816"/>
                          <a:pt x="2315151" y="0"/>
                        </a:cubicBezTo>
                        <a:cubicBezTo>
                          <a:pt x="2392919" y="-22981"/>
                          <a:pt x="2493132" y="36106"/>
                          <a:pt x="2576160" y="0"/>
                        </a:cubicBezTo>
                        <a:cubicBezTo>
                          <a:pt x="2676664" y="-20928"/>
                          <a:pt x="2712027" y="36926"/>
                          <a:pt x="2803238" y="0"/>
                        </a:cubicBezTo>
                        <a:cubicBezTo>
                          <a:pt x="2891847" y="-31216"/>
                          <a:pt x="2932193" y="6329"/>
                          <a:pt x="2962453" y="0"/>
                        </a:cubicBezTo>
                        <a:cubicBezTo>
                          <a:pt x="3001406" y="-8505"/>
                          <a:pt x="3084089" y="-1017"/>
                          <a:pt x="3121669" y="0"/>
                        </a:cubicBezTo>
                        <a:cubicBezTo>
                          <a:pt x="3169505" y="23305"/>
                          <a:pt x="3247882" y="17967"/>
                          <a:pt x="3393119" y="0"/>
                        </a:cubicBezTo>
                        <a:cubicBezTo>
                          <a:pt x="3399425" y="68819"/>
                          <a:pt x="3382813" y="130684"/>
                          <a:pt x="3393119" y="207952"/>
                        </a:cubicBezTo>
                        <a:cubicBezTo>
                          <a:pt x="3390810" y="278717"/>
                          <a:pt x="3397655" y="379259"/>
                          <a:pt x="3393119" y="433233"/>
                        </a:cubicBezTo>
                        <a:cubicBezTo>
                          <a:pt x="3332354" y="452521"/>
                          <a:pt x="3295422" y="427812"/>
                          <a:pt x="3233903" y="433233"/>
                        </a:cubicBezTo>
                        <a:cubicBezTo>
                          <a:pt x="3176558" y="430970"/>
                          <a:pt x="3062495" y="389206"/>
                          <a:pt x="2905031" y="433233"/>
                        </a:cubicBezTo>
                        <a:cubicBezTo>
                          <a:pt x="2743740" y="459892"/>
                          <a:pt x="2764795" y="437914"/>
                          <a:pt x="2677954" y="433233"/>
                        </a:cubicBezTo>
                        <a:cubicBezTo>
                          <a:pt x="2587829" y="435356"/>
                          <a:pt x="2585502" y="420946"/>
                          <a:pt x="2518738" y="433233"/>
                        </a:cubicBezTo>
                        <a:cubicBezTo>
                          <a:pt x="2471640" y="456620"/>
                          <a:pt x="2334034" y="443261"/>
                          <a:pt x="2223798" y="433233"/>
                        </a:cubicBezTo>
                        <a:cubicBezTo>
                          <a:pt x="2114158" y="434566"/>
                          <a:pt x="1973301" y="402925"/>
                          <a:pt x="1894926" y="433233"/>
                        </a:cubicBezTo>
                        <a:cubicBezTo>
                          <a:pt x="1802970" y="470740"/>
                          <a:pt x="1785923" y="422391"/>
                          <a:pt x="1667848" y="433233"/>
                        </a:cubicBezTo>
                        <a:cubicBezTo>
                          <a:pt x="1560318" y="440058"/>
                          <a:pt x="1529546" y="413981"/>
                          <a:pt x="1474701" y="433233"/>
                        </a:cubicBezTo>
                        <a:cubicBezTo>
                          <a:pt x="1432172" y="442797"/>
                          <a:pt x="1323139" y="427117"/>
                          <a:pt x="1247623" y="433233"/>
                        </a:cubicBezTo>
                        <a:cubicBezTo>
                          <a:pt x="1178292" y="445782"/>
                          <a:pt x="991554" y="412754"/>
                          <a:pt x="918752" y="433233"/>
                        </a:cubicBezTo>
                        <a:cubicBezTo>
                          <a:pt x="826889" y="471704"/>
                          <a:pt x="718121" y="406869"/>
                          <a:pt x="623811" y="433233"/>
                        </a:cubicBezTo>
                        <a:cubicBezTo>
                          <a:pt x="532800" y="450144"/>
                          <a:pt x="489845" y="426329"/>
                          <a:pt x="430665" y="433233"/>
                        </a:cubicBezTo>
                        <a:cubicBezTo>
                          <a:pt x="369133" y="450241"/>
                          <a:pt x="271988" y="426760"/>
                          <a:pt x="237518" y="433233"/>
                        </a:cubicBezTo>
                        <a:cubicBezTo>
                          <a:pt x="191438" y="447903"/>
                          <a:pt x="84347" y="405217"/>
                          <a:pt x="0" y="433233"/>
                        </a:cubicBezTo>
                        <a:cubicBezTo>
                          <a:pt x="-7309" y="347876"/>
                          <a:pt x="-1969" y="324473"/>
                          <a:pt x="0" y="225280"/>
                        </a:cubicBezTo>
                        <a:cubicBezTo>
                          <a:pt x="-13888" y="129908"/>
                          <a:pt x="-3323" y="61783"/>
                          <a:pt x="0" y="0"/>
                        </a:cubicBezTo>
                        <a:close/>
                      </a:path>
                      <a:path w="3393119" h="433233" stroke="0" extrusionOk="0">
                        <a:moveTo>
                          <a:pt x="0" y="0"/>
                        </a:moveTo>
                        <a:cubicBezTo>
                          <a:pt x="85323" y="3656"/>
                          <a:pt x="146290" y="16292"/>
                          <a:pt x="193146" y="0"/>
                        </a:cubicBezTo>
                        <a:cubicBezTo>
                          <a:pt x="246638" y="-30896"/>
                          <a:pt x="346197" y="-18927"/>
                          <a:pt x="454155" y="0"/>
                        </a:cubicBezTo>
                        <a:cubicBezTo>
                          <a:pt x="558211" y="-8978"/>
                          <a:pt x="684837" y="41809"/>
                          <a:pt x="749096" y="0"/>
                        </a:cubicBezTo>
                        <a:cubicBezTo>
                          <a:pt x="801922" y="-34635"/>
                          <a:pt x="831214" y="16043"/>
                          <a:pt x="908311" y="0"/>
                        </a:cubicBezTo>
                        <a:cubicBezTo>
                          <a:pt x="982074" y="-22753"/>
                          <a:pt x="1119255" y="19226"/>
                          <a:pt x="1203252" y="0"/>
                        </a:cubicBezTo>
                        <a:cubicBezTo>
                          <a:pt x="1253008" y="-2885"/>
                          <a:pt x="1410181" y="5704"/>
                          <a:pt x="1532123" y="0"/>
                        </a:cubicBezTo>
                        <a:cubicBezTo>
                          <a:pt x="1656789" y="-17157"/>
                          <a:pt x="1669408" y="17968"/>
                          <a:pt x="1725270" y="0"/>
                        </a:cubicBezTo>
                        <a:cubicBezTo>
                          <a:pt x="1781191" y="-29914"/>
                          <a:pt x="1843915" y="14749"/>
                          <a:pt x="1884485" y="0"/>
                        </a:cubicBezTo>
                        <a:cubicBezTo>
                          <a:pt x="1931640" y="-12105"/>
                          <a:pt x="2001581" y="8797"/>
                          <a:pt x="2077632" y="0"/>
                        </a:cubicBezTo>
                        <a:cubicBezTo>
                          <a:pt x="2156041" y="-9163"/>
                          <a:pt x="2295496" y="10167"/>
                          <a:pt x="2338641" y="0"/>
                        </a:cubicBezTo>
                        <a:cubicBezTo>
                          <a:pt x="2396094" y="289"/>
                          <a:pt x="2458443" y="9584"/>
                          <a:pt x="2531788" y="0"/>
                        </a:cubicBezTo>
                        <a:cubicBezTo>
                          <a:pt x="2616791" y="-4744"/>
                          <a:pt x="2689066" y="23255"/>
                          <a:pt x="2724935" y="0"/>
                        </a:cubicBezTo>
                        <a:cubicBezTo>
                          <a:pt x="2772247" y="-17300"/>
                          <a:pt x="2824357" y="14170"/>
                          <a:pt x="2918082" y="0"/>
                        </a:cubicBezTo>
                        <a:cubicBezTo>
                          <a:pt x="3000241" y="31877"/>
                          <a:pt x="3226033" y="29589"/>
                          <a:pt x="3393119" y="0"/>
                        </a:cubicBezTo>
                        <a:cubicBezTo>
                          <a:pt x="3407335" y="103559"/>
                          <a:pt x="3384101" y="174510"/>
                          <a:pt x="3393119" y="212284"/>
                        </a:cubicBezTo>
                        <a:cubicBezTo>
                          <a:pt x="3390835" y="250086"/>
                          <a:pt x="3374980" y="334617"/>
                          <a:pt x="3393119" y="433233"/>
                        </a:cubicBezTo>
                        <a:cubicBezTo>
                          <a:pt x="3348917" y="451161"/>
                          <a:pt x="3301251" y="411874"/>
                          <a:pt x="3199972" y="433233"/>
                        </a:cubicBezTo>
                        <a:cubicBezTo>
                          <a:pt x="3101723" y="450979"/>
                          <a:pt x="3073045" y="429327"/>
                          <a:pt x="2972894" y="433233"/>
                        </a:cubicBezTo>
                        <a:cubicBezTo>
                          <a:pt x="2865507" y="433880"/>
                          <a:pt x="2884385" y="422115"/>
                          <a:pt x="2813678" y="433233"/>
                        </a:cubicBezTo>
                        <a:cubicBezTo>
                          <a:pt x="2716757" y="441122"/>
                          <a:pt x="2568601" y="400399"/>
                          <a:pt x="2484807" y="433233"/>
                        </a:cubicBezTo>
                        <a:cubicBezTo>
                          <a:pt x="2373923" y="469378"/>
                          <a:pt x="2356775" y="410200"/>
                          <a:pt x="2325591" y="433233"/>
                        </a:cubicBezTo>
                        <a:cubicBezTo>
                          <a:pt x="2287458" y="467594"/>
                          <a:pt x="2106652" y="404798"/>
                          <a:pt x="2030651" y="433233"/>
                        </a:cubicBezTo>
                        <a:cubicBezTo>
                          <a:pt x="1956224" y="434979"/>
                          <a:pt x="1828611" y="429629"/>
                          <a:pt x="1769642" y="433233"/>
                        </a:cubicBezTo>
                        <a:cubicBezTo>
                          <a:pt x="1696041" y="463505"/>
                          <a:pt x="1612774" y="408598"/>
                          <a:pt x="1474701" y="433233"/>
                        </a:cubicBezTo>
                        <a:cubicBezTo>
                          <a:pt x="1329434" y="475229"/>
                          <a:pt x="1354831" y="436632"/>
                          <a:pt x="1281554" y="433233"/>
                        </a:cubicBezTo>
                        <a:cubicBezTo>
                          <a:pt x="1212348" y="421963"/>
                          <a:pt x="1095132" y="404874"/>
                          <a:pt x="1020545" y="433233"/>
                        </a:cubicBezTo>
                        <a:cubicBezTo>
                          <a:pt x="923126" y="457672"/>
                          <a:pt x="938132" y="422891"/>
                          <a:pt x="861330" y="433233"/>
                        </a:cubicBezTo>
                        <a:cubicBezTo>
                          <a:pt x="799361" y="466875"/>
                          <a:pt x="727010" y="400294"/>
                          <a:pt x="600321" y="433233"/>
                        </a:cubicBezTo>
                        <a:cubicBezTo>
                          <a:pt x="477929" y="481810"/>
                          <a:pt x="392560" y="417051"/>
                          <a:pt x="305380" y="433233"/>
                        </a:cubicBezTo>
                        <a:cubicBezTo>
                          <a:pt x="214193" y="455727"/>
                          <a:pt x="108375" y="447086"/>
                          <a:pt x="0" y="433233"/>
                        </a:cubicBezTo>
                        <a:cubicBezTo>
                          <a:pt x="5360" y="369730"/>
                          <a:pt x="12999" y="296982"/>
                          <a:pt x="0" y="229613"/>
                        </a:cubicBezTo>
                        <a:cubicBezTo>
                          <a:pt x="-3773" y="168936"/>
                          <a:pt x="779" y="51366"/>
                          <a:pt x="0" y="0"/>
                        </a:cubicBezTo>
                        <a:close/>
                      </a:path>
                      <a:path w="3393119" h="433233" fill="none" stroke="0" extrusionOk="0">
                        <a:moveTo>
                          <a:pt x="0" y="0"/>
                        </a:moveTo>
                        <a:cubicBezTo>
                          <a:pt x="57281" y="-17726"/>
                          <a:pt x="133197" y="11644"/>
                          <a:pt x="193146" y="0"/>
                        </a:cubicBezTo>
                        <a:cubicBezTo>
                          <a:pt x="256221" y="1321"/>
                          <a:pt x="365525" y="26144"/>
                          <a:pt x="454155" y="0"/>
                        </a:cubicBezTo>
                        <a:cubicBezTo>
                          <a:pt x="516634" y="-33319"/>
                          <a:pt x="620360" y="-2141"/>
                          <a:pt x="749096" y="0"/>
                        </a:cubicBezTo>
                        <a:cubicBezTo>
                          <a:pt x="864254" y="-5"/>
                          <a:pt x="832109" y="-1281"/>
                          <a:pt x="908311" y="0"/>
                        </a:cubicBezTo>
                        <a:cubicBezTo>
                          <a:pt x="999253" y="1388"/>
                          <a:pt x="1043911" y="20921"/>
                          <a:pt x="1169320" y="0"/>
                        </a:cubicBezTo>
                        <a:cubicBezTo>
                          <a:pt x="1304327" y="6698"/>
                          <a:pt x="1421650" y="-13758"/>
                          <a:pt x="1498192" y="0"/>
                        </a:cubicBezTo>
                        <a:cubicBezTo>
                          <a:pt x="1564451" y="-15910"/>
                          <a:pt x="1598210" y="30798"/>
                          <a:pt x="1691339" y="0"/>
                        </a:cubicBezTo>
                        <a:cubicBezTo>
                          <a:pt x="1781826" y="-16781"/>
                          <a:pt x="1928631" y="23679"/>
                          <a:pt x="2020210" y="0"/>
                        </a:cubicBezTo>
                        <a:cubicBezTo>
                          <a:pt x="2089996" y="-23657"/>
                          <a:pt x="2241779" y="42692"/>
                          <a:pt x="2315151" y="0"/>
                        </a:cubicBezTo>
                        <a:cubicBezTo>
                          <a:pt x="2406289" y="-32383"/>
                          <a:pt x="2464478" y="34173"/>
                          <a:pt x="2576160" y="0"/>
                        </a:cubicBezTo>
                        <a:cubicBezTo>
                          <a:pt x="2670400" y="-8959"/>
                          <a:pt x="2723635" y="24861"/>
                          <a:pt x="2803238" y="0"/>
                        </a:cubicBezTo>
                        <a:cubicBezTo>
                          <a:pt x="2900394" y="-28789"/>
                          <a:pt x="2930682" y="12239"/>
                          <a:pt x="2962453" y="0"/>
                        </a:cubicBezTo>
                        <a:cubicBezTo>
                          <a:pt x="2990744" y="-1190"/>
                          <a:pt x="3084703" y="2181"/>
                          <a:pt x="3121669" y="0"/>
                        </a:cubicBezTo>
                        <a:cubicBezTo>
                          <a:pt x="3152609" y="2112"/>
                          <a:pt x="3247159" y="16497"/>
                          <a:pt x="3393119" y="0"/>
                        </a:cubicBezTo>
                        <a:cubicBezTo>
                          <a:pt x="3393437" y="52681"/>
                          <a:pt x="3380614" y="136528"/>
                          <a:pt x="3393119" y="207952"/>
                        </a:cubicBezTo>
                        <a:cubicBezTo>
                          <a:pt x="3412132" y="283408"/>
                          <a:pt x="3383845" y="396480"/>
                          <a:pt x="3393119" y="433233"/>
                        </a:cubicBezTo>
                        <a:cubicBezTo>
                          <a:pt x="3359057" y="447855"/>
                          <a:pt x="3297371" y="427043"/>
                          <a:pt x="3233903" y="433233"/>
                        </a:cubicBezTo>
                        <a:cubicBezTo>
                          <a:pt x="3160036" y="437207"/>
                          <a:pt x="3063523" y="412400"/>
                          <a:pt x="2905031" y="433233"/>
                        </a:cubicBezTo>
                        <a:cubicBezTo>
                          <a:pt x="2748130" y="468881"/>
                          <a:pt x="2770685" y="425259"/>
                          <a:pt x="2677954" y="433233"/>
                        </a:cubicBezTo>
                        <a:cubicBezTo>
                          <a:pt x="2585316" y="439872"/>
                          <a:pt x="2584475" y="419993"/>
                          <a:pt x="2518738" y="433233"/>
                        </a:cubicBezTo>
                        <a:cubicBezTo>
                          <a:pt x="2453534" y="444161"/>
                          <a:pt x="2325862" y="436220"/>
                          <a:pt x="2223798" y="433233"/>
                        </a:cubicBezTo>
                        <a:cubicBezTo>
                          <a:pt x="2092662" y="461058"/>
                          <a:pt x="2011433" y="380683"/>
                          <a:pt x="1894926" y="433233"/>
                        </a:cubicBezTo>
                        <a:cubicBezTo>
                          <a:pt x="1804855" y="471661"/>
                          <a:pt x="1776818" y="409856"/>
                          <a:pt x="1667848" y="433233"/>
                        </a:cubicBezTo>
                        <a:cubicBezTo>
                          <a:pt x="1548008" y="454316"/>
                          <a:pt x="1522388" y="420514"/>
                          <a:pt x="1474701" y="433233"/>
                        </a:cubicBezTo>
                        <a:cubicBezTo>
                          <a:pt x="1428141" y="449872"/>
                          <a:pt x="1313613" y="409886"/>
                          <a:pt x="1247623" y="433233"/>
                        </a:cubicBezTo>
                        <a:cubicBezTo>
                          <a:pt x="1163662" y="429036"/>
                          <a:pt x="982494" y="395837"/>
                          <a:pt x="918752" y="433233"/>
                        </a:cubicBezTo>
                        <a:cubicBezTo>
                          <a:pt x="830460" y="466027"/>
                          <a:pt x="714275" y="415725"/>
                          <a:pt x="623811" y="433233"/>
                        </a:cubicBezTo>
                        <a:cubicBezTo>
                          <a:pt x="534985" y="440679"/>
                          <a:pt x="488782" y="424386"/>
                          <a:pt x="430665" y="433233"/>
                        </a:cubicBezTo>
                        <a:cubicBezTo>
                          <a:pt x="376268" y="452087"/>
                          <a:pt x="283986" y="422195"/>
                          <a:pt x="237518" y="433233"/>
                        </a:cubicBezTo>
                        <a:cubicBezTo>
                          <a:pt x="213190" y="445689"/>
                          <a:pt x="75355" y="422473"/>
                          <a:pt x="0" y="433233"/>
                        </a:cubicBezTo>
                        <a:cubicBezTo>
                          <a:pt x="-10066" y="345604"/>
                          <a:pt x="8646" y="319596"/>
                          <a:pt x="0" y="225280"/>
                        </a:cubicBezTo>
                        <a:cubicBezTo>
                          <a:pt x="603" y="125111"/>
                          <a:pt x="15624" y="6774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846 : 4 =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211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vi-VN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Picture 104">
            <a:extLst>
              <a:ext uri="{FF2B5EF4-FFF2-40B4-BE49-F238E27FC236}">
                <a16:creationId xmlns="" xmlns:a16="http://schemas.microsoft.com/office/drawing/2014/main" id="{3D4C3547-A448-0119-1A90-A96B63CC93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1910" r="7769" b="7142"/>
          <a:stretch/>
        </p:blipFill>
        <p:spPr>
          <a:xfrm>
            <a:off x="-68589" y="1601957"/>
            <a:ext cx="4309864" cy="960900"/>
          </a:xfrm>
          <a:prstGeom prst="rect">
            <a:avLst/>
          </a:prstGeom>
        </p:spPr>
      </p:pic>
      <p:sp>
        <p:nvSpPr>
          <p:cNvPr id="106" name="TextBox 105">
            <a:extLst>
              <a:ext uri="{FF2B5EF4-FFF2-40B4-BE49-F238E27FC236}">
                <a16:creationId xmlns="" xmlns:a16="http://schemas.microsoft.com/office/drawing/2014/main" id="{9541AC6D-B00B-1EF1-AA4C-0E7DDEA63F0C}"/>
              </a:ext>
            </a:extLst>
          </p:cNvPr>
          <p:cNvSpPr txBox="1"/>
          <p:nvPr/>
        </p:nvSpPr>
        <p:spPr>
          <a:xfrm>
            <a:off x="-51122" y="2913196"/>
            <a:ext cx="2090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b) </a:t>
            </a:r>
            <a:r>
              <a:rPr lang="en-US" sz="3600" b="1" kern="0" dirty="0" err="1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Mẫu</a:t>
            </a:r>
            <a:r>
              <a:rPr lang="en-US" sz="3600" b="1" kern="0" dirty="0">
                <a:solidFill>
                  <a:srgbClr val="0000FF"/>
                </a:solidFill>
                <a:latin typeface="Arial" panose="020B0604020202020204" pitchFamily="34" charset="0"/>
                <a:ea typeface="Cambria" pitchFamily="18" charset="0"/>
                <a:cs typeface="Arial" panose="020B0604020202020204" pitchFamily="34" charset="0"/>
                <a:sym typeface="Arial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139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0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9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24" grpId="0"/>
      <p:bldP spid="25" grpId="0"/>
      <p:bldP spid="26" grpId="0"/>
      <p:bldP spid="27" grpId="0" animBg="1"/>
      <p:bldP spid="28" grpId="0"/>
      <p:bldP spid="29" grpId="0"/>
      <p:bldP spid="30" grpId="0"/>
      <p:bldP spid="34" grpId="0"/>
      <p:bldP spid="35" grpId="0"/>
      <p:bldP spid="36" grpId="0"/>
      <p:bldP spid="38" grpId="0"/>
      <p:bldP spid="47" grpId="0"/>
      <p:bldP spid="48" grpId="0"/>
      <p:bldP spid="49" grpId="0"/>
      <p:bldP spid="50" grpId="0"/>
      <p:bldP spid="51" grpId="0"/>
      <p:bldP spid="54" grpId="0"/>
      <p:bldP spid="55" grpId="0"/>
      <p:bldP spid="56" grpId="0"/>
      <p:bldP spid="58" grpId="0"/>
      <p:bldP spid="67" grpId="0"/>
      <p:bldP spid="68" grpId="0"/>
      <p:bldP spid="69" grpId="0"/>
      <p:bldP spid="70" grpId="0"/>
      <p:bldP spid="71" grpId="0"/>
      <p:bldP spid="74" grpId="0"/>
      <p:bldP spid="75" grpId="0"/>
      <p:bldP spid="76" grpId="0"/>
      <p:bldP spid="78" grpId="0"/>
      <p:bldP spid="87" grpId="0"/>
      <p:bldP spid="88" grpId="0"/>
      <p:bldP spid="89" grpId="0"/>
      <p:bldP spid="90" grpId="0"/>
      <p:bldP spid="91" grpId="0"/>
      <p:bldP spid="97" grpId="0"/>
      <p:bldP spid="98" grpId="0"/>
      <p:bldP spid="99" grpId="0"/>
      <p:bldP spid="100" grpId="0" animBg="1"/>
      <p:bldP spid="101" grpId="0" animBg="1"/>
      <p:bldP spid="10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=""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6965475" y="5057842"/>
            <a:ext cx="88665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</a:rPr>
              <a:t>Nguyên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cần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chọn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quyển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sưu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tập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ảnh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có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ít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nhất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trang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algn="ctr"/>
            <a:r>
              <a:rPr lang="vi-VN" sz="36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/>
            <a:r>
              <a:rPr lang="en-US" sz="36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6690519" y="39624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B298FAFE-CB61-F973-F314-3849302A639B}"/>
              </a:ext>
            </a:extLst>
          </p:cNvPr>
          <p:cNvSpPr txBox="1"/>
          <p:nvPr/>
        </p:nvSpPr>
        <p:spPr>
          <a:xfrm>
            <a:off x="2500486" y="4038603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anose="020B0604020202020204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4C3319A-03B1-DC8A-ADFC-28DC1F42213B}"/>
              </a:ext>
            </a:extLst>
          </p:cNvPr>
          <p:cNvSpPr txBox="1"/>
          <p:nvPr/>
        </p:nvSpPr>
        <p:spPr>
          <a:xfrm>
            <a:off x="475935" y="4953001"/>
            <a:ext cx="601979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anose="020B0604020202020204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Xếp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bức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trang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10315318" y="4135671"/>
            <a:ext cx="1697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65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69EA737-9311-CD0A-C850-79027B538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24" y="1371600"/>
            <a:ext cx="15544795" cy="2819400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585A2317-9561-17EE-2EEA-14C87FC7F54C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E3706A85-54F7-27A3-DA6D-308A1C5C2AD1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="" xmlns:a16="http://schemas.microsoft.com/office/drawing/2014/main" id="{8BEF76CF-1A01-CF69-8225-98AB6E5B3BE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="" xmlns:a16="http://schemas.microsoft.com/office/drawing/2014/main" id="{40F6C26F-2342-3E0E-ABC8-03748A7C3763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="" xmlns:a16="http://schemas.microsoft.com/office/drawing/2014/main" id="{9ACE63CC-9B7C-71F7-53BD-7932BA2BC226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="" xmlns:a16="http://schemas.microsoft.com/office/drawing/2014/main" id="{97D5E8A8-7F18-9F1E-A44D-CB97A80A2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176622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37: LUYỆN TẬP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F20CC74-1E45-DC5C-9A92-6382C291EE13}"/>
              </a:ext>
            </a:extLst>
          </p:cNvPr>
          <p:cNvSpPr txBox="1"/>
          <p:nvPr/>
        </p:nvSpPr>
        <p:spPr>
          <a:xfrm>
            <a:off x="274643" y="5036972"/>
            <a:ext cx="739171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 smtClean="0">
                <a:solidFill>
                  <a:srgbClr val="000000"/>
                </a:solidFill>
                <a:effectLst/>
              </a:rPr>
              <a:t>Vũ</a:t>
            </a:r>
            <a:r>
              <a:rPr lang="vi-VN" sz="3200" b="0" i="0" dirty="0" smtClean="0">
                <a:solidFill>
                  <a:srgbClr val="000000"/>
                </a:solidFill>
                <a:effectLst/>
              </a:rPr>
              <a:t> 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cần chọn quyển sưu tập ảnh có ít nhất số trang là:</a:t>
            </a:r>
          </a:p>
          <a:p>
            <a:pPr algn="ctr">
              <a:lnSpc>
                <a:spcPct val="150000"/>
              </a:lnSpc>
            </a:pPr>
            <a:r>
              <a:rPr lang="vi-VN" sz="3200" b="0" i="0" dirty="0">
                <a:solidFill>
                  <a:srgbClr val="000000"/>
                </a:solidFill>
                <a:effectLst/>
              </a:rPr>
              <a:t>44 : 4 = 11 (trang)</a:t>
            </a:r>
          </a:p>
          <a:p>
            <a:pPr algn="ctr">
              <a:lnSpc>
                <a:spcPct val="150000"/>
              </a:lnSpc>
            </a:pPr>
            <a:r>
              <a:rPr lang="en-US" sz="3200" b="0" i="0" dirty="0">
                <a:solidFill>
                  <a:srgbClr val="000000"/>
                </a:solidFill>
                <a:effectLst/>
              </a:rPr>
              <a:t>                   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</a:rPr>
              <a:t>: 11 trang.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05784B00-0C0D-6E87-8DF1-366D40B19A46}"/>
              </a:ext>
            </a:extLst>
          </p:cNvPr>
          <p:cNvCxnSpPr/>
          <p:nvPr/>
        </p:nvCxnSpPr>
        <p:spPr>
          <a:xfrm>
            <a:off x="7985919" y="4191000"/>
            <a:ext cx="0" cy="396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="" xmlns:a16="http://schemas.microsoft.com/office/drawing/2014/main" id="{C256CCD3-2DB9-5CF7-A0F6-86D1A52BD1ED}"/>
              </a:ext>
            </a:extLst>
          </p:cNvPr>
          <p:cNvCxnSpPr/>
          <p:nvPr/>
        </p:nvCxnSpPr>
        <p:spPr>
          <a:xfrm>
            <a:off x="2864339" y="25146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="" xmlns:a16="http://schemas.microsoft.com/office/drawing/2014/main" id="{9BD1AA59-5AE0-6744-9AA0-20FCD997A2CF}"/>
              </a:ext>
            </a:extLst>
          </p:cNvPr>
          <p:cNvCxnSpPr/>
          <p:nvPr/>
        </p:nvCxnSpPr>
        <p:spPr>
          <a:xfrm>
            <a:off x="34901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08D30B08-B96B-4BD1-198C-080FE6B0FBFC}"/>
              </a:ext>
            </a:extLst>
          </p:cNvPr>
          <p:cNvSpPr txBox="1"/>
          <p:nvPr/>
        </p:nvSpPr>
        <p:spPr>
          <a:xfrm>
            <a:off x="2864339" y="4114801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1F5DB934-69A2-7977-F90F-89DD546560E9}"/>
              </a:ext>
            </a:extLst>
          </p:cNvPr>
          <p:cNvCxnSpPr/>
          <p:nvPr/>
        </p:nvCxnSpPr>
        <p:spPr>
          <a:xfrm>
            <a:off x="13472319" y="3124200"/>
            <a:ext cx="20902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7AB7AC50-EDB9-DF6A-5065-77CC8FD052EC}"/>
              </a:ext>
            </a:extLst>
          </p:cNvPr>
          <p:cNvCxnSpPr>
            <a:cxnSpLocks/>
          </p:cNvCxnSpPr>
          <p:nvPr/>
        </p:nvCxnSpPr>
        <p:spPr>
          <a:xfrm>
            <a:off x="1399870" y="3733800"/>
            <a:ext cx="3309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52AF8BB7-2554-D279-4B3A-A69DA6C091DD}"/>
              </a:ext>
            </a:extLst>
          </p:cNvPr>
          <p:cNvSpPr txBox="1"/>
          <p:nvPr/>
        </p:nvSpPr>
        <p:spPr>
          <a:xfrm>
            <a:off x="8170857" y="5101893"/>
            <a:ext cx="78311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vi-VN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 : 4 = 11 (trang)</a:t>
            </a:r>
            <a:endParaRPr lang="en-US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0" i="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Vũ</a:t>
            </a:r>
            <a:r>
              <a:rPr lang="en-US" sz="3200" b="0" i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quyển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sưu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trang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3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 trang.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95D15E32-6284-FBF3-1209-51821F187710}"/>
              </a:ext>
            </a:extLst>
          </p:cNvPr>
          <p:cNvSpPr txBox="1"/>
          <p:nvPr/>
        </p:nvSpPr>
        <p:spPr>
          <a:xfrm>
            <a:off x="10760554" y="4179722"/>
            <a:ext cx="2035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32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u="sng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057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530</Words>
  <Application>Microsoft Office PowerPoint</Application>
  <PresentationFormat>Custom</PresentationFormat>
  <Paragraphs>234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162</cp:revision>
  <dcterms:created xsi:type="dcterms:W3CDTF">2022-07-10T01:37:20Z</dcterms:created>
  <dcterms:modified xsi:type="dcterms:W3CDTF">2022-08-20T11:50:46Z</dcterms:modified>
</cp:coreProperties>
</file>