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324" r:id="rId2"/>
    <p:sldId id="311" r:id="rId3"/>
    <p:sldId id="318" r:id="rId4"/>
    <p:sldId id="291" r:id="rId5"/>
    <p:sldId id="292" r:id="rId6"/>
    <p:sldId id="293" r:id="rId7"/>
    <p:sldId id="319" r:id="rId8"/>
    <p:sldId id="321" r:id="rId9"/>
    <p:sldId id="322" r:id="rId10"/>
    <p:sldId id="320" r:id="rId11"/>
    <p:sldId id="323" r:id="rId12"/>
    <p:sldId id="299" r:id="rId13"/>
    <p:sldId id="314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64" d="100"/>
          <a:sy n="64" d="100"/>
        </p:scale>
        <p:origin x="12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27187" y="304800"/>
            <a:ext cx="6194425" cy="135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học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443514" y="1295400"/>
            <a:ext cx="1911350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Lớp: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" y="3559370"/>
            <a:ext cx="2338945" cy="329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5459" y="2133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CHỦ ĐỀ A2: THÔNG TIN VÀ XỬ LÍ THÔNG TIN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8E0000"/>
                </a:solidFill>
              </a:rPr>
              <a:t>Bài 3: XỬ LÍ THÔNG TIN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en-US" sz="2800" b="1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59370"/>
            <a:ext cx="403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(Sách giáo khoa Bộ Cánh Diều) </a:t>
            </a:r>
          </a:p>
        </p:txBody>
      </p:sp>
    </p:spTree>
    <p:extLst>
      <p:ext uri="{BB962C8B-B14F-4D97-AF65-F5344CB8AC3E}">
        <p14:creationId xmlns:p14="http://schemas.microsoft.com/office/powerpoint/2010/main" val="604166338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/>
              <a:t>+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Kết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NÓI NHANH, NÓI ĐÚNG”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Khởi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7030A0"/>
                </a:solidFill>
              </a:rPr>
              <a:t>Em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hãy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kể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về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một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thông</a:t>
            </a:r>
            <a:r>
              <a:rPr lang="en-US" sz="4800" b="1" dirty="0">
                <a:solidFill>
                  <a:srgbClr val="7030A0"/>
                </a:solidFill>
              </a:rPr>
              <a:t> tin </a:t>
            </a:r>
            <a:r>
              <a:rPr lang="en-US" sz="4800" b="1" dirty="0" err="1">
                <a:solidFill>
                  <a:srgbClr val="7030A0"/>
                </a:solidFill>
              </a:rPr>
              <a:t>mà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khi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biết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được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em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đã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rất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thích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thú</a:t>
            </a:r>
            <a:r>
              <a:rPr lang="en-US" sz="4800" b="1" dirty="0">
                <a:solidFill>
                  <a:srgbClr val="7030A0"/>
                </a:solidFill>
              </a:rPr>
              <a:t>? </a:t>
            </a:r>
            <a:r>
              <a:rPr lang="en-US" sz="4800" b="1" dirty="0" err="1">
                <a:solidFill>
                  <a:srgbClr val="7030A0"/>
                </a:solidFill>
              </a:rPr>
              <a:t>Em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đã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làm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gì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khi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nhận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được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thông</a:t>
            </a:r>
            <a:r>
              <a:rPr lang="en-US" sz="4800" b="1" dirty="0">
                <a:solidFill>
                  <a:srgbClr val="7030A0"/>
                </a:solidFill>
              </a:rPr>
              <a:t> tin </a:t>
            </a:r>
            <a:r>
              <a:rPr lang="en-US" sz="4800" b="1" dirty="0" err="1">
                <a:solidFill>
                  <a:srgbClr val="7030A0"/>
                </a:solidFill>
              </a:rPr>
              <a:t>đó</a:t>
            </a:r>
            <a:r>
              <a:rPr lang="en-US" sz="48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8E0000"/>
                </a:solidFill>
              </a:rPr>
              <a:t>Bài</a:t>
            </a:r>
            <a:r>
              <a:rPr lang="en-US" altLang="en-US" sz="4400" b="1" dirty="0">
                <a:solidFill>
                  <a:srgbClr val="8E0000"/>
                </a:solidFill>
              </a:rPr>
              <a:t> 3: XỬ LÍ THÔNG TIN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983023"/>
            <a:ext cx="7315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584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103</cp:revision>
  <dcterms:created xsi:type="dcterms:W3CDTF">2017-10-03T01:20:28Z</dcterms:created>
  <dcterms:modified xsi:type="dcterms:W3CDTF">2025-10-27T14:55:26Z</dcterms:modified>
</cp:coreProperties>
</file>