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17"/>
  </p:notesMasterIdLst>
  <p:sldIdLst>
    <p:sldId id="319" r:id="rId2"/>
    <p:sldId id="291" r:id="rId3"/>
    <p:sldId id="292" r:id="rId4"/>
    <p:sldId id="293" r:id="rId5"/>
    <p:sldId id="294" r:id="rId6"/>
    <p:sldId id="312" r:id="rId7"/>
    <p:sldId id="313" r:id="rId8"/>
    <p:sldId id="314" r:id="rId9"/>
    <p:sldId id="318" r:id="rId10"/>
    <p:sldId id="299" r:id="rId11"/>
    <p:sldId id="304" r:id="rId12"/>
    <p:sldId id="305" r:id="rId13"/>
    <p:sldId id="306" r:id="rId14"/>
    <p:sldId id="309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849" autoAdjust="0"/>
  </p:normalViewPr>
  <p:slideViewPr>
    <p:cSldViewPr>
      <p:cViewPr varScale="1">
        <p:scale>
          <a:sx n="84" d="100"/>
          <a:sy n="84" d="100"/>
        </p:scale>
        <p:origin x="-1406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pPr/>
              <a:t>10/15/2022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10/15/2022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pPr/>
              <a:t>10/15/2022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7.jpe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7.jpeg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WordArt 14"/>
          <p:cNvSpPr>
            <a:spLocks noChangeArrowheads="1" noChangeShapeType="1" noTextEdit="1"/>
          </p:cNvSpPr>
          <p:nvPr/>
        </p:nvSpPr>
        <p:spPr bwMode="auto">
          <a:xfrm>
            <a:off x="1627187" y="304800"/>
            <a:ext cx="6194425" cy="13509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ambria"/>
                <a:ea typeface="Cambria"/>
              </a:rPr>
              <a:t>Môn: Tin học</a:t>
            </a:r>
          </a:p>
        </p:txBody>
      </p:sp>
      <p:sp>
        <p:nvSpPr>
          <p:cNvPr id="5135" name="WordArt 15"/>
          <p:cNvSpPr>
            <a:spLocks noChangeArrowheads="1" noChangeShapeType="1" noTextEdit="1"/>
          </p:cNvSpPr>
          <p:nvPr/>
        </p:nvSpPr>
        <p:spPr bwMode="auto">
          <a:xfrm>
            <a:off x="3443514" y="1295400"/>
            <a:ext cx="1911350" cy="587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ambria"/>
                <a:ea typeface="Cambria"/>
              </a:rPr>
              <a:t>Lớp: 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3" y="3559370"/>
            <a:ext cx="2338945" cy="32918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35459" y="2133600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2800" b="1" smtClean="0">
                <a:solidFill>
                  <a:srgbClr val="0000FF"/>
                </a:solidFill>
              </a:rPr>
              <a:t>CHỦ ĐỀ A2: THÔNG TIN VÀ XỬ LÍ THÔNG TIN </a:t>
            </a:r>
            <a:endParaRPr lang="en-US" altLang="en-US" sz="2800" b="1" smtClean="0">
              <a:solidFill>
                <a:srgbClr val="0000FF"/>
              </a:solidFill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Bài 2: CÁC DẠNG THÔNG TIN THƯỜNG GẶP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en-US" sz="2800" b="1" smtClean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3559370"/>
            <a:ext cx="4038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/>
              <a:t>(Sách giáo khoa Bộ Cánh Diều)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07236940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i="1" dirty="0" err="1" smtClean="0"/>
              <a:t>Chúng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thu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thập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thông</a:t>
            </a:r>
            <a:r>
              <a:rPr lang="en-US" sz="2800" i="1" dirty="0" smtClean="0"/>
              <a:t> tin ở </a:t>
            </a:r>
            <a:r>
              <a:rPr lang="en-US" sz="2800" i="1" dirty="0" err="1" smtClean="0"/>
              <a:t>mấy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dạng</a:t>
            </a:r>
            <a:r>
              <a:rPr lang="en-US" altLang="en-US" sz="2701" b="1" dirty="0" smtClean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56431" y="2788981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71600" y="434340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71600" y="350520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6" y="273181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1752600" y="4343400"/>
            <a:ext cx="411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Nhiều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dạng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khác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nhau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1752600" y="3505200"/>
            <a:ext cx="274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Một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số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dạng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Một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dạng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i="1" dirty="0" err="1" smtClean="0"/>
              <a:t>Có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mấy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dạng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thông</a:t>
            </a:r>
            <a:r>
              <a:rPr lang="en-US" sz="2800" i="1" dirty="0" smtClean="0"/>
              <a:t> tin </a:t>
            </a:r>
            <a:r>
              <a:rPr lang="en-US" sz="2800" i="1" dirty="0" err="1" smtClean="0"/>
              <a:t>thường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gặp</a:t>
            </a:r>
            <a:r>
              <a:rPr lang="en-US" sz="2800" i="1" dirty="0" smtClean="0"/>
              <a:t>: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95400" y="381000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295400" y="281940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71600" y="480060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00600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81200" y="4800600"/>
            <a:ext cx="35009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smtClean="0"/>
              <a:t>4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1981200" y="3657600"/>
            <a:ext cx="388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smtClean="0"/>
              <a:t>3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4073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smtClean="0"/>
              <a:t>2  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67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i="1" dirty="0" err="1" smtClean="0"/>
              <a:t>Ba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dạng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thông</a:t>
            </a:r>
            <a:r>
              <a:rPr lang="en-US" sz="2800" i="1" dirty="0" smtClean="0"/>
              <a:t> tin </a:t>
            </a:r>
            <a:r>
              <a:rPr lang="en-US" sz="2800" i="1" dirty="0" err="1" smtClean="0"/>
              <a:t>thường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gặp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là</a:t>
            </a:r>
            <a:r>
              <a:rPr lang="en-US" sz="2800" i="1" dirty="0" smtClean="0"/>
              <a:t>: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295400" y="5181600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19200" y="289560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81600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1905000" y="5257800"/>
            <a:ext cx="6019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Dạng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văn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bản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dạng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hình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ảnh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dạng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tiếng</a:t>
            </a:r>
            <a:r>
              <a:rPr lang="en-US" sz="2400" i="1" dirty="0" smtClean="0"/>
              <a:t>.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56345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Dạng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chữ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dạng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số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dạng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âm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thanh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1752600" y="2895600"/>
            <a:ext cx="586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Dạng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chữ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dạng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âm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thanh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dạng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hình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ảnh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</a:t>
            </a:r>
            <a:r>
              <a:rPr lang="en-US" sz="4051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tập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3886200"/>
            <a:ext cx="64008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990600"/>
            <a:ext cx="640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13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0" y="2133600"/>
            <a:ext cx="830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0000FF"/>
                </a:solidFill>
              </a:rPr>
              <a:t>Bài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2: CÁC DẠNG THÔNG TIN THƯỜNG GẶP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2493" y="324534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17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2209800"/>
            <a:ext cx="7315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dirty="0" smtClean="0"/>
              <a:t>-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tin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gặp</a:t>
            </a:r>
            <a:r>
              <a:rPr lang="en-US" dirty="0" smtClean="0"/>
              <a:t>: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,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,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âm</a:t>
            </a:r>
            <a:r>
              <a:rPr lang="en-US" dirty="0" smtClean="0"/>
              <a:t> </a:t>
            </a:r>
            <a:r>
              <a:rPr lang="en-US" dirty="0" err="1" smtClean="0"/>
              <a:t>thanh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791162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</a:rPr>
              <a:t>Khởi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</a:rPr>
              <a:t>động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7" b="967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24000"/>
            <a:ext cx="2438400" cy="1952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3760624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/>
              <a:t>Em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hãy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lấy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ví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dụ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cho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thấy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các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giác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quan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khác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nhau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nhận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dạng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thông</a:t>
            </a:r>
            <a:r>
              <a:rPr lang="en-US" sz="2400" i="1" dirty="0" smtClean="0"/>
              <a:t> tin </a:t>
            </a:r>
            <a:r>
              <a:rPr lang="en-US" sz="2400" i="1" dirty="0" err="1" smtClean="0"/>
              <a:t>khác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nhau</a:t>
            </a:r>
            <a:r>
              <a:rPr lang="en-US" sz="2400" i="1" dirty="0" smtClean="0"/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</a:rPr>
              <a:t>Thông</a:t>
            </a:r>
            <a:r>
              <a:rPr lang="en-US" b="1" dirty="0" smtClean="0">
                <a:solidFill>
                  <a:srgbClr val="FF0000"/>
                </a:solidFill>
              </a:rPr>
              <a:t> tin </a:t>
            </a:r>
            <a:r>
              <a:rPr lang="en-US" b="1" dirty="0" err="1" smtClean="0">
                <a:solidFill>
                  <a:srgbClr val="FF0000"/>
                </a:solidFill>
              </a:rPr>
              <a:t>dạng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chữ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5240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295400" y="5257800"/>
            <a:ext cx="762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62200" y="53340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286000"/>
            <a:ext cx="6172200" cy="270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5486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</a:rPr>
              <a:t>Thông</a:t>
            </a:r>
            <a:r>
              <a:rPr lang="en-US" b="1" dirty="0" smtClean="0">
                <a:solidFill>
                  <a:srgbClr val="FF0000"/>
                </a:solidFill>
              </a:rPr>
              <a:t> tin </a:t>
            </a:r>
            <a:r>
              <a:rPr lang="en-US" b="1" dirty="0" err="1" smtClean="0">
                <a:solidFill>
                  <a:srgbClr val="FF0000"/>
                </a:solidFill>
              </a:rPr>
              <a:t>dạng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hình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ảnh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41148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 3?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rved Right Arrow 8"/>
          <p:cNvSpPr/>
          <p:nvPr/>
        </p:nvSpPr>
        <p:spPr>
          <a:xfrm rot="2771338">
            <a:off x="1862436" y="2446923"/>
            <a:ext cx="906015" cy="150269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 rot="3770574" flipH="1" flipV="1">
            <a:off x="5168685" y="5455138"/>
            <a:ext cx="759328" cy="14625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47244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ở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199" y="1143000"/>
            <a:ext cx="535604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 animBg="1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6096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 err="1" smtClean="0">
                <a:solidFill>
                  <a:srgbClr val="FF0000"/>
                </a:solidFill>
              </a:rPr>
              <a:t>hông</a:t>
            </a:r>
            <a:r>
              <a:rPr lang="en-US" b="1" dirty="0" smtClean="0">
                <a:solidFill>
                  <a:srgbClr val="FF0000"/>
                </a:solidFill>
              </a:rPr>
              <a:t> tin </a:t>
            </a:r>
            <a:r>
              <a:rPr lang="en-US" b="1" dirty="0" err="1" smtClean="0">
                <a:solidFill>
                  <a:srgbClr val="FF0000"/>
                </a:solidFill>
              </a:rPr>
              <a:t>dạng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âm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thanh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4384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0" y="5024735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19200"/>
            <a:ext cx="1600200" cy="123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371600"/>
            <a:ext cx="16097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1" y="1219201"/>
            <a:ext cx="187591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200400" y="2438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8800" y="25146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ight Brace 15"/>
          <p:cNvSpPr/>
          <p:nvPr/>
        </p:nvSpPr>
        <p:spPr>
          <a:xfrm rot="5400000">
            <a:off x="3756762" y="1577238"/>
            <a:ext cx="1567398" cy="511852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3" grpId="0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1981200" y="533400"/>
            <a:ext cx="5334000" cy="13388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sz="55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67620" y="228600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ở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2192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8600" y="22098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05000"/>
            <a:ext cx="34575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3561</TotalTime>
  <Words>375</Words>
  <Application>Microsoft Office PowerPoint</Application>
  <PresentationFormat>On-screen Show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ismail - [2010]</cp:lastModifiedBy>
  <cp:revision>125</cp:revision>
  <dcterms:created xsi:type="dcterms:W3CDTF">2017-10-03T01:20:28Z</dcterms:created>
  <dcterms:modified xsi:type="dcterms:W3CDTF">2022-10-15T13:18:11Z</dcterms:modified>
</cp:coreProperties>
</file>