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5" r:id="rId4"/>
    <p:sldMasterId id="2147483705" r:id="rId5"/>
  </p:sldMasterIdLst>
  <p:notesMasterIdLst>
    <p:notesMasterId r:id="rId21"/>
  </p:notesMasterIdLst>
  <p:sldIdLst>
    <p:sldId id="355" r:id="rId6"/>
    <p:sldId id="293" r:id="rId7"/>
    <p:sldId id="354" r:id="rId8"/>
    <p:sldId id="361" r:id="rId9"/>
    <p:sldId id="356" r:id="rId10"/>
    <p:sldId id="346" r:id="rId11"/>
    <p:sldId id="360" r:id="rId12"/>
    <p:sldId id="357" r:id="rId13"/>
    <p:sldId id="359" r:id="rId14"/>
    <p:sldId id="351" r:id="rId15"/>
    <p:sldId id="339" r:id="rId16"/>
    <p:sldId id="363" r:id="rId17"/>
    <p:sldId id="317" r:id="rId18"/>
    <p:sldId id="294" r:id="rId19"/>
    <p:sldId id="280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06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96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03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93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 userDrawn="1">
          <p15:clr>
            <a:srgbClr val="A4A3A4"/>
          </p15:clr>
        </p15:guide>
        <p15:guide id="8" orient="horz" pos="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80" d="100"/>
          <a:sy n="80" d="100"/>
        </p:scale>
        <p:origin x="804" y="48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33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450E4CD-1576-4872-BA5B-A0BFD495C4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CB9CB86-CF3E-4AA5-AFBA-E6EB3C43E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FD49686-02A9-4677-962D-9D5CDA545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D8664-4633-43C5-B65A-8CFE9B109F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2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450E4CD-1576-4872-BA5B-A0BFD495C4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CB9CB86-CF3E-4AA5-AFBA-E6EB3C43E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FD49686-02A9-4677-962D-9D5CDA545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D8664-4633-43C5-B65A-8CFE9B109F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97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450E4CD-1576-4872-BA5B-A0BFD495C4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CB9CB86-CF3E-4AA5-AFBA-E6EB3C43E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FD49686-02A9-4677-962D-9D5CDA545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D8664-4633-43C5-B65A-8CFE9B109F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3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450E4CD-1576-4872-BA5B-A0BFD495C4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CB9CB86-CF3E-4AA5-AFBA-E6EB3C43E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FD49686-02A9-4677-962D-9D5CDA545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D8664-4633-43C5-B65A-8CFE9B109F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35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030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030" indent="0">
              <a:buNone/>
              <a:defRPr sz="1500"/>
            </a:lvl8pPr>
            <a:lvl9pPr marL="274193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030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81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7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2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7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8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8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97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30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5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51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704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3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4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96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2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5" y="-113190"/>
            <a:ext cx="3599562" cy="14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46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8118-C36F-45F4-ADFD-BE8A7121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7BFB-E60A-4D80-B53D-1DCC7B2FCAF4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178E3-5A9B-4E3D-BBED-B3655BC0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F6939-DEC5-4554-8690-76B6FF41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BDBF3-3E30-4C01-A451-37891D5FE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046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0C68E-A0C1-4FB9-ACEE-EA532A8C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2DB5-A3F8-4964-A04F-F519361AFF11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FCCED-BAA1-4A15-976F-76AAC583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18F0-5F37-48BA-943D-039A5836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24B9E-1261-46CA-80C2-8950C92A2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939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1pPr>
            <a:lvl2pPr marL="407978" indent="0">
              <a:buNone/>
              <a:defRPr sz="1629">
                <a:solidFill>
                  <a:schemeClr val="tx1">
                    <a:tint val="75000"/>
                  </a:schemeClr>
                </a:solidFill>
              </a:defRPr>
            </a:lvl2pPr>
            <a:lvl3pPr marL="81595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223933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4pPr>
            <a:lvl5pPr marL="163191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5pPr>
            <a:lvl6pPr marL="2039889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6pPr>
            <a:lvl7pPr marL="2447867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7pPr>
            <a:lvl8pPr marL="2855844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8pPr>
            <a:lvl9pPr marL="326382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C1E0-0176-4AFB-8DFA-AC3D5F2F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AE96-FCDA-4394-BB1B-96A8F10AA8DE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DC52C-CF8E-47F3-B09C-A982A5A7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28F5D-7641-4065-A65F-350B6A57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6D4B-283A-4B9D-8C96-51A040120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838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9" y="1600201"/>
            <a:ext cx="7246937" cy="4525566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98"/>
            </a:lvl3pPr>
            <a:lvl4pPr>
              <a:defRPr sz="1629"/>
            </a:lvl4pPr>
            <a:lvl5pPr>
              <a:defRPr sz="1629"/>
            </a:lvl5pPr>
            <a:lvl6pPr>
              <a:defRPr sz="1629"/>
            </a:lvl6pPr>
            <a:lvl7pPr>
              <a:defRPr sz="1629"/>
            </a:lvl7pPr>
            <a:lvl8pPr>
              <a:defRPr sz="1629"/>
            </a:lvl8pPr>
            <a:lvl9pPr>
              <a:defRPr sz="16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3726" y="1600201"/>
            <a:ext cx="7248525" cy="4525566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98"/>
            </a:lvl3pPr>
            <a:lvl4pPr>
              <a:defRPr sz="1629"/>
            </a:lvl4pPr>
            <a:lvl5pPr>
              <a:defRPr sz="1629"/>
            </a:lvl5pPr>
            <a:lvl6pPr>
              <a:defRPr sz="1629"/>
            </a:lvl6pPr>
            <a:lvl7pPr>
              <a:defRPr sz="1629"/>
            </a:lvl7pPr>
            <a:lvl8pPr>
              <a:defRPr sz="1629"/>
            </a:lvl8pPr>
            <a:lvl9pPr>
              <a:defRPr sz="16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9FE2F9-9C62-427A-95F4-098A85D1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F24B-B3D8-499E-9875-F3FFA5BBCA5D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0D84B-804E-469D-8A32-DEF4D23A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7C13F0-2A44-4840-A856-DB3507BB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C054E-385B-4116-95CC-AD031A7E1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391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7978" indent="0">
              <a:buNone/>
              <a:defRPr sz="1798" b="1"/>
            </a:lvl2pPr>
            <a:lvl3pPr marL="815955" indent="0">
              <a:buNone/>
              <a:defRPr sz="1629" b="1"/>
            </a:lvl3pPr>
            <a:lvl4pPr marL="1223933" indent="0">
              <a:buNone/>
              <a:defRPr sz="1405" b="1"/>
            </a:lvl4pPr>
            <a:lvl5pPr marL="1631912" indent="0">
              <a:buNone/>
              <a:defRPr sz="1405" b="1"/>
            </a:lvl5pPr>
            <a:lvl6pPr marL="2039889" indent="0">
              <a:buNone/>
              <a:defRPr sz="1405" b="1"/>
            </a:lvl6pPr>
            <a:lvl7pPr marL="2447867" indent="0">
              <a:buNone/>
              <a:defRPr sz="1405" b="1"/>
            </a:lvl7pPr>
            <a:lvl8pPr marL="2855844" indent="0">
              <a:buNone/>
              <a:defRPr sz="1405" b="1"/>
            </a:lvl8pPr>
            <a:lvl9pPr marL="3263822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98"/>
            </a:lvl2pPr>
            <a:lvl3pPr>
              <a:defRPr sz="1629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7978" indent="0">
              <a:buNone/>
              <a:defRPr sz="1798" b="1"/>
            </a:lvl2pPr>
            <a:lvl3pPr marL="815955" indent="0">
              <a:buNone/>
              <a:defRPr sz="1629" b="1"/>
            </a:lvl3pPr>
            <a:lvl4pPr marL="1223933" indent="0">
              <a:buNone/>
              <a:defRPr sz="1405" b="1"/>
            </a:lvl4pPr>
            <a:lvl5pPr marL="1631912" indent="0">
              <a:buNone/>
              <a:defRPr sz="1405" b="1"/>
            </a:lvl5pPr>
            <a:lvl6pPr marL="2039889" indent="0">
              <a:buNone/>
              <a:defRPr sz="1405" b="1"/>
            </a:lvl6pPr>
            <a:lvl7pPr marL="2447867" indent="0">
              <a:buNone/>
              <a:defRPr sz="1405" b="1"/>
            </a:lvl7pPr>
            <a:lvl8pPr marL="2855844" indent="0">
              <a:buNone/>
              <a:defRPr sz="1405" b="1"/>
            </a:lvl8pPr>
            <a:lvl9pPr marL="3263822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98"/>
            </a:lvl2pPr>
            <a:lvl3pPr>
              <a:defRPr sz="1629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B38274-529F-478A-9194-FD2AF4EE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1D04-E565-4E11-AC57-146E7F19FABE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7A47B8-8D96-40AD-8351-FF4CCA31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59F614-8038-4621-92B3-DBD91677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A5DD3-15E6-4881-9F56-7780ED23B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24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F93117-E12C-4443-8557-44783521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A3C0-FD56-4F95-AB3D-AE970BB546BE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449629-7D55-46C2-BB0B-2A1C4FF1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0AFBB7-0308-4C4A-9F26-EE6ED7DC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5A209-E15F-483E-BD97-0095732AB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71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AD95D8C-2F28-46BE-A14C-54860920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6AB2-7FAC-485E-924C-93FD7D6894CF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F83AE1-FAB9-42F9-A4D1-4D3DA0A8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909C24-B7F4-4A10-8AB0-3E3FEEBA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413E4-FFD4-4AC8-BEB6-88ABEAAF9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543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65"/>
            </a:lvl1pPr>
            <a:lvl2pPr>
              <a:defRPr sz="2472"/>
            </a:lvl2pPr>
            <a:lvl3pPr>
              <a:defRPr sz="2135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7978" indent="0">
              <a:buNone/>
              <a:defRPr sz="1067"/>
            </a:lvl2pPr>
            <a:lvl3pPr marL="815955" indent="0">
              <a:buNone/>
              <a:defRPr sz="899"/>
            </a:lvl3pPr>
            <a:lvl4pPr marL="1223933" indent="0">
              <a:buNone/>
              <a:defRPr sz="787"/>
            </a:lvl4pPr>
            <a:lvl5pPr marL="1631912" indent="0">
              <a:buNone/>
              <a:defRPr sz="787"/>
            </a:lvl5pPr>
            <a:lvl6pPr marL="2039889" indent="0">
              <a:buNone/>
              <a:defRPr sz="787"/>
            </a:lvl6pPr>
            <a:lvl7pPr marL="2447867" indent="0">
              <a:buNone/>
              <a:defRPr sz="787"/>
            </a:lvl7pPr>
            <a:lvl8pPr marL="2855844" indent="0">
              <a:buNone/>
              <a:defRPr sz="787"/>
            </a:lvl8pPr>
            <a:lvl9pPr marL="3263822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2B057-0D7D-4622-8C6F-480F5974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8AD4-460F-4345-A366-6B8D1ED79EF8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9EE1D9-404F-4282-B169-6539ED0B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6A84C9-CF58-4119-B9D9-38FCEB64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83FD-458C-406E-A8A9-395DAF8D4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86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7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65"/>
            </a:lvl1pPr>
            <a:lvl2pPr marL="407978" indent="0">
              <a:buNone/>
              <a:defRPr sz="2472"/>
            </a:lvl2pPr>
            <a:lvl3pPr marL="815955" indent="0">
              <a:buNone/>
              <a:defRPr sz="2135"/>
            </a:lvl3pPr>
            <a:lvl4pPr marL="1223933" indent="0">
              <a:buNone/>
              <a:defRPr sz="1798"/>
            </a:lvl4pPr>
            <a:lvl5pPr marL="1631912" indent="0">
              <a:buNone/>
              <a:defRPr sz="1798"/>
            </a:lvl5pPr>
            <a:lvl6pPr marL="2039889" indent="0">
              <a:buNone/>
              <a:defRPr sz="1798"/>
            </a:lvl6pPr>
            <a:lvl7pPr marL="2447867" indent="0">
              <a:buNone/>
              <a:defRPr sz="1798"/>
            </a:lvl7pPr>
            <a:lvl8pPr marL="2855844" indent="0">
              <a:buNone/>
              <a:defRPr sz="1798"/>
            </a:lvl8pPr>
            <a:lvl9pPr marL="3263822" indent="0">
              <a:buNone/>
              <a:defRPr sz="179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236"/>
            </a:lvl1pPr>
            <a:lvl2pPr marL="407978" indent="0">
              <a:buNone/>
              <a:defRPr sz="1067"/>
            </a:lvl2pPr>
            <a:lvl3pPr marL="815955" indent="0">
              <a:buNone/>
              <a:defRPr sz="899"/>
            </a:lvl3pPr>
            <a:lvl4pPr marL="1223933" indent="0">
              <a:buNone/>
              <a:defRPr sz="787"/>
            </a:lvl4pPr>
            <a:lvl5pPr marL="1631912" indent="0">
              <a:buNone/>
              <a:defRPr sz="787"/>
            </a:lvl5pPr>
            <a:lvl6pPr marL="2039889" indent="0">
              <a:buNone/>
              <a:defRPr sz="787"/>
            </a:lvl6pPr>
            <a:lvl7pPr marL="2447867" indent="0">
              <a:buNone/>
              <a:defRPr sz="787"/>
            </a:lvl7pPr>
            <a:lvl8pPr marL="2855844" indent="0">
              <a:buNone/>
              <a:defRPr sz="787"/>
            </a:lvl8pPr>
            <a:lvl9pPr marL="3263822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83B5FA-10D4-4968-A31F-2BD555B1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4933-28C0-4F07-B98B-FC1F1DF6B32A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3CB8A8-AE10-40C1-98FB-F01356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69BEF7-E472-4ABE-BD83-3DF5C5D5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37E54-EE39-46BF-858F-21163588C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301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30FA-CA35-415C-9F56-DFC79846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C83F-30B1-45F0-96DB-8F8A94BBC676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9B79-AE39-4A0F-A3FA-665BCDE1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B79C-6152-4598-B662-0A3C6CA7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FBE2-7780-4864-931F-8EA4FC7DC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79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1476" y="275035"/>
            <a:ext cx="3660775" cy="58507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388" y="275035"/>
            <a:ext cx="10834688" cy="58507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E0F4A-DB0B-4BAC-982B-D34C1072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73DA-8E6F-479F-A63E-6F8D807FCAD2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31477-1CEB-4A24-91E1-69247E2B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EB0B2-1C73-40AD-9117-D38B5611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3D7D1-E606-4F2B-9A77-84E9BFF9E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89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030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030" indent="0">
              <a:buNone/>
              <a:defRPr sz="1500"/>
            </a:lvl8pPr>
            <a:lvl9pPr marL="274193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030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>
    <p:push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88F17F-97EC-4027-BE4A-D568B810249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BF7BF-EB10-4D73-A2BD-0ED74B4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81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99EC20B-6BE8-4D8B-8126-C3CD021F3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513" y="206276"/>
            <a:ext cx="8228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5EFC072-B532-4C65-B05A-ADC26EE8C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513" y="1200150"/>
            <a:ext cx="8228975" cy="33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A0969-B534-447F-B7C3-8FE66DC51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512" y="4767562"/>
            <a:ext cx="2133273" cy="273248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815955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AD4540-A511-4F95-ACC6-5A2A28193C60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712A-BCAE-46DC-A737-F8D181EA9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104" y="4767562"/>
            <a:ext cx="2895793" cy="273248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815955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DA8D-FDD4-4FF5-9076-FF48DAFC3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15" y="4767562"/>
            <a:ext cx="2133273" cy="273248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67">
                <a:solidFill>
                  <a:srgbClr val="898989"/>
                </a:solidFill>
              </a:defRPr>
            </a:lvl1pPr>
          </a:lstStyle>
          <a:p>
            <a:fld id="{D2ADB6FA-6412-4C0A-966C-9150C545D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55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815085" rtl="0" eaLnBrk="0" fontAlgn="base" hangingPunct="0">
        <a:spcBef>
          <a:spcPct val="0"/>
        </a:spcBef>
        <a:spcAft>
          <a:spcPct val="0"/>
        </a:spcAft>
        <a:defRPr sz="393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085" rtl="0" eaLnBrk="0" fontAlgn="base" hangingPunct="0">
        <a:spcBef>
          <a:spcPct val="0"/>
        </a:spcBef>
        <a:spcAft>
          <a:spcPct val="0"/>
        </a:spcAft>
        <a:defRPr sz="3932">
          <a:solidFill>
            <a:schemeClr val="tx1"/>
          </a:solidFill>
          <a:latin typeface="Calibri" panose="020F0502020204030204" pitchFamily="34" charset="0"/>
        </a:defRPr>
      </a:lvl2pPr>
      <a:lvl3pPr algn="ctr" defTabSz="815085" rtl="0" eaLnBrk="0" fontAlgn="base" hangingPunct="0">
        <a:spcBef>
          <a:spcPct val="0"/>
        </a:spcBef>
        <a:spcAft>
          <a:spcPct val="0"/>
        </a:spcAft>
        <a:defRPr sz="3932">
          <a:solidFill>
            <a:schemeClr val="tx1"/>
          </a:solidFill>
          <a:latin typeface="Calibri" panose="020F0502020204030204" pitchFamily="34" charset="0"/>
        </a:defRPr>
      </a:lvl3pPr>
      <a:lvl4pPr algn="ctr" defTabSz="815085" rtl="0" eaLnBrk="0" fontAlgn="base" hangingPunct="0">
        <a:spcBef>
          <a:spcPct val="0"/>
        </a:spcBef>
        <a:spcAft>
          <a:spcPct val="0"/>
        </a:spcAft>
        <a:defRPr sz="3932">
          <a:solidFill>
            <a:schemeClr val="tx1"/>
          </a:solidFill>
          <a:latin typeface="Calibri" panose="020F0502020204030204" pitchFamily="34" charset="0"/>
        </a:defRPr>
      </a:lvl4pPr>
      <a:lvl5pPr algn="ctr" defTabSz="815085" rtl="0" eaLnBrk="0" fontAlgn="base" hangingPunct="0">
        <a:spcBef>
          <a:spcPct val="0"/>
        </a:spcBef>
        <a:spcAft>
          <a:spcPct val="0"/>
        </a:spcAft>
        <a:defRPr sz="3932">
          <a:solidFill>
            <a:schemeClr val="tx1"/>
          </a:solidFill>
          <a:latin typeface="Calibri" panose="020F0502020204030204" pitchFamily="34" charset="0"/>
        </a:defRPr>
      </a:lvl5pPr>
      <a:lvl6pPr marL="256832" algn="ctr" defTabSz="815085" rtl="0" fontAlgn="base">
        <a:spcBef>
          <a:spcPct val="0"/>
        </a:spcBef>
        <a:spcAft>
          <a:spcPct val="0"/>
        </a:spcAft>
        <a:defRPr sz="3932">
          <a:solidFill>
            <a:schemeClr val="tx1"/>
          </a:solidFill>
          <a:latin typeface="Calibri" panose="020F0502020204030204" pitchFamily="34" charset="0"/>
        </a:defRPr>
      </a:lvl6pPr>
      <a:lvl7pPr marL="513665" algn="ctr" defTabSz="815085" rtl="0" fontAlgn="base">
        <a:spcBef>
          <a:spcPct val="0"/>
        </a:spcBef>
        <a:spcAft>
          <a:spcPct val="0"/>
        </a:spcAft>
        <a:defRPr sz="3932">
          <a:solidFill>
            <a:schemeClr val="tx1"/>
          </a:solidFill>
          <a:latin typeface="Calibri" panose="020F0502020204030204" pitchFamily="34" charset="0"/>
        </a:defRPr>
      </a:lvl7pPr>
      <a:lvl8pPr marL="770496" algn="ctr" defTabSz="815085" rtl="0" fontAlgn="base">
        <a:spcBef>
          <a:spcPct val="0"/>
        </a:spcBef>
        <a:spcAft>
          <a:spcPct val="0"/>
        </a:spcAft>
        <a:defRPr sz="3932">
          <a:solidFill>
            <a:schemeClr val="tx1"/>
          </a:solidFill>
          <a:latin typeface="Calibri" panose="020F0502020204030204" pitchFamily="34" charset="0"/>
        </a:defRPr>
      </a:lvl8pPr>
      <a:lvl9pPr marL="1027328" algn="ctr" defTabSz="815085" rtl="0" fontAlgn="base">
        <a:spcBef>
          <a:spcPct val="0"/>
        </a:spcBef>
        <a:spcAft>
          <a:spcPct val="0"/>
        </a:spcAft>
        <a:defRPr sz="393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5880" indent="-305880" algn="l" defTabSz="8150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1pPr>
      <a:lvl2pPr marL="662591" indent="-254157" algn="l" defTabSz="8150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72" kern="1200">
          <a:solidFill>
            <a:schemeClr val="tx1"/>
          </a:solidFill>
          <a:latin typeface="+mn-lt"/>
          <a:ea typeface="+mn-ea"/>
          <a:cs typeface="+mn-cs"/>
        </a:defRPr>
      </a:lvl2pPr>
      <a:lvl3pPr marL="1019303" indent="-203326" algn="l" defTabSz="8150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427737" indent="-203326" algn="l" defTabSz="8150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35279" indent="-203326" algn="l" defTabSz="8150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43878" indent="-203989" algn="l" defTabSz="815955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651855" indent="-203989" algn="l" defTabSz="815955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059834" indent="-203989" algn="l" defTabSz="815955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467812" indent="-203989" algn="l" defTabSz="815955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1pPr>
      <a:lvl2pPr marL="407978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2pPr>
      <a:lvl3pPr marL="815955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223933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4pPr>
      <a:lvl5pPr marL="1631912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5pPr>
      <a:lvl6pPr marL="2039889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6pPr>
      <a:lvl7pPr marL="2447867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7pPr>
      <a:lvl8pPr marL="2855844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8pPr>
      <a:lvl9pPr marL="3263822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649CFE89-C27F-45F1-8DA5-F02D2CA1F19B}"/>
              </a:ext>
            </a:extLst>
          </p:cNvPr>
          <p:cNvSpPr txBox="1"/>
          <p:nvPr/>
        </p:nvSpPr>
        <p:spPr>
          <a:xfrm>
            <a:off x="839334" y="1641071"/>
            <a:ext cx="7258743" cy="1969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00" dirty="0">
                <a:solidFill>
                  <a:srgbClr val="3CB16B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MÔN: CÔNG NGHỆ </a:t>
            </a:r>
          </a:p>
          <a:p>
            <a:pPr algn="ctr"/>
            <a:r>
              <a:rPr lang="en-US" altLang="ko-KR" sz="3000" dirty="0">
                <a:solidFill>
                  <a:srgbClr val="3CB16B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LỚP 4</a:t>
            </a:r>
          </a:p>
          <a:p>
            <a:pPr algn="ctr"/>
            <a:r>
              <a:rPr lang="en-US" altLang="ko-KR" sz="2000" dirty="0">
                <a:solidFill>
                  <a:srgbClr val="3CB16B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BÀI 4: CHẬU VÀ GIÁ THỂ TRỒNG HOA CÂY CẢNH (</a:t>
            </a:r>
            <a:r>
              <a:rPr lang="en-US" altLang="ko-KR" sz="2000" dirty="0" err="1">
                <a:solidFill>
                  <a:srgbClr val="3CB16B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Tiết</a:t>
            </a:r>
            <a:r>
              <a:rPr lang="en-US" altLang="ko-KR" sz="2000" dirty="0">
                <a:solidFill>
                  <a:srgbClr val="3CB16B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2)</a:t>
            </a:r>
          </a:p>
          <a:p>
            <a:pPr algn="ctr"/>
            <a:r>
              <a:rPr lang="en-US" altLang="ko-KR" sz="2100" dirty="0">
                <a:solidFill>
                  <a:srgbClr val="3CB16B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                                             </a:t>
            </a:r>
          </a:p>
          <a:p>
            <a:pPr algn="ctr"/>
            <a:r>
              <a:rPr lang="en-US" altLang="ko-KR" sz="2100" dirty="0">
                <a:solidFill>
                  <a:srgbClr val="3CB16B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                                                </a:t>
            </a:r>
          </a:p>
        </p:txBody>
      </p:sp>
      <p:pic>
        <p:nvPicPr>
          <p:cNvPr id="7" name="Picture 3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-132755"/>
            <a:ext cx="1768475" cy="17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" y="-18455"/>
            <a:ext cx="1768475" cy="17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128589" y="1117997"/>
            <a:ext cx="8931275" cy="10846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b="1" kern="10" dirty="0">
              <a:ln w="38100">
                <a:solidFill>
                  <a:srgbClr val="A11FA1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49CFE89-C27F-45F1-8DA5-F02D2CA1F19B}"/>
              </a:ext>
            </a:extLst>
          </p:cNvPr>
          <p:cNvSpPr txBox="1"/>
          <p:nvPr/>
        </p:nvSpPr>
        <p:spPr>
          <a:xfrm>
            <a:off x="2222204" y="921351"/>
            <a:ext cx="4635795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altLang="ko-KR" sz="2100" dirty="0">
              <a:solidFill>
                <a:srgbClr val="FF0000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algn="ctr"/>
            <a:endParaRPr lang="en-US" altLang="ko-KR" sz="1800" dirty="0">
              <a:solidFill>
                <a:srgbClr val="3CB16B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>
          <a:xfrm>
            <a:off x="1711160" y="665805"/>
            <a:ext cx="5721679" cy="4230721"/>
          </a:xfrm>
          <a:prstGeom prst="rect">
            <a:avLst/>
          </a:prstGeom>
        </p:spPr>
      </p:pic>
      <p:sp>
        <p:nvSpPr>
          <p:cNvPr id="2" name="文本框 3"/>
          <p:cNvSpPr txBox="1"/>
          <p:nvPr/>
        </p:nvSpPr>
        <p:spPr>
          <a:xfrm>
            <a:off x="3136013" y="1240653"/>
            <a:ext cx="2654257" cy="1331097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anose="02000600000000000000" pitchFamily="2" charset="0"/>
                <a:ea typeface="Microsoft YaHei" panose="020B0503020204020204" pitchFamily="34" charset="-122"/>
              </a:rPr>
              <a:t>AI NHANH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anose="02000600000000000000" pitchFamily="2" charset="0"/>
                <a:ea typeface="Microsoft YaHei" panose="020B0503020204020204" pitchFamily="34" charset="-122"/>
              </a:rPr>
              <a:t>AI ĐÚNG</a:t>
            </a:r>
            <a:endParaRPr lang="zh-CN" altLang="en-US" sz="2800" b="1" dirty="0">
              <a:solidFill>
                <a:srgbClr val="00B0F0"/>
              </a:solidFill>
              <a:latin typeface="Segoe Print" panose="02000600000000000000" pitchFamily="2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AD3F2C4-1D7C-4E83-8936-358DAADA2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94" y="0"/>
            <a:ext cx="8888818" cy="5143500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6B2796-CEE2-4AC8-AC0F-BCF43226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820" y="873934"/>
            <a:ext cx="2647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dừa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FE6CA-235D-4F34-B2BA-0F131C4C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26" y="873934"/>
            <a:ext cx="200246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dừa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A95443-85C9-4016-90D2-4D8EA644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820" y="1643022"/>
            <a:ext cx="2647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thóc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4A57A-01F4-4F41-9AE1-D8A1A645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27" y="1640645"/>
            <a:ext cx="200246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Vỏ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D93F9-7077-4BAE-84D3-4FEC4679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820" y="2412110"/>
            <a:ext cx="2647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7CD80A-6CC0-43F8-B2CF-D76269643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26" y="2412110"/>
            <a:ext cx="2647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Than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củi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678BCC-F373-45A3-B8BA-C1F7EFF0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820" y="3096138"/>
            <a:ext cx="2647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F8AF33-B1F2-41E8-BB3F-F18D8CA2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26" y="2959530"/>
            <a:ext cx="28743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trân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châu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61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anose="02000600000000000000" pitchFamily="2" charset="0"/>
                <a:ea typeface="Microsoft YaHei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anose="02000600000000000000" pitchFamily="2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281F51-331C-4FA0-9B38-87B71EC9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0" y="922745"/>
            <a:ext cx="80488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</a:rPr>
              <a:t>Chia sẻ với bạn về một số loại giá thể được sử dụng để trồng hoa và cây cảnh ở địa phương 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anose="02000600000000000000" pitchFamily="2" charset="0"/>
                <a:ea typeface="Microsoft YaHei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anose="02000600000000000000" pitchFamily="2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8" y="457959"/>
            <a:ext cx="8414569" cy="39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91688"/>
      </p:ext>
    </p:extLst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6BA269-84C1-465F-8CC9-EF5BB8931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543" y="933377"/>
            <a:ext cx="2647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6A08E-9765-4101-8F6A-CA8C35D2CE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37543" y="2425215"/>
            <a:ext cx="245612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47B66-5B11-4CDB-8562-E88747834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851" y="3659649"/>
            <a:ext cx="327482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mămg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68F4C-1CC7-49C5-86A8-CF50D8784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05" y="211614"/>
            <a:ext cx="2594343" cy="1667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A6B58-77E0-402E-A907-5CAE6A9AB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027" y="1850065"/>
            <a:ext cx="2456121" cy="1440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3589F5-67EA-4848-A662-44E5830BC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983" y="3364805"/>
            <a:ext cx="2456122" cy="154101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41C8D-6CBA-42ED-90B6-08F12D65D577}"/>
              </a:ext>
            </a:extLst>
          </p:cNvPr>
          <p:cNvCxnSpPr>
            <a:cxnSpLocks/>
          </p:cNvCxnSpPr>
          <p:nvPr/>
        </p:nvCxnSpPr>
        <p:spPr>
          <a:xfrm>
            <a:off x="3949994" y="1152668"/>
            <a:ext cx="1339703" cy="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92C5DB-600F-498D-BFF9-D4E64B75E8D3}"/>
              </a:ext>
            </a:extLst>
          </p:cNvPr>
          <p:cNvCxnSpPr>
            <a:endCxn id="15" idx="3"/>
          </p:cNvCxnSpPr>
          <p:nvPr/>
        </p:nvCxnSpPr>
        <p:spPr>
          <a:xfrm>
            <a:off x="3721395" y="2644506"/>
            <a:ext cx="1616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AE888C-D156-4611-B960-E2A9E09470DD}"/>
              </a:ext>
            </a:extLst>
          </p:cNvPr>
          <p:cNvCxnSpPr/>
          <p:nvPr/>
        </p:nvCxnSpPr>
        <p:spPr>
          <a:xfrm>
            <a:off x="3902148" y="3965944"/>
            <a:ext cx="1339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07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6BA269-84C1-465F-8CC9-EF5BB8931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806" y="922745"/>
            <a:ext cx="661345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</a:p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6A08E-9765-4101-8F6A-CA8C35D2CE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97172" y="1998921"/>
            <a:ext cx="653902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DBD4B3-F39E-4507-AD5D-D6CB10B3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82887"/>
            <a:ext cx="646459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2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>
          <a:xfrm>
            <a:off x="1711160" y="665805"/>
            <a:ext cx="5721679" cy="4230721"/>
          </a:xfrm>
          <a:prstGeom prst="rect">
            <a:avLst/>
          </a:prstGeom>
        </p:spPr>
      </p:pic>
      <p:sp>
        <p:nvSpPr>
          <p:cNvPr id="2" name="文本框 3"/>
          <p:cNvSpPr txBox="1"/>
          <p:nvPr/>
        </p:nvSpPr>
        <p:spPr>
          <a:xfrm>
            <a:off x="3244870" y="1495756"/>
            <a:ext cx="2654257" cy="684767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anose="02000600000000000000" pitchFamily="2" charset="0"/>
                <a:ea typeface="Microsoft YaHei" panose="020B0503020204020204" pitchFamily="34" charset="-122"/>
              </a:rPr>
              <a:t>KHÁM PHÁ</a:t>
            </a:r>
            <a:endParaRPr lang="zh-CN" altLang="en-US" sz="2800" b="1" dirty="0">
              <a:solidFill>
                <a:srgbClr val="00B0F0"/>
              </a:solidFill>
              <a:latin typeface="Segoe Print" panose="02000600000000000000" pitchFamily="2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578"/>
            <a:ext cx="9144000" cy="5143500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0" y="1441449"/>
          <a:ext cx="9144000" cy="206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551263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62792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47951609"/>
                    </a:ext>
                  </a:extLst>
                </a:gridCol>
              </a:tblGrid>
              <a:tr h="206375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705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3079749"/>
          <a:ext cx="9144000" cy="206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551263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62792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47951609"/>
                    </a:ext>
                  </a:extLst>
                </a:gridCol>
              </a:tblGrid>
              <a:tr h="206375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705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120259" y="6989995"/>
          <a:ext cx="2970393" cy="62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31">
                  <a:extLst>
                    <a:ext uri="{9D8B030D-6E8A-4147-A177-3AD203B41FA5}">
                      <a16:colId xmlns:a16="http://schemas.microsoft.com/office/drawing/2014/main" val="3655126303"/>
                    </a:ext>
                  </a:extLst>
                </a:gridCol>
                <a:gridCol w="990131">
                  <a:extLst>
                    <a:ext uri="{9D8B030D-6E8A-4147-A177-3AD203B41FA5}">
                      <a16:colId xmlns:a16="http://schemas.microsoft.com/office/drawing/2014/main" val="176279274"/>
                    </a:ext>
                  </a:extLst>
                </a:gridCol>
                <a:gridCol w="990131">
                  <a:extLst>
                    <a:ext uri="{9D8B030D-6E8A-4147-A177-3AD203B41FA5}">
                      <a16:colId xmlns:a16="http://schemas.microsoft.com/office/drawing/2014/main" val="3047951609"/>
                    </a:ext>
                  </a:extLst>
                </a:gridCol>
              </a:tblGrid>
              <a:tr h="62365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7050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77EAAD9-6102-4B63-B073-1430AE45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2" y="1886297"/>
            <a:ext cx="7876715" cy="305676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18770A-C5EA-43E7-B779-BD3AB6972B7D}"/>
              </a:ext>
            </a:extLst>
          </p:cNvPr>
          <p:cNvCxnSpPr>
            <a:cxnSpLocks/>
          </p:cNvCxnSpPr>
          <p:nvPr/>
        </p:nvCxnSpPr>
        <p:spPr>
          <a:xfrm>
            <a:off x="2721166" y="2473324"/>
            <a:ext cx="1575412" cy="761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483943-F31C-458A-9155-D4EB55E510B3}"/>
              </a:ext>
            </a:extLst>
          </p:cNvPr>
          <p:cNvCxnSpPr>
            <a:cxnSpLocks/>
          </p:cNvCxnSpPr>
          <p:nvPr/>
        </p:nvCxnSpPr>
        <p:spPr>
          <a:xfrm flipV="1">
            <a:off x="2666082" y="2651457"/>
            <a:ext cx="1630323" cy="5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B6AB44-8578-4715-AC07-7AAF8BF15CD1}"/>
              </a:ext>
            </a:extLst>
          </p:cNvPr>
          <p:cNvCxnSpPr>
            <a:cxnSpLocks/>
          </p:cNvCxnSpPr>
          <p:nvPr/>
        </p:nvCxnSpPr>
        <p:spPr>
          <a:xfrm>
            <a:off x="2721166" y="3726113"/>
            <a:ext cx="1602867" cy="661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E2D457-3681-4460-B37C-259B5B74927F}"/>
              </a:ext>
            </a:extLst>
          </p:cNvPr>
          <p:cNvCxnSpPr>
            <a:cxnSpLocks/>
          </p:cNvCxnSpPr>
          <p:nvPr/>
        </p:nvCxnSpPr>
        <p:spPr>
          <a:xfrm flipV="1">
            <a:off x="2666082" y="3821447"/>
            <a:ext cx="1630323" cy="60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A81A919-C714-4E04-92A7-6FF749539F40}"/>
              </a:ext>
            </a:extLst>
          </p:cNvPr>
          <p:cNvSpPr txBox="1"/>
          <p:nvPr/>
        </p:nvSpPr>
        <p:spPr>
          <a:xfrm>
            <a:off x="633470" y="1055300"/>
            <a:ext cx="787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 ghép tên với nguồn gốc của các loại giá thể trồng hoa, cây cảnh dưới đây cho phù hợp.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578"/>
            <a:ext cx="9144000" cy="51435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3079749"/>
          <a:ext cx="9144000" cy="206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551263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62792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47951609"/>
                    </a:ext>
                  </a:extLst>
                </a:gridCol>
              </a:tblGrid>
              <a:tr h="206375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705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120259" y="6989995"/>
          <a:ext cx="2970393" cy="62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31">
                  <a:extLst>
                    <a:ext uri="{9D8B030D-6E8A-4147-A177-3AD203B41FA5}">
                      <a16:colId xmlns:a16="http://schemas.microsoft.com/office/drawing/2014/main" val="3655126303"/>
                    </a:ext>
                  </a:extLst>
                </a:gridCol>
                <a:gridCol w="990131">
                  <a:extLst>
                    <a:ext uri="{9D8B030D-6E8A-4147-A177-3AD203B41FA5}">
                      <a16:colId xmlns:a16="http://schemas.microsoft.com/office/drawing/2014/main" val="176279274"/>
                    </a:ext>
                  </a:extLst>
                </a:gridCol>
                <a:gridCol w="990131">
                  <a:extLst>
                    <a:ext uri="{9D8B030D-6E8A-4147-A177-3AD203B41FA5}">
                      <a16:colId xmlns:a16="http://schemas.microsoft.com/office/drawing/2014/main" val="3047951609"/>
                    </a:ext>
                  </a:extLst>
                </a:gridCol>
              </a:tblGrid>
              <a:tr h="62365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705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2379E5C-24A5-42D0-ADFC-98AE3E2B85D5}"/>
              </a:ext>
            </a:extLst>
          </p:cNvPr>
          <p:cNvSpPr txBox="1"/>
          <p:nvPr/>
        </p:nvSpPr>
        <p:spPr>
          <a:xfrm>
            <a:off x="683046" y="1066317"/>
            <a:ext cx="787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 hãy gọi tên các loại giá thể trồng hoa, cây cảnh có trong những hình dưới đây.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image3.jpeg">
            <a:extLst>
              <a:ext uri="{FF2B5EF4-FFF2-40B4-BE49-F238E27FC236}">
                <a16:creationId xmlns:a16="http://schemas.microsoft.com/office/drawing/2014/main" id="{DF358C08-3DD2-4D86-B245-76193429D2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045" y="2063751"/>
            <a:ext cx="5133861" cy="278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8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6BA269-84C1-465F-8CC9-EF5BB8931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544" y="922745"/>
            <a:ext cx="2647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</a:rPr>
              <a:t>Giá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trấu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hun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6A08E-9765-4101-8F6A-CA8C35D2CE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37544" y="1850065"/>
            <a:ext cx="24986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</a:rPr>
              <a:t>Giá thể xơ dừa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DBD4B3-F39E-4507-AD5D-D6CB10B3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851" y="2982887"/>
            <a:ext cx="259434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</a:rPr>
              <a:t>Giá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</a:rPr>
              <a:t> than </a:t>
            </a:r>
            <a:r>
              <a:rPr lang="en-US" sz="2400" dirty="0" err="1">
                <a:latin typeface="arial" panose="020B0604020202020204" pitchFamily="34" charset="0"/>
              </a:rPr>
              <a:t>củi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3.jpeg">
            <a:extLst>
              <a:ext uri="{FF2B5EF4-FFF2-40B4-BE49-F238E27FC236}">
                <a16:creationId xmlns:a16="http://schemas.microsoft.com/office/drawing/2014/main" id="{CB6E1860-DA1D-40F3-A08E-90DF724A8A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318" y="922746"/>
            <a:ext cx="4702137" cy="3175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47B66-5B11-4CDB-8562-E88747834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851" y="3659649"/>
            <a:ext cx="327482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</a:rPr>
              <a:t>Giá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trân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châu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76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213</Words>
  <Application>Microsoft Office PowerPoint</Application>
  <PresentationFormat>On-screen Show (16:9)</PresentationFormat>
  <Paragraphs>39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Century Gothic</vt:lpstr>
      <vt:lpstr>Segoe Print</vt:lpstr>
      <vt:lpstr>Times New Roman</vt:lpstr>
      <vt:lpstr>Wingdings 3</vt:lpstr>
      <vt:lpstr>Office 主题​​</vt:lpstr>
      <vt:lpstr>1_Office 主题​​</vt:lpstr>
      <vt:lpstr>Custom Design</vt:lpstr>
      <vt:lpstr>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304</cp:revision>
  <dcterms:created xsi:type="dcterms:W3CDTF">2017-06-11T12:45:00Z</dcterms:created>
  <dcterms:modified xsi:type="dcterms:W3CDTF">2025-10-20T14:38:25Z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FF081357B72B4CDABAE0E1FF993F547B_12</vt:lpwstr>
  </property>
  <property fmtid="{D5CDD505-2E9C-101B-9397-08002B2CF9AE}" pid="3" name="KSOProductBuildVer">
    <vt:lpwstr>1033-12.2.0.13266</vt:lpwstr>
  </property>
</Properties>
</file>