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03" r:id="rId2"/>
    <p:sldId id="286" r:id="rId3"/>
    <p:sldId id="275" r:id="rId4"/>
    <p:sldId id="288" r:id="rId5"/>
    <p:sldId id="289" r:id="rId6"/>
    <p:sldId id="290" r:id="rId7"/>
    <p:sldId id="297" r:id="rId8"/>
    <p:sldId id="291" r:id="rId9"/>
    <p:sldId id="300" r:id="rId10"/>
    <p:sldId id="292" r:id="rId11"/>
    <p:sldId id="293" r:id="rId12"/>
    <p:sldId id="294" r:id="rId13"/>
    <p:sldId id="295" r:id="rId14"/>
    <p:sldId id="296" r:id="rId15"/>
    <p:sldId id="299" r:id="rId16"/>
    <p:sldId id="298" r:id="rId17"/>
    <p:sldId id="301" r:id="rId18"/>
  </p:sldIdLst>
  <p:sldSz cx="12192000" cy="6858000"/>
  <p:notesSz cx="6858000" cy="9144000"/>
  <p:embeddedFontLst>
    <p:embeddedFont>
      <p:font typeface="VNI-Avo" panose="020B0604020202020204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8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thao2010@gmail.com" userId="2a6fb95498885ee5" providerId="LiveId" clId="{9AFE4B84-2679-4851-9767-12B76AB766C4}"/>
    <pc:docChg chg="delSld">
      <pc:chgData name="thuongthao2010@gmail.com" userId="2a6fb95498885ee5" providerId="LiveId" clId="{9AFE4B84-2679-4851-9767-12B76AB766C4}" dt="2025-12-02T15:21:29.065" v="2" actId="2696"/>
      <pc:docMkLst>
        <pc:docMk/>
      </pc:docMkLst>
      <pc:sldChg chg="del">
        <pc:chgData name="thuongthao2010@gmail.com" userId="2a6fb95498885ee5" providerId="LiveId" clId="{9AFE4B84-2679-4851-9767-12B76AB766C4}" dt="2025-12-02T15:21:23.901" v="1" actId="2696"/>
        <pc:sldMkLst>
          <pc:docMk/>
          <pc:sldMk cId="3099094032" sldId="276"/>
        </pc:sldMkLst>
      </pc:sldChg>
      <pc:sldChg chg="del">
        <pc:chgData name="thuongthao2010@gmail.com" userId="2a6fb95498885ee5" providerId="LiveId" clId="{9AFE4B84-2679-4851-9767-12B76AB766C4}" dt="2025-12-02T15:21:29.065" v="2" actId="2696"/>
        <pc:sldMkLst>
          <pc:docMk/>
          <pc:sldMk cId="1466566331" sldId="283"/>
        </pc:sldMkLst>
      </pc:sldChg>
      <pc:sldChg chg="del">
        <pc:chgData name="thuongthao2010@gmail.com" userId="2a6fb95498885ee5" providerId="LiveId" clId="{9AFE4B84-2679-4851-9767-12B76AB766C4}" dt="2025-12-02T15:21:15.811" v="0" actId="2696"/>
        <pc:sldMkLst>
          <pc:docMk/>
          <pc:sldMk cId="4202137059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9EF4-E11A-47CC-9BBA-D44B7ADEBC0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CCCD-9B86-4D8D-B383-548F470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6F9380-8FCB-4780-AC1D-25CD477EA879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25E89B-48CD-418B-9AC9-28B5187C34E9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2ADC089-1D46-4B52-933B-15A3D8B511E3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98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0766B49-F09E-401A-9F7E-1F67AEDEF65D}"/>
              </a:ext>
            </a:extLst>
          </p:cNvPr>
          <p:cNvSpPr/>
          <p:nvPr userDrawn="1"/>
        </p:nvSpPr>
        <p:spPr>
          <a:xfrm>
            <a:off x="10974300" y="60249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5F5084-3AFA-49AB-9F64-44F1CA0DE765}"/>
              </a:ext>
            </a:extLst>
          </p:cNvPr>
          <p:cNvSpPr/>
          <p:nvPr userDrawn="1"/>
        </p:nvSpPr>
        <p:spPr>
          <a:xfrm>
            <a:off x="11237205" y="0"/>
            <a:ext cx="1090670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49" r:id="rId11"/>
    <p:sldLayoutId id="2147483650" r:id="rId12"/>
    <p:sldLayoutId id="2147483685" r:id="rId13"/>
    <p:sldLayoutId id="2147483655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01753" y="1658131"/>
            <a:ext cx="521809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66617-1EDF-4B78-AFD7-B107E96C9BDC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29905-55F3-4164-B176-3D880E7BEFC0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f6/c9/c0/f6c9c0718738b1d651b76f780d188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9" y="547710"/>
            <a:ext cx="10626810" cy="61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2396" y="4114662"/>
            <a:ext cx="4272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</a:rPr>
              <a:t>Tập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đọc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266"/>
            <a:ext cx="12192000" cy="57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18" y="2244725"/>
            <a:ext cx="11311541" cy="315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9" y="158365"/>
            <a:ext cx="4694362" cy="1796800"/>
          </a:xfrm>
          <a:prstGeom prst="rect">
            <a:avLst/>
          </a:prstGeom>
        </p:spPr>
      </p:pic>
      <p:pic>
        <p:nvPicPr>
          <p:cNvPr id="3074" name="Picture 2" descr="https://i.pinimg.com/564x/0f/bd/3f/0fbd3f78e711c206b5df6a8499b99b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84" y="223748"/>
            <a:ext cx="1239078" cy="12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0800" y="675982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8" y="2357713"/>
            <a:ext cx="5773103" cy="168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08" y="4149407"/>
            <a:ext cx="5721666" cy="1738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559" y="558265"/>
            <a:ext cx="5876925" cy="1737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360" y="1104046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360" y="2841941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bạn Kiên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1250" y="4664620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xiên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2" y="2101620"/>
            <a:ext cx="10914516" cy="315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9" y="158365"/>
            <a:ext cx="4694362" cy="1796800"/>
          </a:xfrm>
          <a:prstGeom prst="rect">
            <a:avLst/>
          </a:prstGeom>
        </p:spPr>
      </p:pic>
      <p:pic>
        <p:nvPicPr>
          <p:cNvPr id="3074" name="Picture 2" descr="https://i.pinimg.com/564x/0f/bd/3f/0fbd3f78e711c206b5df6a8499b99b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84" y="223748"/>
            <a:ext cx="1239078" cy="12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5514" y="655288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tập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2708" y="2101620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81663" y="271748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66065" y="2031629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15494" y="2031629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3798" y="4030040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0654" y="407511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44330" y="338508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9950" y="338508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904" y="4733796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4832602" y="4669993"/>
            <a:ext cx="624016" cy="401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VNI-Avo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59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132292"/>
            <a:ext cx="8402320" cy="130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314960"/>
            <a:ext cx="581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Đúng ghi </a:t>
            </a:r>
            <a:r>
              <a:rPr lang="en-US" sz="4400">
                <a:solidFill>
                  <a:srgbClr val="FF0000"/>
                </a:solidFill>
              </a:rPr>
              <a:t>đ</a:t>
            </a:r>
            <a:r>
              <a:rPr lang="en-US" sz="4400">
                <a:solidFill>
                  <a:srgbClr val="002060"/>
                </a:solidFill>
              </a:rPr>
              <a:t>, sai ghi </a:t>
            </a:r>
            <a:r>
              <a:rPr lang="en-US" sz="440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37" y="1546454"/>
            <a:ext cx="7963365" cy="1495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936" y="3042082"/>
            <a:ext cx="7963365" cy="162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934" y="4650730"/>
            <a:ext cx="7963365" cy="1501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3440" y="1991036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Hà viết chữ xiên vì chưa cẩn thận.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3440" y="3569908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chữ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vì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bàn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9480" y="5229930"/>
            <a:ext cx="672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Cô khen Hà viết chữ đẹp.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014" y="1732700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8620" y="3269653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4660" y="4898145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8194" name="Picture 2" descr="https://i.pinimg.com/564x/51/1b/11/511b11e9deea2d33f57881a13e74b3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72" y="2586130"/>
            <a:ext cx="1370928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s://i.pinimg.com/564x/77/1f/c2/771fc2aa9923c77bb793c8edb635d8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8" y="636118"/>
            <a:ext cx="8469795" cy="52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6228" y="2777394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Tập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viết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s://i.pinimg.com/564x/81/81/7e/81817e996b974f7dc4a9a78de0ddb3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883" y="3037841"/>
            <a:ext cx="1523802" cy="24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pinimg.com/564x/5d/65/53/5d6553f1a00fa3176db4e05d82cb7b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" y="3037841"/>
            <a:ext cx="1988184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7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77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037" y="2828835"/>
            <a:ext cx="630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514" y="270192"/>
            <a:ext cx="8234045" cy="216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8560" y="90932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65: </a:t>
            </a:r>
            <a:r>
              <a:rPr lang="en-US" sz="4400" b="1" dirty="0" err="1">
                <a:solidFill>
                  <a:srgbClr val="FF0000"/>
                </a:solidFill>
              </a:rPr>
              <a:t>iên</a:t>
            </a:r>
            <a:r>
              <a:rPr lang="en-US" sz="4400" b="1" dirty="0">
                <a:solidFill>
                  <a:srgbClr val="FF0000"/>
                </a:solidFill>
              </a:rPr>
              <a:t> - </a:t>
            </a:r>
            <a:r>
              <a:rPr lang="en-US" sz="4400" b="1" dirty="0" err="1">
                <a:solidFill>
                  <a:srgbClr val="FF0000"/>
                </a:solidFill>
              </a:rPr>
              <a:t>iêt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.pinimg.com/564x/3c/94/85/3c9485b9c0ba635389bd28a3590e65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2849880"/>
            <a:ext cx="2961067" cy="29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3c/94/85/3c9485b9c0ba635389bd28a3590e65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06" y="2849880"/>
            <a:ext cx="2961067" cy="29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8120" y="3692713"/>
            <a:ext cx="143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iên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680" y="3692712"/>
            <a:ext cx="96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iêt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23" y="659130"/>
            <a:ext cx="2867978" cy="372617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64992" y="4385301"/>
            <a:ext cx="5196839" cy="1914525"/>
            <a:chOff x="564992" y="4385301"/>
            <a:chExt cx="5196839" cy="1914525"/>
          </a:xfrm>
        </p:grpSpPr>
        <p:pic>
          <p:nvPicPr>
            <p:cNvPr id="3074" name="Picture 2" descr="https://i.pinimg.com/564x/20/2e/b8/202eb8ffa9543b27b171b75e9b31b5c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92" y="4385301"/>
              <a:ext cx="5196839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06600" y="4788754"/>
              <a:ext cx="309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cô tiên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22320" y="4788754"/>
            <a:ext cx="118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iên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32824" y="1811607"/>
            <a:ext cx="3012440" cy="1489773"/>
            <a:chOff x="6553669" y="419411"/>
            <a:chExt cx="3012440" cy="148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669" y="419411"/>
              <a:ext cx="3012440" cy="148977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589520" y="612994"/>
              <a:ext cx="1183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2060"/>
                  </a:solidFill>
                </a:rPr>
                <a:t>iên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3280426"/>
            <a:ext cx="2208615" cy="1092249"/>
            <a:chOff x="5916845" y="1888230"/>
            <a:chExt cx="2208615" cy="109224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845" y="1888230"/>
              <a:ext cx="2208615" cy="109224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622633" y="1909184"/>
              <a:ext cx="1183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B0F0"/>
                  </a:solidFill>
                </a:rPr>
                <a:t>iê</a:t>
              </a:r>
              <a:endParaRPr lang="en-US" sz="5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09278" y="3280426"/>
            <a:ext cx="2208615" cy="1104875"/>
            <a:chOff x="8130123" y="1888230"/>
            <a:chExt cx="2208615" cy="11048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0123" y="1900856"/>
              <a:ext cx="2208615" cy="109224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773160" y="1888230"/>
              <a:ext cx="1183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6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83" y="548641"/>
            <a:ext cx="3823878" cy="4760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3022" y="5266274"/>
            <a:ext cx="37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Việt Nam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2080" y="5266274"/>
            <a:ext cx="104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iêt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20036" y="1939227"/>
            <a:ext cx="3012440" cy="1489773"/>
            <a:chOff x="7429500" y="166112"/>
            <a:chExt cx="3012440" cy="14897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166112"/>
              <a:ext cx="3012440" cy="148977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495116" y="335281"/>
              <a:ext cx="1946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iêt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17641" y="3398518"/>
            <a:ext cx="2208615" cy="1092251"/>
            <a:chOff x="6727105" y="1655883"/>
            <a:chExt cx="2208615" cy="109225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105" y="1655885"/>
              <a:ext cx="2208615" cy="10922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61475" y="1655883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B0F0"/>
                  </a:solidFill>
                </a:rPr>
                <a:t>iê</a:t>
              </a:r>
              <a:endParaRPr lang="en-US" sz="5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69019" y="3398519"/>
            <a:ext cx="2208615" cy="1092249"/>
            <a:chOff x="8978483" y="1655884"/>
            <a:chExt cx="2208615" cy="109224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8483" y="1655884"/>
              <a:ext cx="2208615" cy="109224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570090" y="1661263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2">
                      <a:lumMod val="50000"/>
                    </a:schemeClr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0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23" y="659130"/>
            <a:ext cx="2867978" cy="3726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63" y="142113"/>
            <a:ext cx="3823878" cy="4760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601" y="4902317"/>
            <a:ext cx="309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cô tiên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4320" y="4902317"/>
            <a:ext cx="118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6542" y="4902317"/>
            <a:ext cx="37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Việt 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3923" y="4902317"/>
            <a:ext cx="104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iêt</a:t>
            </a:r>
          </a:p>
        </p:txBody>
      </p:sp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.pinimg.com/564x/a9/b5/7d/a9b57d07a412c5b184924b3af832b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20" y="1782762"/>
            <a:ext cx="4282440" cy="38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500106"/>
            <a:ext cx="8402320" cy="130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1920" y="574040"/>
            <a:ext cx="565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So sánh</a:t>
            </a:r>
          </a:p>
        </p:txBody>
      </p:sp>
      <p:pic>
        <p:nvPicPr>
          <p:cNvPr id="10" name="Picture 4" descr="https://i.pinimg.com/564x/a9/b5/7d/a9b57d07a412c5b184924b3af832b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70" y="1747202"/>
            <a:ext cx="4282440" cy="38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5120" y="2697480"/>
            <a:ext cx="19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iên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7560" y="2697480"/>
            <a:ext cx="1007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iêt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6639" y="2697480"/>
            <a:ext cx="107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iê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9206" y="2697480"/>
            <a:ext cx="772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iê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696" y="2697480"/>
            <a:ext cx="606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chemeClr val="accent5"/>
                </a:solidFill>
              </a:rPr>
              <a:t>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00783" y="2697480"/>
            <a:ext cx="41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00B050"/>
                </a:solidFill>
              </a:rPr>
              <a:t>t</a:t>
            </a:r>
          </a:p>
        </p:txBody>
      </p:sp>
      <p:pic>
        <p:nvPicPr>
          <p:cNvPr id="4102" name="Picture 6" descr="https://i.pinimg.com/564x/2b/50/0a/2b500a356fb4aad055127ef2fe5fe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7" y="4220126"/>
            <a:ext cx="1635120" cy="21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2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42" y="453560"/>
            <a:ext cx="8402320" cy="1173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5160" y="611297"/>
            <a:ext cx="710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Tìm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từ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ngữ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ứng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với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hình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1644613"/>
            <a:ext cx="3363594" cy="1719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6" y="3414069"/>
            <a:ext cx="3322954" cy="1697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21" y="1871324"/>
            <a:ext cx="2606040" cy="1324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06" y="5141517"/>
            <a:ext cx="3282314" cy="164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6939" y="3368735"/>
            <a:ext cx="1915604" cy="1717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3320" y="5248921"/>
            <a:ext cx="2743200" cy="140633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252721" y="2013680"/>
            <a:ext cx="2377440" cy="795811"/>
            <a:chOff x="5252721" y="1708412"/>
            <a:chExt cx="2377440" cy="847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2721" y="1708412"/>
              <a:ext cx="2377440" cy="8470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67400" y="1739327"/>
              <a:ext cx="135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viết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67962" y="2923255"/>
            <a:ext cx="2400186" cy="687880"/>
            <a:chOff x="5267962" y="2669255"/>
            <a:chExt cx="2400186" cy="6878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7962" y="2669255"/>
              <a:ext cx="2377440" cy="6878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97390" y="2678064"/>
              <a:ext cx="2270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đèn điện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98441" y="4479716"/>
            <a:ext cx="2377440" cy="731356"/>
            <a:chOff x="5298441" y="4225716"/>
            <a:chExt cx="2377440" cy="7313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8441" y="4236316"/>
              <a:ext cx="2377440" cy="7207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67400" y="4225716"/>
              <a:ext cx="135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biển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88282" y="3731192"/>
            <a:ext cx="2661918" cy="694680"/>
            <a:chOff x="5288282" y="3477192"/>
            <a:chExt cx="2661918" cy="6946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88282" y="3477192"/>
              <a:ext cx="2377440" cy="6946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21960" y="3487342"/>
              <a:ext cx="2428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biệt thự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288282" y="6093887"/>
            <a:ext cx="2524760" cy="683259"/>
            <a:chOff x="5288282" y="5850047"/>
            <a:chExt cx="2524760" cy="6832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8441" y="5872479"/>
              <a:ext cx="2377440" cy="66082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88282" y="5850047"/>
              <a:ext cx="25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viên phấn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98441" y="5298293"/>
            <a:ext cx="2377440" cy="744603"/>
            <a:chOff x="5298441" y="5044293"/>
            <a:chExt cx="2377440" cy="7446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8441" y="5087279"/>
              <a:ext cx="2377440" cy="70161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867400" y="5044293"/>
              <a:ext cx="135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kiến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3881120" y="2401444"/>
            <a:ext cx="1413567" cy="3572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932808" y="2442937"/>
            <a:ext cx="1383303" cy="22662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13400" y="4227255"/>
            <a:ext cx="1548318" cy="43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630162" y="6436614"/>
            <a:ext cx="1996438" cy="20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589520" y="2385953"/>
            <a:ext cx="1738024" cy="314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548880" y="3341209"/>
            <a:ext cx="2321561" cy="1548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pinimg.com/564x/47/13/c6/4713c66d4738dbdd2367a7333b81d1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" b="8597"/>
          <a:stretch/>
        </p:blipFill>
        <p:spPr bwMode="auto">
          <a:xfrm>
            <a:off x="432487" y="444310"/>
            <a:ext cx="11444418" cy="59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9880" y="4910438"/>
            <a:ext cx="395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</a:rPr>
              <a:t>Thư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giãn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45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17563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129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VNI-Avo</vt:lpstr>
      <vt:lpstr>UTM Avo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thuongthao2010@gmail.com</cp:lastModifiedBy>
  <cp:revision>118</cp:revision>
  <dcterms:created xsi:type="dcterms:W3CDTF">2021-11-01T08:16:43Z</dcterms:created>
  <dcterms:modified xsi:type="dcterms:W3CDTF">2025-12-02T15:21:30Z</dcterms:modified>
</cp:coreProperties>
</file>