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5"/>
  </p:notesMasterIdLst>
  <p:sldIdLst>
    <p:sldId id="466" r:id="rId2"/>
    <p:sldId id="279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280" r:id="rId14"/>
  </p:sldIdLst>
  <p:sldSz cx="12192000" cy="6858000"/>
  <p:notesSz cx="6858000" cy="9144000"/>
  <p:embeddedFontLst>
    <p:embeddedFont>
      <p:font typeface="宋体" panose="02010600030101010101" pitchFamily="2" charset="-122"/>
      <p:regular r:id="rId16"/>
    </p:embeddedFont>
    <p:embeddedFont>
      <p:font typeface="宋体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D9C"/>
    <a:srgbClr val="48B100"/>
    <a:srgbClr val="29AE9D"/>
    <a:srgbClr val="62B900"/>
    <a:srgbClr val="FFFFFF"/>
    <a:srgbClr val="FF8119"/>
    <a:srgbClr val="FF7707"/>
    <a:srgbClr val="FFAF6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135F144-0873-45CF-B1DC-2EAEF9C58EDA}"/>
              </a:ext>
            </a:extLst>
          </p:cNvPr>
          <p:cNvSpPr/>
          <p:nvPr userDrawn="1"/>
        </p:nvSpPr>
        <p:spPr bwMode="auto">
          <a:xfrm>
            <a:off x="10933612" y="136525"/>
            <a:ext cx="1476102" cy="1287326"/>
          </a:xfrm>
          <a:prstGeom prst="ellipse">
            <a:avLst/>
          </a:prstGeom>
          <a:solidFill>
            <a:srgbClr val="29AE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14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117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8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1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7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054F1D-5AAE-480D-ACEC-9421E3FD3C34}"/>
              </a:ext>
            </a:extLst>
          </p:cNvPr>
          <p:cNvSpPr/>
          <p:nvPr userDrawn="1"/>
        </p:nvSpPr>
        <p:spPr bwMode="auto">
          <a:xfrm>
            <a:off x="10857411" y="117565"/>
            <a:ext cx="1449977" cy="1082675"/>
          </a:xfrm>
          <a:prstGeom prst="ellipse">
            <a:avLst/>
          </a:prstGeom>
          <a:solidFill>
            <a:srgbClr val="29AD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231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27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29.GIF"/><Relationship Id="rId5" Type="http://schemas.openxmlformats.org/officeDocument/2006/relationships/image" Target="../media/image11.png"/><Relationship Id="rId10" Type="http://schemas.microsoft.com/office/2007/relationships/hdphoto" Target="../media/hdphoto7.wdp"/><Relationship Id="rId4" Type="http://schemas.openxmlformats.org/officeDocument/2006/relationships/image" Target="../media/image10.jpeg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30.GIF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23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20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10.jpeg"/><Relationship Id="rId9" Type="http://schemas.openxmlformats.org/officeDocument/2006/relationships/image" Target="../media/image22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12" Type="http://schemas.microsoft.com/office/2007/relationships/hdphoto" Target="../media/hdphoto9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2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12" Type="http://schemas.microsoft.com/office/2007/relationships/hdphoto" Target="../media/hdphoto10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21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0793" y="117256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24070" y="1658131"/>
            <a:ext cx="1149678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 –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207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6 - 5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ai nguyen thiet ke tro choi\Doreamon cau ca\allison-mcgrath-crayonsswimming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077627">
            <a:off x="3925675" y="-169211"/>
            <a:ext cx="1530039" cy="17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54001" y="436234"/>
            <a:ext cx="1828012" cy="918725"/>
            <a:chOff x="2989747" y="512028"/>
            <a:chExt cx="1572029" cy="609874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512028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2205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10 - 8 =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Tai nguyen thiet ke tro choi\Doreamon cau ca\source (1)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71570" y="254635"/>
            <a:ext cx="1866172" cy="1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89" y="201364"/>
            <a:ext cx="1534160" cy="1534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810" y="710179"/>
            <a:ext cx="4018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8640" y="1618615"/>
            <a:ext cx="11307445" cy="4154170"/>
            <a:chOff x="553792" y="1377360"/>
            <a:chExt cx="10650828" cy="3104488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370" y="1377360"/>
              <a:ext cx="2606033" cy="2948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10 - 2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6 - 3 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7 - 6 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038" y="4772467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8380" y="2106295"/>
            <a:ext cx="240982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8 - 7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7 - 5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9 - 6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88353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4E10F-3F9B-4C41-860C-D9BCBC4C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7" y="1308666"/>
            <a:ext cx="11073884" cy="5549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286" y="546863"/>
            <a:ext cx="12655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7961" y="5850344"/>
            <a:ext cx="84908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5170206" y="5901509"/>
            <a:ext cx="752861" cy="7182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2107" y="5850344"/>
            <a:ext cx="83602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5458" y="5850344"/>
            <a:ext cx="83602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89" y="201364"/>
            <a:ext cx="1534160" cy="1534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810" y="710179"/>
            <a:ext cx="4018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60425" y="1618615"/>
            <a:ext cx="10650855" cy="4154170"/>
            <a:chOff x="553792" y="1377360"/>
            <a:chExt cx="10650828" cy="3104488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087" y="1377360"/>
              <a:ext cx="2281730" cy="2948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10 - 2 =</a:t>
              </a: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6 - 3 =</a:t>
              </a: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7 - 6 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038" y="4772467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8352" y="2106046"/>
            <a:ext cx="22048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22948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1012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10 - 2 =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74595" y="389255"/>
            <a:ext cx="3275965" cy="38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6 - 3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98837" y="246846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65" y="75058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50482"/>
            <a:ext cx="12598400" cy="95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41429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65574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56995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0897" y="435864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89676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4009258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22230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44319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41047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229951" y="266333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10795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706450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94995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7395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17395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98172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17791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26902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84955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84955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6239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5271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02" y="0"/>
            <a:ext cx="12540301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273935" y="254635"/>
            <a:ext cx="3514090" cy="40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2612120" y="243299"/>
            <a:ext cx="2544232" cy="13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2" y="171052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10644" y="536591"/>
            <a:ext cx="2096135" cy="761324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Explosion 2 49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1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50" grpId="0" bldLvl="0" animBg="1"/>
      <p:bldP spid="50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4968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2409825" y="247015"/>
            <a:ext cx="262953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3931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depositphotos_151226446-stock-illustration-cartoon-tropical-fish-collection-set (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9" b="100000" l="0" r="89975">
                        <a14:foregroundMark x1="26566" y1="51064" x2="29825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5" flipH="1">
            <a:off x="3413495" y="-238305"/>
            <a:ext cx="2777217" cy="23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307</Words>
  <Application>Microsoft Office PowerPoint</Application>
  <PresentationFormat>Widescreen</PresentationFormat>
  <Paragraphs>102</Paragraphs>
  <Slides>13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宋体</vt:lpstr>
      <vt:lpstr>宋体</vt:lpstr>
      <vt:lpstr>UTM Avo</vt:lpstr>
      <vt:lpstr>Arial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55</cp:revision>
  <dcterms:created xsi:type="dcterms:W3CDTF">2021-11-01T08:16:00Z</dcterms:created>
  <dcterms:modified xsi:type="dcterms:W3CDTF">2025-12-02T13:19:31Z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396BE5E50F204BB583302CB2856C211C</vt:lpwstr>
  </property>
  <property fmtid="{D5CDD505-2E9C-101B-9397-08002B2CF9AE}" pid="3" name="KSOProductBuildVer">
    <vt:lpwstr>1033-11.2.0.10351</vt:lpwstr>
  </property>
</Properties>
</file>