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41" r:id="rId2"/>
    <p:sldMasterId id="2147483841" r:id="rId3"/>
    <p:sldMasterId id="2147483898" r:id="rId4"/>
  </p:sldMasterIdLst>
  <p:notesMasterIdLst>
    <p:notesMasterId r:id="rId35"/>
  </p:notesMasterIdLst>
  <p:sldIdLst>
    <p:sldId id="347" r:id="rId5"/>
    <p:sldId id="317" r:id="rId6"/>
    <p:sldId id="318" r:id="rId7"/>
    <p:sldId id="257" r:id="rId8"/>
    <p:sldId id="262" r:id="rId9"/>
    <p:sldId id="261" r:id="rId10"/>
    <p:sldId id="364" r:id="rId11"/>
    <p:sldId id="264" r:id="rId12"/>
    <p:sldId id="266" r:id="rId13"/>
    <p:sldId id="359" r:id="rId14"/>
    <p:sldId id="349" r:id="rId15"/>
    <p:sldId id="351" r:id="rId16"/>
    <p:sldId id="267" r:id="rId17"/>
    <p:sldId id="319" r:id="rId18"/>
    <p:sldId id="320" r:id="rId19"/>
    <p:sldId id="274" r:id="rId20"/>
    <p:sldId id="352" r:id="rId21"/>
    <p:sldId id="353" r:id="rId22"/>
    <p:sldId id="354" r:id="rId23"/>
    <p:sldId id="360" r:id="rId24"/>
    <p:sldId id="325" r:id="rId25"/>
    <p:sldId id="326" r:id="rId26"/>
    <p:sldId id="276" r:id="rId27"/>
    <p:sldId id="284" r:id="rId28"/>
    <p:sldId id="366" r:id="rId29"/>
    <p:sldId id="339" r:id="rId30"/>
    <p:sldId id="340" r:id="rId31"/>
    <p:sldId id="361" r:id="rId32"/>
    <p:sldId id="362" r:id="rId33"/>
    <p:sldId id="34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F4FF6-0C19-4085-A24B-D7CC56FA1061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ED00-B1CD-41CE-8CCC-0E16A070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3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213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82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767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987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121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41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8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22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38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05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2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299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807899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6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1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87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5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4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059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3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7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1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3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5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81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1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8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86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751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83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2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23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44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18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10609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50942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53057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0163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682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79361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847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27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531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48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24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0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52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2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997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008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453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486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76770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6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4586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7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8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31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218063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2913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226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2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30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2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90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54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5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688" r:id="rId12"/>
    <p:sldLayoutId id="2147483767" r:id="rId13"/>
    <p:sldLayoutId id="2147483793" r:id="rId14"/>
    <p:sldLayoutId id="2147483794" r:id="rId1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5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1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673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0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4.png"/><Relationship Id="rId5" Type="http://schemas.openxmlformats.org/officeDocument/2006/relationships/audio" Target="NULL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7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0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NULL" TargetMode="Externa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17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NẶN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ĐỒ CHƠI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BCBB2C-BE54-47C3-99D2-9995B5E4FA52}"/>
              </a:ext>
            </a:extLst>
          </p:cNvPr>
          <p:cNvCxnSpPr/>
          <p:nvPr/>
        </p:nvCxnSpPr>
        <p:spPr>
          <a:xfrm flipH="1">
            <a:off x="3569904" y="75758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EC9270-C1D4-4F32-BD6D-B3106FD2079B}"/>
              </a:ext>
            </a:extLst>
          </p:cNvPr>
          <p:cNvCxnSpPr/>
          <p:nvPr/>
        </p:nvCxnSpPr>
        <p:spPr>
          <a:xfrm flipH="1">
            <a:off x="3125815" y="109728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70E7C0-7CF5-41DC-B044-17CC590CAD2B}"/>
              </a:ext>
            </a:extLst>
          </p:cNvPr>
          <p:cNvCxnSpPr/>
          <p:nvPr/>
        </p:nvCxnSpPr>
        <p:spPr>
          <a:xfrm flipH="1">
            <a:off x="3701606" y="156565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277E10-507B-4964-A4B6-5126D63A4C72}"/>
              </a:ext>
            </a:extLst>
          </p:cNvPr>
          <p:cNvCxnSpPr/>
          <p:nvPr/>
        </p:nvCxnSpPr>
        <p:spPr>
          <a:xfrm flipH="1">
            <a:off x="3445462" y="197840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79CE06-089D-46FE-AF06-04BDC389B5EE}"/>
              </a:ext>
            </a:extLst>
          </p:cNvPr>
          <p:cNvCxnSpPr/>
          <p:nvPr/>
        </p:nvCxnSpPr>
        <p:spPr>
          <a:xfrm flipH="1">
            <a:off x="2934107" y="2817713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53BA48-E74B-4F6B-A2A3-53B7589285CC}"/>
              </a:ext>
            </a:extLst>
          </p:cNvPr>
          <p:cNvCxnSpPr/>
          <p:nvPr/>
        </p:nvCxnSpPr>
        <p:spPr>
          <a:xfrm flipH="1">
            <a:off x="2984633" y="3278367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22E406-F173-446A-AC21-B1AC1F048181}"/>
              </a:ext>
            </a:extLst>
          </p:cNvPr>
          <p:cNvCxnSpPr/>
          <p:nvPr/>
        </p:nvCxnSpPr>
        <p:spPr>
          <a:xfrm flipH="1">
            <a:off x="3549172" y="3661416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E88C4F-C830-41D4-9E4E-832270D07DE4}"/>
              </a:ext>
            </a:extLst>
          </p:cNvPr>
          <p:cNvCxnSpPr/>
          <p:nvPr/>
        </p:nvCxnSpPr>
        <p:spPr>
          <a:xfrm flipH="1">
            <a:off x="3672816" y="410669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BB4C45-02A7-4A63-A4D1-C2F949486E2F}"/>
              </a:ext>
            </a:extLst>
          </p:cNvPr>
          <p:cNvCxnSpPr/>
          <p:nvPr/>
        </p:nvCxnSpPr>
        <p:spPr>
          <a:xfrm flipH="1">
            <a:off x="3478489" y="4961951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626EFD-1A35-40B2-AC03-B2893D829FF5}"/>
              </a:ext>
            </a:extLst>
          </p:cNvPr>
          <p:cNvCxnSpPr/>
          <p:nvPr/>
        </p:nvCxnSpPr>
        <p:spPr>
          <a:xfrm flipH="1">
            <a:off x="3367364" y="539496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F5D21B-9CAA-493F-893E-052B94BBC233}"/>
              </a:ext>
            </a:extLst>
          </p:cNvPr>
          <p:cNvCxnSpPr/>
          <p:nvPr/>
        </p:nvCxnSpPr>
        <p:spPr>
          <a:xfrm flipH="1">
            <a:off x="3323101" y="5827969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0544EF-660D-4843-AF0B-B3634E03E0ED}"/>
              </a:ext>
            </a:extLst>
          </p:cNvPr>
          <p:cNvCxnSpPr/>
          <p:nvPr/>
        </p:nvCxnSpPr>
        <p:spPr>
          <a:xfrm flipH="1">
            <a:off x="3811977" y="6247059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12A3CE-E14D-42A1-AF12-F02941774213}"/>
              </a:ext>
            </a:extLst>
          </p:cNvPr>
          <p:cNvCxnSpPr/>
          <p:nvPr/>
        </p:nvCxnSpPr>
        <p:spPr>
          <a:xfrm flipH="1">
            <a:off x="7212698" y="788819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98A293-959B-4D72-A89D-D2985A462210}"/>
              </a:ext>
            </a:extLst>
          </p:cNvPr>
          <p:cNvCxnSpPr/>
          <p:nvPr/>
        </p:nvCxnSpPr>
        <p:spPr>
          <a:xfrm flipH="1">
            <a:off x="7458057" y="1275656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05B313-AA13-4FEF-A70B-1130969DBC18}"/>
              </a:ext>
            </a:extLst>
          </p:cNvPr>
          <p:cNvCxnSpPr/>
          <p:nvPr/>
        </p:nvCxnSpPr>
        <p:spPr>
          <a:xfrm flipH="1">
            <a:off x="6802279" y="160185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E771D8-1B67-4B7B-8DFA-0CE813630E59}"/>
              </a:ext>
            </a:extLst>
          </p:cNvPr>
          <p:cNvCxnSpPr/>
          <p:nvPr/>
        </p:nvCxnSpPr>
        <p:spPr>
          <a:xfrm flipH="1">
            <a:off x="7362595" y="204040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AA1DE7-C2FA-4593-835D-EAB2237E6FE0}"/>
              </a:ext>
            </a:extLst>
          </p:cNvPr>
          <p:cNvCxnSpPr/>
          <p:nvPr/>
        </p:nvCxnSpPr>
        <p:spPr>
          <a:xfrm flipH="1">
            <a:off x="7403337" y="291148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D4C972-7E99-4379-88F7-B36BBAA47B39}"/>
              </a:ext>
            </a:extLst>
          </p:cNvPr>
          <p:cNvCxnSpPr/>
          <p:nvPr/>
        </p:nvCxnSpPr>
        <p:spPr>
          <a:xfrm flipH="1">
            <a:off x="6768880" y="328454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AA8697-4327-4CDF-A3E8-B27A1E401FBD}"/>
              </a:ext>
            </a:extLst>
          </p:cNvPr>
          <p:cNvCxnSpPr/>
          <p:nvPr/>
        </p:nvCxnSpPr>
        <p:spPr>
          <a:xfrm flipH="1">
            <a:off x="6972776" y="3694831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267D7F-D057-4904-A1A0-290B6AC42CEC}"/>
              </a:ext>
            </a:extLst>
          </p:cNvPr>
          <p:cNvCxnSpPr/>
          <p:nvPr/>
        </p:nvCxnSpPr>
        <p:spPr>
          <a:xfrm flipH="1">
            <a:off x="7100004" y="410798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83701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448608" y="2209585"/>
            <a:ext cx="2966800" cy="75836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1686;p48"/>
          <p:cNvSpPr txBox="1">
            <a:spLocks noGrp="1"/>
          </p:cNvSpPr>
          <p:nvPr>
            <p:ph type="subTitle" idx="3"/>
          </p:nvPr>
        </p:nvSpPr>
        <p:spPr>
          <a:xfrm>
            <a:off x="4395268" y="4273830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4338280" y="2897397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823599" y="3567983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" name="Google Shape;378;p32">
            <a:extLst>
              <a:ext uri="{FF2B5EF4-FFF2-40B4-BE49-F238E27FC236}">
                <a16:creationId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8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418132" y="4944416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925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26" grpId="0" build="p"/>
      <p:bldP spid="88" grpId="0"/>
      <p:bldP spid="89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4809" y="2278217"/>
            <a:ext cx="2109019" cy="2109019"/>
            <a:chOff x="156834" y="1993081"/>
            <a:chExt cx="2109019" cy="2109019"/>
          </a:xfrm>
        </p:grpSpPr>
        <p:sp>
          <p:nvSpPr>
            <p:cNvPr id="5" name="Oval 4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1028" name="Picture 4" descr="Bộ sản phẩm hoàn thiệ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8394" y="2160588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151616" y="854569"/>
            <a:ext cx="8732694" cy="2098675"/>
            <a:chOff x="172324" y="1157225"/>
            <a:chExt cx="2109019" cy="1406784"/>
          </a:xfrm>
        </p:grpSpPr>
        <p:sp>
          <p:nvSpPr>
            <p:cNvPr id="16" name="Hexagon 15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8889" y="1370052"/>
              <a:ext cx="1954115" cy="722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trầu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Đồ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để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giã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trầu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thường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làm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bằng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đồng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1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54AFE8B-D7EC-421E-B935-F822609EFA25}"/>
              </a:ext>
            </a:extLst>
          </p:cNvPr>
          <p:cNvGrpSpPr/>
          <p:nvPr/>
        </p:nvGrpSpPr>
        <p:grpSpPr>
          <a:xfrm>
            <a:off x="2424750" y="1938318"/>
            <a:ext cx="6916420" cy="2098675"/>
            <a:chOff x="172324" y="1157225"/>
            <a:chExt cx="2109019" cy="1406784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BCEDC67E-565A-4773-8DCE-16609157CD7E}"/>
                </a:ext>
              </a:extLst>
            </p:cNvPr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5710A1-5780-4503-BA48-6F1866A9085B}"/>
                </a:ext>
              </a:extLst>
            </p:cNvPr>
            <p:cNvSpPr txBox="1"/>
            <p:nvPr/>
          </p:nvSpPr>
          <p:spPr>
            <a:xfrm>
              <a:off x="288889" y="1370052"/>
              <a:ext cx="1954115" cy="722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trí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Tỏ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ra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bằng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long,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vui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vì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đúng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ý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muốn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4411980" y="5394960"/>
            <a:ext cx="5474970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BCBB2C-BE54-47C3-99D2-9995B5E4FA52}"/>
              </a:ext>
            </a:extLst>
          </p:cNvPr>
          <p:cNvCxnSpPr/>
          <p:nvPr/>
        </p:nvCxnSpPr>
        <p:spPr>
          <a:xfrm flipH="1">
            <a:off x="3569904" y="75758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EC9270-C1D4-4F32-BD6D-B3106FD2079B}"/>
              </a:ext>
            </a:extLst>
          </p:cNvPr>
          <p:cNvCxnSpPr/>
          <p:nvPr/>
        </p:nvCxnSpPr>
        <p:spPr>
          <a:xfrm flipH="1">
            <a:off x="3125815" y="109728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70E7C0-7CF5-41DC-B044-17CC590CAD2B}"/>
              </a:ext>
            </a:extLst>
          </p:cNvPr>
          <p:cNvCxnSpPr/>
          <p:nvPr/>
        </p:nvCxnSpPr>
        <p:spPr>
          <a:xfrm flipH="1">
            <a:off x="3701606" y="156565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277E10-507B-4964-A4B6-5126D63A4C72}"/>
              </a:ext>
            </a:extLst>
          </p:cNvPr>
          <p:cNvCxnSpPr/>
          <p:nvPr/>
        </p:nvCxnSpPr>
        <p:spPr>
          <a:xfrm flipH="1">
            <a:off x="3445462" y="197840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79CE06-089D-46FE-AF06-04BDC389B5EE}"/>
              </a:ext>
            </a:extLst>
          </p:cNvPr>
          <p:cNvCxnSpPr/>
          <p:nvPr/>
        </p:nvCxnSpPr>
        <p:spPr>
          <a:xfrm flipH="1">
            <a:off x="2934107" y="2817713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53BA48-E74B-4F6B-A2A3-53B7589285CC}"/>
              </a:ext>
            </a:extLst>
          </p:cNvPr>
          <p:cNvCxnSpPr/>
          <p:nvPr/>
        </p:nvCxnSpPr>
        <p:spPr>
          <a:xfrm flipH="1">
            <a:off x="2984633" y="3278367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22E406-F173-446A-AC21-B1AC1F048181}"/>
              </a:ext>
            </a:extLst>
          </p:cNvPr>
          <p:cNvCxnSpPr/>
          <p:nvPr/>
        </p:nvCxnSpPr>
        <p:spPr>
          <a:xfrm flipH="1">
            <a:off x="3549172" y="3661416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E88C4F-C830-41D4-9E4E-832270D07DE4}"/>
              </a:ext>
            </a:extLst>
          </p:cNvPr>
          <p:cNvCxnSpPr/>
          <p:nvPr/>
        </p:nvCxnSpPr>
        <p:spPr>
          <a:xfrm flipH="1">
            <a:off x="3672816" y="410669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BB4C45-02A7-4A63-A4D1-C2F949486E2F}"/>
              </a:ext>
            </a:extLst>
          </p:cNvPr>
          <p:cNvCxnSpPr/>
          <p:nvPr/>
        </p:nvCxnSpPr>
        <p:spPr>
          <a:xfrm flipH="1">
            <a:off x="3478489" y="4961951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626EFD-1A35-40B2-AC03-B2893D829FF5}"/>
              </a:ext>
            </a:extLst>
          </p:cNvPr>
          <p:cNvCxnSpPr/>
          <p:nvPr/>
        </p:nvCxnSpPr>
        <p:spPr>
          <a:xfrm flipH="1">
            <a:off x="3367364" y="539496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F5D21B-9CAA-493F-893E-052B94BBC233}"/>
              </a:ext>
            </a:extLst>
          </p:cNvPr>
          <p:cNvCxnSpPr/>
          <p:nvPr/>
        </p:nvCxnSpPr>
        <p:spPr>
          <a:xfrm flipH="1">
            <a:off x="3323101" y="5827969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0544EF-660D-4843-AF0B-B3634E03E0ED}"/>
              </a:ext>
            </a:extLst>
          </p:cNvPr>
          <p:cNvCxnSpPr/>
          <p:nvPr/>
        </p:nvCxnSpPr>
        <p:spPr>
          <a:xfrm flipH="1">
            <a:off x="3811977" y="6247059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12A3CE-E14D-42A1-AF12-F02941774213}"/>
              </a:ext>
            </a:extLst>
          </p:cNvPr>
          <p:cNvCxnSpPr/>
          <p:nvPr/>
        </p:nvCxnSpPr>
        <p:spPr>
          <a:xfrm flipH="1">
            <a:off x="7212698" y="788819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98A293-959B-4D72-A89D-D2985A462210}"/>
              </a:ext>
            </a:extLst>
          </p:cNvPr>
          <p:cNvCxnSpPr/>
          <p:nvPr/>
        </p:nvCxnSpPr>
        <p:spPr>
          <a:xfrm flipH="1">
            <a:off x="7458057" y="1275656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05B313-AA13-4FEF-A70B-1130969DBC18}"/>
              </a:ext>
            </a:extLst>
          </p:cNvPr>
          <p:cNvCxnSpPr/>
          <p:nvPr/>
        </p:nvCxnSpPr>
        <p:spPr>
          <a:xfrm flipH="1">
            <a:off x="6802279" y="1601852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E771D8-1B67-4B7B-8DFA-0CE813630E59}"/>
              </a:ext>
            </a:extLst>
          </p:cNvPr>
          <p:cNvCxnSpPr/>
          <p:nvPr/>
        </p:nvCxnSpPr>
        <p:spPr>
          <a:xfrm flipH="1">
            <a:off x="7362595" y="204040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AA1DE7-C2FA-4593-835D-EAB2237E6FE0}"/>
              </a:ext>
            </a:extLst>
          </p:cNvPr>
          <p:cNvCxnSpPr/>
          <p:nvPr/>
        </p:nvCxnSpPr>
        <p:spPr>
          <a:xfrm flipH="1">
            <a:off x="7403337" y="291148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D4C972-7E99-4379-88F7-B36BBAA47B39}"/>
              </a:ext>
            </a:extLst>
          </p:cNvPr>
          <p:cNvCxnSpPr/>
          <p:nvPr/>
        </p:nvCxnSpPr>
        <p:spPr>
          <a:xfrm flipH="1">
            <a:off x="6768880" y="328454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AA8697-4327-4CDF-A3E8-B27A1E401FBD}"/>
              </a:ext>
            </a:extLst>
          </p:cNvPr>
          <p:cNvCxnSpPr/>
          <p:nvPr/>
        </p:nvCxnSpPr>
        <p:spPr>
          <a:xfrm flipH="1">
            <a:off x="6972776" y="3694831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267D7F-D057-4904-A1A0-290B6AC42CEC}"/>
              </a:ext>
            </a:extLst>
          </p:cNvPr>
          <p:cNvCxnSpPr/>
          <p:nvPr/>
        </p:nvCxnSpPr>
        <p:spPr>
          <a:xfrm flipH="1">
            <a:off x="7100004" y="410798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4770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6195060" y="5169734"/>
            <a:ext cx="4263390" cy="138783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8F1B836-4587-48AB-B766-7364FBC9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" y="422911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6B915FE-4723-4524-855B-42C3B352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8" y="2516326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2D356575-1788-4709-8997-513325DFC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" y="4717335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86A4EBEA-A915-4E89-AC42-97C95A9D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95" y="422911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9A9B2491-BFF2-473E-87F2-1EB56D55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78" y="2668905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87106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lvl="0" algn="ctr"/>
            <a:endParaRPr lang="en-US" sz="28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2390188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512474" y="2390373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buSzTx/>
              <a:defRPr/>
            </a:pP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lvl="0" algn="ctr"/>
            <a:endParaRPr lang="en-US" sz="28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2062968" y="4499840"/>
            <a:ext cx="8585368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0966937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27995" y="45770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512475" y="1970555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330246"/>
            <a:ext cx="7202809" cy="11958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buSzTx/>
              <a:defRPr/>
            </a:pP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lvl="0" algn="ctr"/>
            <a:endParaRPr lang="en-US" sz="28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32764" y="2214318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4887" y="3553399"/>
            <a:ext cx="3468081" cy="3152201"/>
          </a:xfrm>
          <a:prstGeom prst="rect">
            <a:avLst/>
          </a:prstGeom>
        </p:spPr>
      </p:pic>
      <p:sp>
        <p:nvSpPr>
          <p:cNvPr id="17" name="Thought Bubble: Cloud 3">
            <a:extLst>
              <a:ext uri="{FF2B5EF4-FFF2-40B4-BE49-F238E27FC236}">
                <a16:creationId xmlns:a16="http://schemas.microsoft.com/office/drawing/2014/main" id="{F5586EB6-D6F8-413B-AED3-AD0BF95E3220}"/>
              </a:ext>
            </a:extLst>
          </p:cNvPr>
          <p:cNvSpPr/>
          <p:nvPr/>
        </p:nvSpPr>
        <p:spPr>
          <a:xfrm>
            <a:off x="1002890" y="3785953"/>
            <a:ext cx="6491997" cy="218222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hể hiện lòng hiếu thảo, quan tâm mọi người của bé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442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0" y="-217956"/>
            <a:ext cx="12725400" cy="428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87564" y="787243"/>
            <a:ext cx="3950271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71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5191432" y="5394960"/>
            <a:ext cx="4432628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4100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Hoạt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động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3840480" y="5394960"/>
            <a:ext cx="7882892" cy="11626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cho biết chú mèo rất vui vì được bé tặng quà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BACA82-2C43-4093-BD1F-BEB6C56BB364}"/>
              </a:ext>
            </a:extLst>
          </p:cNvPr>
          <p:cNvCxnSpPr>
            <a:cxnSpLocks/>
          </p:cNvCxnSpPr>
          <p:nvPr/>
        </p:nvCxnSpPr>
        <p:spPr>
          <a:xfrm>
            <a:off x="5372100" y="2023110"/>
            <a:ext cx="12573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5703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47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7129B2-4A57-43C2-A395-5A36EECBF574}"/>
              </a:ext>
            </a:extLst>
          </p:cNvPr>
          <p:cNvSpPr/>
          <p:nvPr/>
        </p:nvSpPr>
        <p:spPr>
          <a:xfrm>
            <a:off x="2160270" y="1954530"/>
            <a:ext cx="6629400" cy="14744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  <a:endParaRPr lang="en-US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091058" y="1412875"/>
            <a:ext cx="3610099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6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20799" y="36477"/>
            <a:ext cx="9539111" cy="1875464"/>
            <a:chOff x="2765201" y="42893"/>
            <a:chExt cx="11608624" cy="2503792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5529900" cy="1044609"/>
              <a:chOff x="4539227" y="103852"/>
              <a:chExt cx="5436592" cy="1044609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7" y="103852"/>
                <a:ext cx="5436592" cy="1044609"/>
                <a:chOff x="4539227" y="103852"/>
                <a:chExt cx="5436592" cy="1044609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7" y="103852"/>
                  <a:ext cx="5436592" cy="6157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397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397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2397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Tư</a:t>
                  </a:r>
                  <a:r>
                    <a:rPr lang="en-US" sz="2397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397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397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2397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lang="en-US" sz="2397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397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397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2397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12 </a:t>
                  </a:r>
                  <a:r>
                    <a:rPr lang="en-US" sz="2397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397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2397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2025</a:t>
                  </a:r>
                  <a:endParaRPr lang="en-US" sz="2397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117624" cy="5541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97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097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765201" y="1066800"/>
              <a:ext cx="11608624" cy="1479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30" tIns="53815" rIns="107630" bIns="538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8"/>
                </a:spcBef>
                <a:defRPr/>
              </a:pPr>
              <a:r>
                <a:rPr lang="fr-FR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 rộng vốn từ </a:t>
              </a:r>
              <a:r>
                <a:rPr lang="en-US" sz="4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phẩy</a:t>
              </a:r>
              <a:endPara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endParaRPr lang="en-US" sz="209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7516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A9A370-DEC8-46B5-8E14-5409DF8F1F53}"/>
              </a:ext>
            </a:extLst>
          </p:cNvPr>
          <p:cNvSpPr txBox="1"/>
          <p:nvPr/>
        </p:nvSpPr>
        <p:spPr>
          <a:xfrm>
            <a:off x="1004711" y="126107"/>
            <a:ext cx="9572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C1A32-CD95-410B-A809-8A0A27126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510029"/>
            <a:ext cx="6953955" cy="398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49D155-92AA-4B11-ABE9-CF484DC35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409189"/>
              </p:ext>
            </p:extLst>
          </p:nvPr>
        </p:nvGraphicFramePr>
        <p:xfrm>
          <a:off x="798945" y="643466"/>
          <a:ext cx="10594110" cy="557107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066323">
                  <a:extLst>
                    <a:ext uri="{9D8B030D-6E8A-4147-A177-3AD203B41FA5}">
                      <a16:colId xmlns:a16="http://schemas.microsoft.com/office/drawing/2014/main" val="4027742681"/>
                    </a:ext>
                  </a:extLst>
                </a:gridCol>
                <a:gridCol w="5527787">
                  <a:extLst>
                    <a:ext uri="{9D8B030D-6E8A-4147-A177-3AD203B41FA5}">
                      <a16:colId xmlns:a16="http://schemas.microsoft.com/office/drawing/2014/main" val="3628480543"/>
                    </a:ext>
                  </a:extLst>
                </a:gridCol>
              </a:tblGrid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Đồ chơi</a:t>
                      </a:r>
                      <a:endParaRPr lang="vi-VN" sz="2800" dirty="0">
                        <a:solidFill>
                          <a:schemeClr val="bg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Đặc điểm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132868768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 bóng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xanh pha trắng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3978308413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Con diều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đỏ pha vàng 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3479132057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Đèn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ông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đỏ pha xanh lá cây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1274981149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chong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chóng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 màu sắc pha trộn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757310827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gấu bông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rắng pha vàng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1336806195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búp bê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hồng pha trắng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4227065397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 tô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vàng pha xanh ngọc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1805847418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máy bay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xanh lá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2359473560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mặt nạ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 xanh dương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val="151072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47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866898" y="498763"/>
            <a:ext cx="894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4428F-99E1-40CE-A283-9CF3C5B05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29" y="1312966"/>
            <a:ext cx="8242968" cy="1714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B97C25-A9F4-4EAF-9947-50BB4B3B1F1C}"/>
              </a:ext>
            </a:extLst>
          </p:cNvPr>
          <p:cNvSpPr txBox="1"/>
          <p:nvPr/>
        </p:nvSpPr>
        <p:spPr>
          <a:xfrm>
            <a:off x="453944" y="3517289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vi-VN" sz="32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97C25-A9F4-4EAF-9947-50BB4B3B1F1C}"/>
              </a:ext>
            </a:extLst>
          </p:cNvPr>
          <p:cNvSpPr txBox="1"/>
          <p:nvPr/>
        </p:nvSpPr>
        <p:spPr>
          <a:xfrm>
            <a:off x="453944" y="4299499"/>
            <a:ext cx="10450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B97C25-A9F4-4EAF-9947-50BB4B3B1F1C}"/>
              </a:ext>
            </a:extLst>
          </p:cNvPr>
          <p:cNvSpPr txBox="1"/>
          <p:nvPr/>
        </p:nvSpPr>
        <p:spPr>
          <a:xfrm>
            <a:off x="542434" y="1786811"/>
            <a:ext cx="10450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AutoNum type="alphaLcPeriod"/>
            </a:pP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thích đồ chơi ô tô, máy bay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indent="-742950" algn="l">
              <a:buAutoNum type="alphaLcPeriod"/>
            </a:pPr>
            <a:endParaRPr lang="vi-VN" sz="36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Bố dạy em làm đèn ông sao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diều giấy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/>
            <a:endParaRPr lang="vi-VN" sz="36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Các bạn đá bóng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đá cầu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nhảy dây trên sân </a:t>
            </a:r>
            <a:endParaRPr lang="en-US" sz="36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6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/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152402"/>
            <a:ext cx="915524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8195" y="1685926"/>
            <a:ext cx="3784849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89934" y="1643062"/>
            <a:ext cx="3092466" cy="125437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5734" y="1685926"/>
            <a:ext cx="2711466" cy="125437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0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2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B1592-40D3-4F68-B8C0-7B2396E5707A}"/>
              </a:ext>
            </a:extLst>
          </p:cNvPr>
          <p:cNvSpPr txBox="1"/>
          <p:nvPr/>
        </p:nvSpPr>
        <p:spPr>
          <a:xfrm>
            <a:off x="866898" y="498763"/>
            <a:ext cx="926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nghiêng</a:t>
            </a:r>
            <a:r>
              <a:rPr lang="en-US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8AE5D-9841-4A09-8F69-4875D466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717407"/>
            <a:ext cx="8305800" cy="1190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B86FCF-A59C-49FA-B6F6-F477B07FB418}"/>
              </a:ext>
            </a:extLst>
          </p:cNvPr>
          <p:cNvSpPr txBox="1"/>
          <p:nvPr/>
        </p:nvSpPr>
        <p:spPr>
          <a:xfrm>
            <a:off x="2030679" y="3688359"/>
            <a:ext cx="894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 nhận được bao nhiêu là quà: búp bê, hộp đựng bút, đồng hồ báo thức và chiếc nơ hồng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35439" y="152402"/>
            <a:ext cx="7890523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8785" y="1756400"/>
            <a:ext cx="2894894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42040" y="1846888"/>
            <a:ext cx="3030220" cy="13354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nác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0184" y="1994052"/>
            <a:ext cx="3369415" cy="1142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/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57400" y="38101"/>
            <a:ext cx="9140103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8316" y="1660972"/>
            <a:ext cx="2716195" cy="10060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2360" y="1551435"/>
            <a:ext cx="2641040" cy="11656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0294" y="1562100"/>
            <a:ext cx="1797066" cy="1104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4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0" y="0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7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28882" y="36477"/>
            <a:ext cx="6825094" cy="1567687"/>
            <a:chOff x="3991988" y="42893"/>
            <a:chExt cx="8305800" cy="2092902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5529900" cy="1044609"/>
              <a:chOff x="4539227" y="103852"/>
              <a:chExt cx="5436592" cy="1044609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7" y="103852"/>
                <a:ext cx="5436592" cy="1044609"/>
                <a:chOff x="4539227" y="103852"/>
                <a:chExt cx="5436592" cy="1044609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7" y="103852"/>
                  <a:ext cx="5436592" cy="6157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397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397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2397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Tư</a:t>
                  </a:r>
                  <a:r>
                    <a:rPr lang="en-US" sz="2397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397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397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2397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lang="en-US" sz="2397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397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397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2397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12 </a:t>
                  </a:r>
                  <a:r>
                    <a:rPr lang="en-US" sz="2397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397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2397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2025</a:t>
                  </a:r>
                  <a:endParaRPr lang="en-US" sz="2397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117624" cy="5541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97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097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991988" y="1066800"/>
              <a:ext cx="8305800" cy="1068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7630" tIns="53815" rIns="107630" bIns="538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348"/>
                </a:spcBef>
                <a:defRPr/>
              </a:pPr>
              <a:r>
                <a:rPr lang="fr-FR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fr-FR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: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endPara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endParaRPr lang="en-US" sz="209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0095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6815" y="3651687"/>
            <a:ext cx="1478408" cy="8992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85F13C-88B2-4B55-A7E6-F5BD15CE3E9A}"/>
              </a:ext>
            </a:extLst>
          </p:cNvPr>
          <p:cNvSpPr/>
          <p:nvPr/>
        </p:nvSpPr>
        <p:spPr>
          <a:xfrm>
            <a:off x="3071973" y="4890977"/>
            <a:ext cx="7983019" cy="139467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cưỡi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nhong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nhong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47489-729E-4F80-8077-9159864A1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019" y="274637"/>
            <a:ext cx="7719237" cy="446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6195060" y="5394960"/>
            <a:ext cx="3429000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576</Words>
  <Application>Microsoft Office PowerPoint</Application>
  <PresentationFormat>Widescreen</PresentationFormat>
  <Paragraphs>118</Paragraphs>
  <Slides>30</Slides>
  <Notes>10</Notes>
  <HiddenSlides>0</HiddenSlides>
  <MMClips>21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53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Montserrat</vt:lpstr>
      <vt:lpstr>Montserrat Medium</vt:lpstr>
      <vt:lpstr>Nunito</vt:lpstr>
      <vt:lpstr>Nunito SemiBold</vt:lpstr>
      <vt:lpstr>Roboto</vt:lpstr>
      <vt:lpstr>Times New Roman</vt:lpstr>
      <vt:lpstr>Trebuchet MS</vt:lpstr>
      <vt:lpstr>Verdana</vt:lpstr>
      <vt:lpstr>Wingdings</vt:lpstr>
      <vt:lpstr>Wingdings 3</vt:lpstr>
      <vt:lpstr>7_Office Theme</vt:lpstr>
      <vt:lpstr>Office Theme</vt:lpstr>
      <vt:lpstr>1_Facet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Tìm thêm từ ngữ chỉ cảm xúc vui mừng?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43</cp:revision>
  <dcterms:created xsi:type="dcterms:W3CDTF">2021-05-27T02:02:39Z</dcterms:created>
  <dcterms:modified xsi:type="dcterms:W3CDTF">2025-11-30T14:12:26Z</dcterms:modified>
</cp:coreProperties>
</file>