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86" r:id="rId4"/>
    <p:sldId id="295" r:id="rId5"/>
    <p:sldId id="297" r:id="rId6"/>
    <p:sldId id="298" r:id="rId7"/>
    <p:sldId id="268" r:id="rId8"/>
    <p:sldId id="277" r:id="rId9"/>
    <p:sldId id="271" r:id="rId10"/>
    <p:sldId id="272" r:id="rId11"/>
    <p:sldId id="273" r:id="rId12"/>
    <p:sldId id="274" r:id="rId13"/>
    <p:sldId id="263" r:id="rId14"/>
    <p:sldId id="264" r:id="rId15"/>
    <p:sldId id="287" r:id="rId16"/>
    <p:sldId id="265" r:id="rId17"/>
    <p:sldId id="266" r:id="rId18"/>
    <p:sldId id="288" r:id="rId19"/>
    <p:sldId id="283" r:id="rId20"/>
    <p:sldId id="284" r:id="rId21"/>
    <p:sldId id="293" r:id="rId22"/>
    <p:sldId id="300" r:id="rId23"/>
    <p:sldId id="299" r:id="rId24"/>
    <p:sldId id="279" r:id="rId25"/>
    <p:sldId id="280" r:id="rId26"/>
    <p:sldId id="281" r:id="rId27"/>
    <p:sldId id="282" r:id="rId28"/>
    <p:sldId id="301" r:id="rId29"/>
    <p:sldId id="303" r:id="rId30"/>
    <p:sldId id="275" r:id="rId31"/>
    <p:sldId id="304" r:id="rId32"/>
    <p:sldId id="28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62330-FB47-4B43-9521-D1890351B67B}" type="doc">
      <dgm:prSet loTypeId="urn:microsoft.com/office/officeart/2005/8/layout/process1" loCatId="process" qsTypeId="urn:microsoft.com/office/officeart/2005/8/quickstyle/simple2" qsCatId="simple" csTypeId="urn:microsoft.com/office/officeart/2005/8/colors/colorful1" csCatId="colorful" phldr="1"/>
      <dgm:spPr/>
    </dgm:pt>
    <dgm:pt modelId="{70884D11-CA16-4A0F-B6F0-E9517B5F4E3B}">
      <dgm:prSet phldrT="[Văn bản]" custT="1"/>
      <dgm:spPr/>
      <dgm:t>
        <a:bodyPr/>
        <a:lstStyle/>
        <a:p>
          <a:r>
            <a:rPr lang="vi-VN" sz="5400" b="0" i="0" dirty="0"/>
            <a:t> </a:t>
          </a:r>
          <a:r>
            <a:rPr lang="en-US" sz="5400" b="0" i="0" dirty="0" err="1"/>
            <a:t>Việt</a:t>
          </a:r>
          <a:r>
            <a:rPr lang="en-US" sz="5400" b="0" i="0" dirty="0"/>
            <a:t> Nam</a:t>
          </a:r>
          <a:r>
            <a:rPr lang="vi-VN" sz="5400" b="0" i="0" dirty="0"/>
            <a:t>là một quốc gia nằm trên bán đảo Đông Dương </a:t>
          </a:r>
          <a:endParaRPr lang="en-US" sz="5400" dirty="0"/>
        </a:p>
      </dgm:t>
    </dgm:pt>
    <dgm:pt modelId="{FF7F90A5-F487-4836-BC3F-7D49FF103B95}" type="parTrans" cxnId="{31E6A9A2-3B23-44A9-AB16-B90FF5C640C4}">
      <dgm:prSet/>
      <dgm:spPr/>
      <dgm:t>
        <a:bodyPr/>
        <a:lstStyle/>
        <a:p>
          <a:endParaRPr lang="en-US"/>
        </a:p>
      </dgm:t>
    </dgm:pt>
    <dgm:pt modelId="{368D6B24-D1CF-4CE2-BFAF-3422B031C8D2}" type="sibTrans" cxnId="{31E6A9A2-3B23-44A9-AB16-B90FF5C640C4}">
      <dgm:prSet/>
      <dgm:spPr/>
      <dgm:t>
        <a:bodyPr/>
        <a:lstStyle/>
        <a:p>
          <a:endParaRPr lang="en-US"/>
        </a:p>
      </dgm:t>
    </dgm:pt>
    <dgm:pt modelId="{8B5AB683-26C0-4E01-87BE-39C8486A7E9D}">
      <dgm:prSet phldrT="[Văn bản]" custT="1"/>
      <dgm:spPr/>
      <dgm:t>
        <a:bodyPr/>
        <a:lstStyle/>
        <a:p>
          <a:r>
            <a:rPr lang="vi-VN" sz="5400" b="0" i="0" dirty="0"/>
            <a:t>khu vực Đông Nam Á, ven biển Thái Bình Dương. </a:t>
          </a:r>
          <a:endParaRPr lang="en-US" sz="5400" dirty="0"/>
        </a:p>
      </dgm:t>
    </dgm:pt>
    <dgm:pt modelId="{8BE0D344-78B4-4A2A-BDF7-83B7CCFA507D}" type="parTrans" cxnId="{257700C3-FF70-4FD5-8208-F2574BAC73DF}">
      <dgm:prSet/>
      <dgm:spPr/>
      <dgm:t>
        <a:bodyPr/>
        <a:lstStyle/>
        <a:p>
          <a:endParaRPr lang="en-US"/>
        </a:p>
      </dgm:t>
    </dgm:pt>
    <dgm:pt modelId="{41450E97-E963-475F-BF22-09E5EDA7D607}" type="sibTrans" cxnId="{257700C3-FF70-4FD5-8208-F2574BAC73DF}">
      <dgm:prSet/>
      <dgm:spPr/>
      <dgm:t>
        <a:bodyPr/>
        <a:lstStyle/>
        <a:p>
          <a:endParaRPr lang="en-US"/>
        </a:p>
      </dgm:t>
    </dgm:pt>
    <dgm:pt modelId="{C6FE686D-A3DE-4B50-896A-05DF3F1B7757}" type="pres">
      <dgm:prSet presAssocID="{E1D62330-FB47-4B43-9521-D1890351B67B}" presName="Name0" presStyleCnt="0">
        <dgm:presLayoutVars>
          <dgm:dir/>
          <dgm:resizeHandles val="exact"/>
        </dgm:presLayoutVars>
      </dgm:prSet>
      <dgm:spPr/>
    </dgm:pt>
    <dgm:pt modelId="{E3455602-DBF8-4865-A0B9-6D48D3D8D2C1}" type="pres">
      <dgm:prSet presAssocID="{70884D11-CA16-4A0F-B6F0-E9517B5F4E3B}" presName="node" presStyleLbl="node1" presStyleIdx="0" presStyleCnt="2" custScaleX="172833" custScaleY="92844" custLinFactNeighborX="-9414" custLinFactNeighborY="-7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E703F-3F53-4655-A0AE-45C60796AECA}" type="pres">
      <dgm:prSet presAssocID="{368D6B24-D1CF-4CE2-BFAF-3422B031C8D2}" presName="sibTrans" presStyleLbl="sibTrans2D1" presStyleIdx="0" presStyleCnt="1" custAng="0" custFlipHor="1" custScaleX="30570" custLinFactX="97642" custLinFactNeighborX="100000" custLinFactNeighborY="-38491"/>
      <dgm:spPr/>
      <dgm:t>
        <a:bodyPr/>
        <a:lstStyle/>
        <a:p>
          <a:endParaRPr lang="en-US"/>
        </a:p>
      </dgm:t>
    </dgm:pt>
    <dgm:pt modelId="{A7ACDBBD-615C-4946-802A-B8DDF732C8BA}" type="pres">
      <dgm:prSet presAssocID="{368D6B24-D1CF-4CE2-BFAF-3422B031C8D2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F9B6D1DB-27C7-4AFD-865D-F28BA00DAC25}" type="pres">
      <dgm:prSet presAssocID="{8B5AB683-26C0-4E01-87BE-39C8486A7E9D}" presName="node" presStyleLbl="node1" presStyleIdx="1" presStyleCnt="2" custScaleX="193278" custScaleY="82645" custLinFactX="-185619" custLinFactNeighborX="-200000" custLinFactNeighborY="-4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27848E-75CF-4577-B3DE-AC94EB72ADA2}" type="presOf" srcId="{E1D62330-FB47-4B43-9521-D1890351B67B}" destId="{C6FE686D-A3DE-4B50-896A-05DF3F1B7757}" srcOrd="0" destOrd="0" presId="urn:microsoft.com/office/officeart/2005/8/layout/process1"/>
    <dgm:cxn modelId="{31E6A9A2-3B23-44A9-AB16-B90FF5C640C4}" srcId="{E1D62330-FB47-4B43-9521-D1890351B67B}" destId="{70884D11-CA16-4A0F-B6F0-E9517B5F4E3B}" srcOrd="0" destOrd="0" parTransId="{FF7F90A5-F487-4836-BC3F-7D49FF103B95}" sibTransId="{368D6B24-D1CF-4CE2-BFAF-3422B031C8D2}"/>
    <dgm:cxn modelId="{8D6AB8C1-508E-43F6-BFD9-B6BF729D8AAC}" type="presOf" srcId="{70884D11-CA16-4A0F-B6F0-E9517B5F4E3B}" destId="{E3455602-DBF8-4865-A0B9-6D48D3D8D2C1}" srcOrd="0" destOrd="0" presId="urn:microsoft.com/office/officeart/2005/8/layout/process1"/>
    <dgm:cxn modelId="{88443DDF-0FF9-4C01-9181-FDD01CB46992}" type="presOf" srcId="{368D6B24-D1CF-4CE2-BFAF-3422B031C8D2}" destId="{A7ACDBBD-615C-4946-802A-B8DDF732C8BA}" srcOrd="1" destOrd="0" presId="urn:microsoft.com/office/officeart/2005/8/layout/process1"/>
    <dgm:cxn modelId="{CAA6CC81-B119-4A99-9265-DCF6488D2185}" type="presOf" srcId="{8B5AB683-26C0-4E01-87BE-39C8486A7E9D}" destId="{F9B6D1DB-27C7-4AFD-865D-F28BA00DAC25}" srcOrd="0" destOrd="0" presId="urn:microsoft.com/office/officeart/2005/8/layout/process1"/>
    <dgm:cxn modelId="{47F24917-DD35-496A-8895-DE00616640C2}" type="presOf" srcId="{368D6B24-D1CF-4CE2-BFAF-3422B031C8D2}" destId="{20EE703F-3F53-4655-A0AE-45C60796AECA}" srcOrd="0" destOrd="0" presId="urn:microsoft.com/office/officeart/2005/8/layout/process1"/>
    <dgm:cxn modelId="{257700C3-FF70-4FD5-8208-F2574BAC73DF}" srcId="{E1D62330-FB47-4B43-9521-D1890351B67B}" destId="{8B5AB683-26C0-4E01-87BE-39C8486A7E9D}" srcOrd="1" destOrd="0" parTransId="{8BE0D344-78B4-4A2A-BDF7-83B7CCFA507D}" sibTransId="{41450E97-E963-475F-BF22-09E5EDA7D607}"/>
    <dgm:cxn modelId="{6564819D-87D5-4538-ADC9-5EBE8F2557F8}" type="presParOf" srcId="{C6FE686D-A3DE-4B50-896A-05DF3F1B7757}" destId="{E3455602-DBF8-4865-A0B9-6D48D3D8D2C1}" srcOrd="0" destOrd="0" presId="urn:microsoft.com/office/officeart/2005/8/layout/process1"/>
    <dgm:cxn modelId="{89747877-1E6A-4336-B728-13A99AE748C8}" type="presParOf" srcId="{C6FE686D-A3DE-4B50-896A-05DF3F1B7757}" destId="{20EE703F-3F53-4655-A0AE-45C60796AECA}" srcOrd="1" destOrd="0" presId="urn:microsoft.com/office/officeart/2005/8/layout/process1"/>
    <dgm:cxn modelId="{C267B513-B7A5-4C96-A202-FE517DD6614F}" type="presParOf" srcId="{20EE703F-3F53-4655-A0AE-45C60796AECA}" destId="{A7ACDBBD-615C-4946-802A-B8DDF732C8BA}" srcOrd="0" destOrd="0" presId="urn:microsoft.com/office/officeart/2005/8/layout/process1"/>
    <dgm:cxn modelId="{EB66BBC1-43A0-4B55-AED6-AF6FCE5FC640}" type="presParOf" srcId="{C6FE686D-A3DE-4B50-896A-05DF3F1B7757}" destId="{F9B6D1DB-27C7-4AFD-865D-F28BA00DAC2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D62330-FB47-4B43-9521-D1890351B67B}" type="doc">
      <dgm:prSet loTypeId="urn:microsoft.com/office/officeart/2005/8/layout/process1" loCatId="process" qsTypeId="urn:microsoft.com/office/officeart/2005/8/quickstyle/3d1" qsCatId="3D" csTypeId="urn:microsoft.com/office/officeart/2005/8/colors/colorful1" csCatId="colorful" phldr="1"/>
      <dgm:spPr/>
    </dgm:pt>
    <dgm:pt modelId="{70884D11-CA16-4A0F-B6F0-E9517B5F4E3B}">
      <dgm:prSet phldrT="[Văn bản]" custT="1"/>
      <dgm:spPr/>
      <dgm:t>
        <a:bodyPr/>
        <a:lstStyle/>
        <a:p>
          <a:r>
            <a:rPr lang="vi-VN" sz="5400" b="0" i="0" dirty="0"/>
            <a:t> </a:t>
          </a:r>
          <a:endParaRPr lang="en-US" sz="4400" dirty="0"/>
        </a:p>
      </dgm:t>
    </dgm:pt>
    <dgm:pt modelId="{FF7F90A5-F487-4836-BC3F-7D49FF103B95}" type="parTrans" cxnId="{31E6A9A2-3B23-44A9-AB16-B90FF5C640C4}">
      <dgm:prSet/>
      <dgm:spPr/>
      <dgm:t>
        <a:bodyPr/>
        <a:lstStyle/>
        <a:p>
          <a:endParaRPr lang="en-US"/>
        </a:p>
      </dgm:t>
    </dgm:pt>
    <dgm:pt modelId="{368D6B24-D1CF-4CE2-BFAF-3422B031C8D2}" type="sibTrans" cxnId="{31E6A9A2-3B23-44A9-AB16-B90FF5C640C4}">
      <dgm:prSet/>
      <dgm:spPr>
        <a:solidFill>
          <a:srgbClr val="FFC000"/>
        </a:solidFill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C6FE686D-A3DE-4B50-896A-05DF3F1B7757}" type="pres">
      <dgm:prSet presAssocID="{E1D62330-FB47-4B43-9521-D1890351B67B}" presName="Name0" presStyleCnt="0">
        <dgm:presLayoutVars>
          <dgm:dir/>
          <dgm:resizeHandles val="exact"/>
        </dgm:presLayoutVars>
      </dgm:prSet>
      <dgm:spPr/>
    </dgm:pt>
    <dgm:pt modelId="{E3455602-DBF8-4865-A0B9-6D48D3D8D2C1}" type="pres">
      <dgm:prSet presAssocID="{70884D11-CA16-4A0F-B6F0-E9517B5F4E3B}" presName="node" presStyleLbl="node1" presStyleIdx="0" presStyleCnt="1" custScaleX="59674" custScaleY="174590" custLinFactNeighborX="-26026" custLinFactNeighborY="-17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6AB8C1-508E-43F6-BFD9-B6BF729D8AAC}" type="presOf" srcId="{70884D11-CA16-4A0F-B6F0-E9517B5F4E3B}" destId="{E3455602-DBF8-4865-A0B9-6D48D3D8D2C1}" srcOrd="0" destOrd="0" presId="urn:microsoft.com/office/officeart/2005/8/layout/process1"/>
    <dgm:cxn modelId="{31E6A9A2-3B23-44A9-AB16-B90FF5C640C4}" srcId="{E1D62330-FB47-4B43-9521-D1890351B67B}" destId="{70884D11-CA16-4A0F-B6F0-E9517B5F4E3B}" srcOrd="0" destOrd="0" parTransId="{FF7F90A5-F487-4836-BC3F-7D49FF103B95}" sibTransId="{368D6B24-D1CF-4CE2-BFAF-3422B031C8D2}"/>
    <dgm:cxn modelId="{D027848E-75CF-4577-B3DE-AC94EB72ADA2}" type="presOf" srcId="{E1D62330-FB47-4B43-9521-D1890351B67B}" destId="{C6FE686D-A3DE-4B50-896A-05DF3F1B7757}" srcOrd="0" destOrd="0" presId="urn:microsoft.com/office/officeart/2005/8/layout/process1"/>
    <dgm:cxn modelId="{6564819D-87D5-4538-ADC9-5EBE8F2557F8}" type="presParOf" srcId="{C6FE686D-A3DE-4B50-896A-05DF3F1B7757}" destId="{E3455602-DBF8-4865-A0B9-6D48D3D8D2C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D62330-FB47-4B43-9521-D1890351B67B}" type="doc">
      <dgm:prSet loTypeId="urn:microsoft.com/office/officeart/2005/8/layout/process1" loCatId="process" qsTypeId="urn:microsoft.com/office/officeart/2005/8/quickstyle/3d1" qsCatId="3D" csTypeId="urn:microsoft.com/office/officeart/2005/8/colors/colorful1" csCatId="colorful" phldr="1"/>
      <dgm:spPr/>
    </dgm:pt>
    <dgm:pt modelId="{70884D11-CA16-4A0F-B6F0-E9517B5F4E3B}">
      <dgm:prSet phldrT="[Văn bản]" custT="1"/>
      <dgm:spPr/>
      <dgm:t>
        <a:bodyPr/>
        <a:lstStyle/>
        <a:p>
          <a:r>
            <a:rPr lang="vi-VN" sz="5400" b="0" i="0" dirty="0"/>
            <a:t> 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liền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Cam-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-chia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4400" dirty="0"/>
            <a:t>.</a:t>
          </a:r>
        </a:p>
      </dgm:t>
    </dgm:pt>
    <dgm:pt modelId="{FF7F90A5-F487-4836-BC3F-7D49FF103B95}" type="parTrans" cxnId="{31E6A9A2-3B23-44A9-AB16-B90FF5C640C4}">
      <dgm:prSet/>
      <dgm:spPr/>
      <dgm:t>
        <a:bodyPr/>
        <a:lstStyle/>
        <a:p>
          <a:endParaRPr lang="en-US"/>
        </a:p>
      </dgm:t>
    </dgm:pt>
    <dgm:pt modelId="{368D6B24-D1CF-4CE2-BFAF-3422B031C8D2}" type="sibTrans" cxnId="{31E6A9A2-3B23-44A9-AB16-B90FF5C640C4}">
      <dgm:prSet/>
      <dgm:spPr>
        <a:solidFill>
          <a:srgbClr val="FFC000"/>
        </a:solidFill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C6FE686D-A3DE-4B50-896A-05DF3F1B7757}" type="pres">
      <dgm:prSet presAssocID="{E1D62330-FB47-4B43-9521-D1890351B67B}" presName="Name0" presStyleCnt="0">
        <dgm:presLayoutVars>
          <dgm:dir/>
          <dgm:resizeHandles val="exact"/>
        </dgm:presLayoutVars>
      </dgm:prSet>
      <dgm:spPr/>
    </dgm:pt>
    <dgm:pt modelId="{E3455602-DBF8-4865-A0B9-6D48D3D8D2C1}" type="pres">
      <dgm:prSet presAssocID="{70884D11-CA16-4A0F-B6F0-E9517B5F4E3B}" presName="node" presStyleLbl="node1" presStyleIdx="0" presStyleCnt="1" custScaleX="52317" custScaleY="174590" custLinFactNeighborX="-26026" custLinFactNeighborY="-17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6AB8C1-508E-43F6-BFD9-B6BF729D8AAC}" type="presOf" srcId="{70884D11-CA16-4A0F-B6F0-E9517B5F4E3B}" destId="{E3455602-DBF8-4865-A0B9-6D48D3D8D2C1}" srcOrd="0" destOrd="0" presId="urn:microsoft.com/office/officeart/2005/8/layout/process1"/>
    <dgm:cxn modelId="{31E6A9A2-3B23-44A9-AB16-B90FF5C640C4}" srcId="{E1D62330-FB47-4B43-9521-D1890351B67B}" destId="{70884D11-CA16-4A0F-B6F0-E9517B5F4E3B}" srcOrd="0" destOrd="0" parTransId="{FF7F90A5-F487-4836-BC3F-7D49FF103B95}" sibTransId="{368D6B24-D1CF-4CE2-BFAF-3422B031C8D2}"/>
    <dgm:cxn modelId="{D027848E-75CF-4577-B3DE-AC94EB72ADA2}" type="presOf" srcId="{E1D62330-FB47-4B43-9521-D1890351B67B}" destId="{C6FE686D-A3DE-4B50-896A-05DF3F1B7757}" srcOrd="0" destOrd="0" presId="urn:microsoft.com/office/officeart/2005/8/layout/process1"/>
    <dgm:cxn modelId="{6564819D-87D5-4538-ADC9-5EBE8F2557F8}" type="presParOf" srcId="{C6FE686D-A3DE-4B50-896A-05DF3F1B7757}" destId="{E3455602-DBF8-4865-A0B9-6D48D3D8D2C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5602-DBF8-4865-A0B9-6D48D3D8D2C1}">
      <dsp:nvSpPr>
        <dsp:cNvPr id="0" name=""/>
        <dsp:cNvSpPr/>
      </dsp:nvSpPr>
      <dsp:spPr>
        <a:xfrm>
          <a:off x="0" y="0"/>
          <a:ext cx="3567790" cy="56923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0" i="0" kern="1200" dirty="0"/>
            <a:t> </a:t>
          </a:r>
          <a:r>
            <a:rPr lang="en-US" sz="5400" b="0" i="0" kern="1200" dirty="0" err="1"/>
            <a:t>Việt</a:t>
          </a:r>
          <a:r>
            <a:rPr lang="en-US" sz="5400" b="0" i="0" kern="1200" dirty="0"/>
            <a:t> Nam</a:t>
          </a:r>
          <a:r>
            <a:rPr lang="vi-VN" sz="5400" b="0" i="0" kern="1200" dirty="0"/>
            <a:t>là một quốc gia nằm trên bán đảo Đông Dương </a:t>
          </a:r>
          <a:endParaRPr lang="en-US" sz="5400" kern="1200" dirty="0"/>
        </a:p>
      </dsp:txBody>
      <dsp:txXfrm>
        <a:off x="104497" y="104497"/>
        <a:ext cx="3358796" cy="5483405"/>
      </dsp:txXfrm>
    </dsp:sp>
    <dsp:sp modelId="{20EE703F-3F53-4655-A0AE-45C60796AECA}">
      <dsp:nvSpPr>
        <dsp:cNvPr id="0" name=""/>
        <dsp:cNvSpPr/>
      </dsp:nvSpPr>
      <dsp:spPr>
        <a:xfrm rot="11319391" flipH="1">
          <a:off x="5218353" y="2401320"/>
          <a:ext cx="584717" cy="511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5219228" y="2492151"/>
        <a:ext cx="431133" cy="307168"/>
      </dsp:txXfrm>
    </dsp:sp>
    <dsp:sp modelId="{F9B6D1DB-27C7-4AFD-865D-F28BA00DAC25}">
      <dsp:nvSpPr>
        <dsp:cNvPr id="0" name=""/>
        <dsp:cNvSpPr/>
      </dsp:nvSpPr>
      <dsp:spPr>
        <a:xfrm>
          <a:off x="0" y="280530"/>
          <a:ext cx="3989836" cy="50670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0" i="0" kern="1200" dirty="0"/>
            <a:t>khu vực Đông Nam Á, ven biển Thái Bình Dương. </a:t>
          </a:r>
          <a:endParaRPr lang="en-US" sz="5400" kern="1200" dirty="0"/>
        </a:p>
      </dsp:txBody>
      <dsp:txXfrm>
        <a:off x="116858" y="397388"/>
        <a:ext cx="3756120" cy="4833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5602-DBF8-4865-A0B9-6D48D3D8D2C1}">
      <dsp:nvSpPr>
        <dsp:cNvPr id="0" name=""/>
        <dsp:cNvSpPr/>
      </dsp:nvSpPr>
      <dsp:spPr>
        <a:xfrm>
          <a:off x="0" y="0"/>
          <a:ext cx="4830061" cy="54551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0" i="0" kern="1200" dirty="0"/>
            <a:t> </a:t>
          </a:r>
          <a:endParaRPr lang="en-US" sz="4400" kern="1200" dirty="0"/>
        </a:p>
      </dsp:txBody>
      <dsp:txXfrm>
        <a:off x="141468" y="141468"/>
        <a:ext cx="4547125" cy="5172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5602-DBF8-4865-A0B9-6D48D3D8D2C1}">
      <dsp:nvSpPr>
        <dsp:cNvPr id="0" name=""/>
        <dsp:cNvSpPr/>
      </dsp:nvSpPr>
      <dsp:spPr>
        <a:xfrm>
          <a:off x="0" y="0"/>
          <a:ext cx="4234580" cy="54551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0" i="0" kern="1200" dirty="0"/>
            <a:t> 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liền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Cam-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-chia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4400" kern="1200" dirty="0"/>
            <a:t>.</a:t>
          </a:r>
        </a:p>
      </dsp:txBody>
      <dsp:txXfrm>
        <a:off x="124027" y="124027"/>
        <a:ext cx="3986526" cy="5207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3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0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37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73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2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6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3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8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3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1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1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2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8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1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1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8.png"/><Relationship Id="rId10" Type="http://schemas.microsoft.com/office/2007/relationships/diagramDrawing" Target="../diagrams/drawing2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1.svg"/><Relationship Id="rId7" Type="http://schemas.openxmlformats.org/officeDocument/2006/relationships/diagramLayout" Target="../diagrams/layout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8.png"/><Relationship Id="rId10" Type="http://schemas.microsoft.com/office/2007/relationships/diagramDrawing" Target="../diagrams/drawing3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5615" y="-192672"/>
            <a:ext cx="5157251" cy="7309919"/>
            <a:chOff x="0" y="0"/>
            <a:chExt cx="10314502" cy="146198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550" r="34444"/>
            <a:stretch>
              <a:fillRect/>
            </a:stretch>
          </p:blipFill>
          <p:spPr>
            <a:xfrm>
              <a:off x="0" y="0"/>
              <a:ext cx="10314502" cy="1461983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32879" y="5627635"/>
            <a:ext cx="7809421" cy="711571"/>
            <a:chOff x="0" y="0"/>
            <a:chExt cx="3085203" cy="2811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85203" cy="281115"/>
            </a:xfrm>
            <a:custGeom>
              <a:avLst/>
              <a:gdLst/>
              <a:ahLst/>
              <a:cxnLst/>
              <a:rect l="l" t="t" r="r" b="b"/>
              <a:pathLst>
                <a:path w="3085203" h="281115">
                  <a:moveTo>
                    <a:pt x="0" y="0"/>
                  </a:moveTo>
                  <a:lnTo>
                    <a:pt x="3085203" y="0"/>
                  </a:lnTo>
                  <a:lnTo>
                    <a:pt x="3085203" y="281115"/>
                  </a:lnTo>
                  <a:lnTo>
                    <a:pt x="0" y="281115"/>
                  </a:lnTo>
                  <a:close/>
                </a:path>
              </a:pathLst>
            </a:custGeom>
            <a:solidFill>
              <a:srgbClr val="96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85203" cy="319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 rot="-2804932">
            <a:off x="5500851" y="2272848"/>
            <a:ext cx="4744978" cy="4994714"/>
          </a:xfrm>
          <a:custGeom>
            <a:avLst/>
            <a:gdLst/>
            <a:ahLst/>
            <a:cxnLst/>
            <a:rect l="l" t="t" r="r" b="b"/>
            <a:pathLst>
              <a:path w="7117467" h="7492071">
                <a:moveTo>
                  <a:pt x="0" y="0"/>
                </a:moveTo>
                <a:lnTo>
                  <a:pt x="7117467" y="0"/>
                </a:lnTo>
                <a:lnTo>
                  <a:pt x="7117467" y="7492071"/>
                </a:lnTo>
                <a:lnTo>
                  <a:pt x="0" y="7492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-4503709">
            <a:off x="6718576" y="3297893"/>
            <a:ext cx="1997635" cy="379589"/>
          </a:xfrm>
          <a:custGeom>
            <a:avLst/>
            <a:gdLst/>
            <a:ahLst/>
            <a:cxnLst/>
            <a:rect l="l" t="t" r="r" b="b"/>
            <a:pathLst>
              <a:path w="2996452" h="569383">
                <a:moveTo>
                  <a:pt x="0" y="0"/>
                </a:moveTo>
                <a:lnTo>
                  <a:pt x="2996452" y="0"/>
                </a:lnTo>
                <a:lnTo>
                  <a:pt x="2996452" y="569383"/>
                </a:lnTo>
                <a:lnTo>
                  <a:pt x="0" y="569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13" b="-361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2804932">
            <a:off x="4998647" y="-1460475"/>
            <a:ext cx="4668415" cy="4914121"/>
          </a:xfrm>
          <a:custGeom>
            <a:avLst/>
            <a:gdLst/>
            <a:ahLst/>
            <a:cxnLst/>
            <a:rect l="l" t="t" r="r" b="b"/>
            <a:pathLst>
              <a:path w="7002623" h="7371182">
                <a:moveTo>
                  <a:pt x="0" y="0"/>
                </a:moveTo>
                <a:lnTo>
                  <a:pt x="7002622" y="0"/>
                </a:lnTo>
                <a:lnTo>
                  <a:pt x="7002622" y="7371182"/>
                </a:lnTo>
                <a:lnTo>
                  <a:pt x="0" y="737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-864092" flipH="1" flipV="1">
            <a:off x="5382414" y="-836259"/>
            <a:ext cx="1915469" cy="3133691"/>
          </a:xfrm>
          <a:custGeom>
            <a:avLst/>
            <a:gdLst/>
            <a:ahLst/>
            <a:cxnLst/>
            <a:rect l="l" t="t" r="r" b="b"/>
            <a:pathLst>
              <a:path w="2873203" h="4700536">
                <a:moveTo>
                  <a:pt x="2873203" y="4700537"/>
                </a:moveTo>
                <a:lnTo>
                  <a:pt x="0" y="4700537"/>
                </a:lnTo>
                <a:lnTo>
                  <a:pt x="0" y="0"/>
                </a:lnTo>
                <a:lnTo>
                  <a:pt x="2873203" y="0"/>
                </a:lnTo>
                <a:lnTo>
                  <a:pt x="2873203" y="470053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2804932">
            <a:off x="6387126" y="3795817"/>
            <a:ext cx="778809" cy="819799"/>
          </a:xfrm>
          <a:custGeom>
            <a:avLst/>
            <a:gdLst/>
            <a:ahLst/>
            <a:cxnLst/>
            <a:rect l="l" t="t" r="r" b="b"/>
            <a:pathLst>
              <a:path w="1168213" h="1229698">
                <a:moveTo>
                  <a:pt x="0" y="0"/>
                </a:moveTo>
                <a:lnTo>
                  <a:pt x="1168213" y="0"/>
                </a:lnTo>
                <a:lnTo>
                  <a:pt x="1168213" y="1229698"/>
                </a:lnTo>
                <a:lnTo>
                  <a:pt x="0" y="122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3621560" flipV="1">
            <a:off x="7544892" y="5663053"/>
            <a:ext cx="1676781" cy="2743200"/>
          </a:xfrm>
          <a:custGeom>
            <a:avLst/>
            <a:gdLst/>
            <a:ahLst/>
            <a:cxnLst/>
            <a:rect l="l" t="t" r="r" b="b"/>
            <a:pathLst>
              <a:path w="2515172" h="4114800">
                <a:moveTo>
                  <a:pt x="0" y="4114800"/>
                </a:moveTo>
                <a:lnTo>
                  <a:pt x="2515171" y="4114800"/>
                </a:lnTo>
                <a:lnTo>
                  <a:pt x="251517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3"/>
          <p:cNvGrpSpPr/>
          <p:nvPr/>
        </p:nvGrpSpPr>
        <p:grpSpPr>
          <a:xfrm>
            <a:off x="7205207" y="4432233"/>
            <a:ext cx="289343" cy="28934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0A0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69157" y="4812017"/>
            <a:ext cx="286639" cy="28663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0A0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25838" y="5187555"/>
            <a:ext cx="286639" cy="28663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0A0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grpSp>
        <p:nvGrpSpPr>
          <p:cNvPr id="22" name="Group 22"/>
          <p:cNvGrpSpPr/>
          <p:nvPr/>
        </p:nvGrpSpPr>
        <p:grpSpPr>
          <a:xfrm rot="187784">
            <a:off x="8251056" y="88418"/>
            <a:ext cx="237130" cy="23713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grpSp>
        <p:nvGrpSpPr>
          <p:cNvPr id="25" name="Group 25"/>
          <p:cNvGrpSpPr/>
          <p:nvPr/>
        </p:nvGrpSpPr>
        <p:grpSpPr>
          <a:xfrm rot="187784">
            <a:off x="8353866" y="380870"/>
            <a:ext cx="234914" cy="23491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grpSp>
        <p:nvGrpSpPr>
          <p:cNvPr id="28" name="Group 28"/>
          <p:cNvGrpSpPr/>
          <p:nvPr/>
        </p:nvGrpSpPr>
        <p:grpSpPr>
          <a:xfrm rot="187784">
            <a:off x="8456871" y="668675"/>
            <a:ext cx="234914" cy="23491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75"/>
                </a:lnSpc>
              </a:pPr>
              <a:endParaRPr sz="1200"/>
            </a:p>
          </p:txBody>
        </p:sp>
      </p:grp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FCF72C2-F848-014B-B871-8E2E611A8425}"/>
              </a:ext>
            </a:extLst>
          </p:cNvPr>
          <p:cNvSpPr txBox="1">
            <a:spLocks noChangeAspect="1"/>
          </p:cNvSpPr>
          <p:nvPr/>
        </p:nvSpPr>
        <p:spPr>
          <a:xfrm>
            <a:off x="374240" y="1729556"/>
            <a:ext cx="6191933" cy="2650739"/>
          </a:xfrm>
          <a:custGeom>
            <a:avLst/>
            <a:gdLst/>
            <a:ahLst/>
            <a:cxnLst/>
            <a:rect l="l" t="t" r="r" b="b"/>
            <a:pathLst>
              <a:path w="7650510" h="3275149">
                <a:moveTo>
                  <a:pt x="2368414" y="3101020"/>
                </a:moveTo>
                <a:cubicBezTo>
                  <a:pt x="2360153" y="3101020"/>
                  <a:pt x="2352117" y="3101690"/>
                  <a:pt x="2344303" y="3103029"/>
                </a:cubicBezTo>
                <a:cubicBezTo>
                  <a:pt x="2337160" y="3103922"/>
                  <a:pt x="2329681" y="3105931"/>
                  <a:pt x="2321868" y="3109057"/>
                </a:cubicBezTo>
                <a:cubicBezTo>
                  <a:pt x="2339950" y="3134060"/>
                  <a:pt x="2362386" y="3153036"/>
                  <a:pt x="2389175" y="3165984"/>
                </a:cubicBezTo>
                <a:cubicBezTo>
                  <a:pt x="2414625" y="3177815"/>
                  <a:pt x="2443423" y="3183731"/>
                  <a:pt x="2475570" y="3183731"/>
                </a:cubicBezTo>
                <a:cubicBezTo>
                  <a:pt x="2487625" y="3183731"/>
                  <a:pt x="2499680" y="3181387"/>
                  <a:pt x="2511735" y="3176699"/>
                </a:cubicBezTo>
                <a:lnTo>
                  <a:pt x="2533166" y="3167323"/>
                </a:lnTo>
                <a:cubicBezTo>
                  <a:pt x="2506154" y="3147231"/>
                  <a:pt x="2480370" y="3131828"/>
                  <a:pt x="2455813" y="3121112"/>
                </a:cubicBezTo>
                <a:cubicBezTo>
                  <a:pt x="2425675" y="3107717"/>
                  <a:pt x="2396542" y="3101020"/>
                  <a:pt x="2368414" y="3101020"/>
                </a:cubicBezTo>
                <a:close/>
                <a:moveTo>
                  <a:pt x="5276999" y="2887043"/>
                </a:moveTo>
                <a:lnTo>
                  <a:pt x="5222751" y="3040410"/>
                </a:lnTo>
                <a:lnTo>
                  <a:pt x="5331247" y="3040410"/>
                </a:lnTo>
                <a:close/>
                <a:moveTo>
                  <a:pt x="3470151" y="2837483"/>
                </a:moveTo>
                <a:cubicBezTo>
                  <a:pt x="3423047" y="2837483"/>
                  <a:pt x="3382919" y="2854282"/>
                  <a:pt x="3349768" y="2887880"/>
                </a:cubicBezTo>
                <a:cubicBezTo>
                  <a:pt x="3316617" y="2921478"/>
                  <a:pt x="3300041" y="2962052"/>
                  <a:pt x="3300041" y="3009602"/>
                </a:cubicBezTo>
                <a:cubicBezTo>
                  <a:pt x="3300041" y="3056483"/>
                  <a:pt x="3316840" y="3097225"/>
                  <a:pt x="3350437" y="3131828"/>
                </a:cubicBezTo>
                <a:cubicBezTo>
                  <a:pt x="3384035" y="3166430"/>
                  <a:pt x="3423940" y="3183731"/>
                  <a:pt x="3470151" y="3183731"/>
                </a:cubicBezTo>
                <a:cubicBezTo>
                  <a:pt x="3516362" y="3183731"/>
                  <a:pt x="3556267" y="3166430"/>
                  <a:pt x="3589865" y="3131828"/>
                </a:cubicBezTo>
                <a:cubicBezTo>
                  <a:pt x="3623462" y="3097225"/>
                  <a:pt x="3640261" y="3056483"/>
                  <a:pt x="3640261" y="3009602"/>
                </a:cubicBezTo>
                <a:cubicBezTo>
                  <a:pt x="3640261" y="2961829"/>
                  <a:pt x="3623686" y="2921199"/>
                  <a:pt x="3590534" y="2887712"/>
                </a:cubicBezTo>
                <a:cubicBezTo>
                  <a:pt x="3557383" y="2854226"/>
                  <a:pt x="3517255" y="2837483"/>
                  <a:pt x="3470151" y="2837483"/>
                </a:cubicBezTo>
                <a:close/>
                <a:moveTo>
                  <a:pt x="2466529" y="2837483"/>
                </a:moveTo>
                <a:cubicBezTo>
                  <a:pt x="2443088" y="2837483"/>
                  <a:pt x="2420652" y="2842059"/>
                  <a:pt x="2399221" y="2851212"/>
                </a:cubicBezTo>
                <a:cubicBezTo>
                  <a:pt x="2377790" y="2860365"/>
                  <a:pt x="2358256" y="2873871"/>
                  <a:pt x="2340620" y="2891731"/>
                </a:cubicBezTo>
                <a:cubicBezTo>
                  <a:pt x="2325886" y="2906465"/>
                  <a:pt x="2313831" y="2924157"/>
                  <a:pt x="2304455" y="2944806"/>
                </a:cubicBezTo>
                <a:cubicBezTo>
                  <a:pt x="2295078" y="2965456"/>
                  <a:pt x="2290390" y="2985939"/>
                  <a:pt x="2290390" y="3006254"/>
                </a:cubicBezTo>
                <a:lnTo>
                  <a:pt x="2291730" y="3033713"/>
                </a:lnTo>
                <a:cubicBezTo>
                  <a:pt x="2300883" y="3031034"/>
                  <a:pt x="2312269" y="3028801"/>
                  <a:pt x="2325886" y="3027015"/>
                </a:cubicBezTo>
                <a:cubicBezTo>
                  <a:pt x="2332137" y="3026346"/>
                  <a:pt x="2338276" y="3025788"/>
                  <a:pt x="2344303" y="3025341"/>
                </a:cubicBezTo>
                <a:cubicBezTo>
                  <a:pt x="2350331" y="3024895"/>
                  <a:pt x="2356582" y="3024671"/>
                  <a:pt x="2363056" y="3024671"/>
                </a:cubicBezTo>
                <a:cubicBezTo>
                  <a:pt x="2390515" y="3024671"/>
                  <a:pt x="2415629" y="3027685"/>
                  <a:pt x="2438400" y="3033713"/>
                </a:cubicBezTo>
                <a:cubicBezTo>
                  <a:pt x="2449562" y="3036615"/>
                  <a:pt x="2461171" y="3040466"/>
                  <a:pt x="2473226" y="3045265"/>
                </a:cubicBezTo>
                <a:cubicBezTo>
                  <a:pt x="2485281" y="3050065"/>
                  <a:pt x="2497447" y="3055814"/>
                  <a:pt x="2509726" y="3062511"/>
                </a:cubicBezTo>
                <a:cubicBezTo>
                  <a:pt x="2530041" y="3073003"/>
                  <a:pt x="2545780" y="3081933"/>
                  <a:pt x="2556942" y="3089300"/>
                </a:cubicBezTo>
                <a:cubicBezTo>
                  <a:pt x="2572345" y="3099123"/>
                  <a:pt x="2586633" y="3110285"/>
                  <a:pt x="2599804" y="3122786"/>
                </a:cubicBezTo>
                <a:cubicBezTo>
                  <a:pt x="2612752" y="3109169"/>
                  <a:pt x="2622854" y="3092704"/>
                  <a:pt x="2630109" y="3073394"/>
                </a:cubicBezTo>
                <a:cubicBezTo>
                  <a:pt x="2637364" y="3054083"/>
                  <a:pt x="2640992" y="3034271"/>
                  <a:pt x="2640992" y="3013956"/>
                </a:cubicBezTo>
                <a:cubicBezTo>
                  <a:pt x="2640992" y="2965512"/>
                  <a:pt x="2623970" y="2923989"/>
                  <a:pt x="2589926" y="2889387"/>
                </a:cubicBezTo>
                <a:cubicBezTo>
                  <a:pt x="2555881" y="2854784"/>
                  <a:pt x="2514749" y="2837483"/>
                  <a:pt x="2466529" y="2837483"/>
                </a:cubicBezTo>
                <a:close/>
                <a:moveTo>
                  <a:pt x="5239829" y="2756111"/>
                </a:moveTo>
                <a:lnTo>
                  <a:pt x="5313164" y="2756111"/>
                </a:lnTo>
                <a:lnTo>
                  <a:pt x="5526472" y="3262759"/>
                </a:lnTo>
                <a:lnTo>
                  <a:pt x="5423000" y="3262759"/>
                </a:lnTo>
                <a:lnTo>
                  <a:pt x="5368082" y="3131828"/>
                </a:lnTo>
                <a:lnTo>
                  <a:pt x="5188595" y="3131828"/>
                </a:lnTo>
                <a:lnTo>
                  <a:pt x="5132338" y="3262759"/>
                </a:lnTo>
                <a:lnTo>
                  <a:pt x="5028531" y="3262759"/>
                </a:lnTo>
                <a:close/>
                <a:moveTo>
                  <a:pt x="2793913" y="2756111"/>
                </a:moveTo>
                <a:lnTo>
                  <a:pt x="2888010" y="2756111"/>
                </a:lnTo>
                <a:lnTo>
                  <a:pt x="2888010" y="3072222"/>
                </a:lnTo>
                <a:lnTo>
                  <a:pt x="2888010" y="3085282"/>
                </a:lnTo>
                <a:cubicBezTo>
                  <a:pt x="2888010" y="3091532"/>
                  <a:pt x="2888122" y="3097225"/>
                  <a:pt x="2888345" y="3102360"/>
                </a:cubicBezTo>
                <a:cubicBezTo>
                  <a:pt x="2888568" y="3107494"/>
                  <a:pt x="2889126" y="3113131"/>
                  <a:pt x="2890019" y="3119270"/>
                </a:cubicBezTo>
                <a:cubicBezTo>
                  <a:pt x="2890912" y="3125409"/>
                  <a:pt x="2893480" y="3132497"/>
                  <a:pt x="2897721" y="3140534"/>
                </a:cubicBezTo>
                <a:cubicBezTo>
                  <a:pt x="2904418" y="3153705"/>
                  <a:pt x="2913683" y="3164198"/>
                  <a:pt x="2925514" y="3172011"/>
                </a:cubicBezTo>
                <a:cubicBezTo>
                  <a:pt x="2937347" y="3179825"/>
                  <a:pt x="2950406" y="3183731"/>
                  <a:pt x="2964694" y="3183731"/>
                </a:cubicBezTo>
                <a:cubicBezTo>
                  <a:pt x="2977195" y="3183731"/>
                  <a:pt x="2989083" y="3180718"/>
                  <a:pt x="3000357" y="3174690"/>
                </a:cubicBezTo>
                <a:cubicBezTo>
                  <a:pt x="3011630" y="3168663"/>
                  <a:pt x="3021062" y="3159844"/>
                  <a:pt x="3028652" y="3148236"/>
                </a:cubicBezTo>
                <a:cubicBezTo>
                  <a:pt x="3034680" y="3138190"/>
                  <a:pt x="3038698" y="3126023"/>
                  <a:pt x="3040708" y="3111736"/>
                </a:cubicBezTo>
                <a:cubicBezTo>
                  <a:pt x="3041824" y="3102136"/>
                  <a:pt x="3042382" y="3088965"/>
                  <a:pt x="3042382" y="3072222"/>
                </a:cubicBezTo>
                <a:lnTo>
                  <a:pt x="3042382" y="2756111"/>
                </a:lnTo>
                <a:lnTo>
                  <a:pt x="3136144" y="2756111"/>
                </a:lnTo>
                <a:lnTo>
                  <a:pt x="3136144" y="3072222"/>
                </a:lnTo>
                <a:cubicBezTo>
                  <a:pt x="3136144" y="3101913"/>
                  <a:pt x="3134134" y="3126023"/>
                  <a:pt x="3130116" y="3144552"/>
                </a:cubicBezTo>
                <a:cubicBezTo>
                  <a:pt x="3124758" y="3169556"/>
                  <a:pt x="3114489" y="3191098"/>
                  <a:pt x="3099308" y="3209181"/>
                </a:cubicBezTo>
                <a:cubicBezTo>
                  <a:pt x="3083012" y="3228603"/>
                  <a:pt x="3062865" y="3244453"/>
                  <a:pt x="3038866" y="3256732"/>
                </a:cubicBezTo>
                <a:cubicBezTo>
                  <a:pt x="3014867" y="3269010"/>
                  <a:pt x="2990143" y="3275149"/>
                  <a:pt x="2964694" y="3275149"/>
                </a:cubicBezTo>
                <a:cubicBezTo>
                  <a:pt x="2941253" y="3275149"/>
                  <a:pt x="2917869" y="3269456"/>
                  <a:pt x="2894539" y="3258071"/>
                </a:cubicBezTo>
                <a:cubicBezTo>
                  <a:pt x="2871211" y="3246686"/>
                  <a:pt x="2851343" y="3231673"/>
                  <a:pt x="2834934" y="3213032"/>
                </a:cubicBezTo>
                <a:cubicBezTo>
                  <a:pt x="2818526" y="3194391"/>
                  <a:pt x="2807085" y="3172346"/>
                  <a:pt x="2800610" y="3146896"/>
                </a:cubicBezTo>
                <a:cubicBezTo>
                  <a:pt x="2798378" y="3137520"/>
                  <a:pt x="2796704" y="3126860"/>
                  <a:pt x="2795587" y="3114917"/>
                </a:cubicBezTo>
                <a:cubicBezTo>
                  <a:pt x="2794471" y="3102974"/>
                  <a:pt x="2793913" y="3088742"/>
                  <a:pt x="2793913" y="3072222"/>
                </a:cubicBezTo>
                <a:close/>
                <a:moveTo>
                  <a:pt x="4771058" y="2746400"/>
                </a:moveTo>
                <a:cubicBezTo>
                  <a:pt x="4822850" y="2746400"/>
                  <a:pt x="4871015" y="2760297"/>
                  <a:pt x="4915551" y="2788090"/>
                </a:cubicBezTo>
                <a:cubicBezTo>
                  <a:pt x="4960088" y="2815884"/>
                  <a:pt x="4992068" y="2853445"/>
                  <a:pt x="5011490" y="2900772"/>
                </a:cubicBezTo>
                <a:lnTo>
                  <a:pt x="4904668" y="2900772"/>
                </a:lnTo>
                <a:cubicBezTo>
                  <a:pt x="4889041" y="2881350"/>
                  <a:pt x="4869396" y="2865946"/>
                  <a:pt x="4845732" y="2854561"/>
                </a:cubicBezTo>
                <a:cubicBezTo>
                  <a:pt x="4822069" y="2843175"/>
                  <a:pt x="4797400" y="2837483"/>
                  <a:pt x="4771728" y="2837483"/>
                </a:cubicBezTo>
                <a:cubicBezTo>
                  <a:pt x="4725963" y="2837483"/>
                  <a:pt x="4686728" y="2854672"/>
                  <a:pt x="4654023" y="2889052"/>
                </a:cubicBezTo>
                <a:cubicBezTo>
                  <a:pt x="4621318" y="2923431"/>
                  <a:pt x="4604966" y="2964508"/>
                  <a:pt x="4604966" y="3012281"/>
                </a:cubicBezTo>
                <a:cubicBezTo>
                  <a:pt x="4604966" y="3058046"/>
                  <a:pt x="4621597" y="3098062"/>
                  <a:pt x="4654860" y="3132330"/>
                </a:cubicBezTo>
                <a:cubicBezTo>
                  <a:pt x="4688123" y="3166598"/>
                  <a:pt x="4727302" y="3183731"/>
                  <a:pt x="4772397" y="3183731"/>
                </a:cubicBezTo>
                <a:cubicBezTo>
                  <a:pt x="4796284" y="3183731"/>
                  <a:pt x="4819055" y="3178708"/>
                  <a:pt x="4840709" y="3168663"/>
                </a:cubicBezTo>
                <a:cubicBezTo>
                  <a:pt x="4862364" y="3158617"/>
                  <a:pt x="4882121" y="3143994"/>
                  <a:pt x="4899980" y="3124795"/>
                </a:cubicBezTo>
                <a:lnTo>
                  <a:pt x="5008811" y="3124795"/>
                </a:lnTo>
                <a:cubicBezTo>
                  <a:pt x="4990059" y="3170114"/>
                  <a:pt x="4958358" y="3206725"/>
                  <a:pt x="4913710" y="3234631"/>
                </a:cubicBezTo>
                <a:cubicBezTo>
                  <a:pt x="4870401" y="3261643"/>
                  <a:pt x="4823743" y="3275149"/>
                  <a:pt x="4773737" y="3275149"/>
                </a:cubicBezTo>
                <a:cubicBezTo>
                  <a:pt x="4701406" y="3275149"/>
                  <a:pt x="4639512" y="3248974"/>
                  <a:pt x="4588055" y="3196624"/>
                </a:cubicBezTo>
                <a:cubicBezTo>
                  <a:pt x="4536598" y="3144273"/>
                  <a:pt x="4510869" y="3081710"/>
                  <a:pt x="4510869" y="3008933"/>
                </a:cubicBezTo>
                <a:cubicBezTo>
                  <a:pt x="4510869" y="2937272"/>
                  <a:pt x="4536542" y="2875601"/>
                  <a:pt x="4587888" y="2823921"/>
                </a:cubicBezTo>
                <a:cubicBezTo>
                  <a:pt x="4639233" y="2772240"/>
                  <a:pt x="4700290" y="2746400"/>
                  <a:pt x="4771058" y="2746400"/>
                </a:cubicBezTo>
                <a:close/>
                <a:moveTo>
                  <a:pt x="4037633" y="2746400"/>
                </a:moveTo>
                <a:cubicBezTo>
                  <a:pt x="4089425" y="2746400"/>
                  <a:pt x="4137589" y="2760297"/>
                  <a:pt x="4182126" y="2788090"/>
                </a:cubicBezTo>
                <a:cubicBezTo>
                  <a:pt x="4226663" y="2815884"/>
                  <a:pt x="4258642" y="2853445"/>
                  <a:pt x="4278064" y="2900772"/>
                </a:cubicBezTo>
                <a:lnTo>
                  <a:pt x="4171243" y="2900772"/>
                </a:lnTo>
                <a:cubicBezTo>
                  <a:pt x="4155616" y="2881350"/>
                  <a:pt x="4135971" y="2865946"/>
                  <a:pt x="4112307" y="2854561"/>
                </a:cubicBezTo>
                <a:cubicBezTo>
                  <a:pt x="4088643" y="2843175"/>
                  <a:pt x="4063975" y="2837483"/>
                  <a:pt x="4038302" y="2837483"/>
                </a:cubicBezTo>
                <a:cubicBezTo>
                  <a:pt x="3992538" y="2837483"/>
                  <a:pt x="3953303" y="2854672"/>
                  <a:pt x="3920598" y="2889052"/>
                </a:cubicBezTo>
                <a:cubicBezTo>
                  <a:pt x="3887893" y="2923431"/>
                  <a:pt x="3871540" y="2964508"/>
                  <a:pt x="3871540" y="3012281"/>
                </a:cubicBezTo>
                <a:cubicBezTo>
                  <a:pt x="3871540" y="3058046"/>
                  <a:pt x="3888172" y="3098062"/>
                  <a:pt x="3921435" y="3132330"/>
                </a:cubicBezTo>
                <a:cubicBezTo>
                  <a:pt x="3954698" y="3166598"/>
                  <a:pt x="3993877" y="3183731"/>
                  <a:pt x="4038972" y="3183731"/>
                </a:cubicBezTo>
                <a:cubicBezTo>
                  <a:pt x="4062859" y="3183731"/>
                  <a:pt x="4085630" y="3178708"/>
                  <a:pt x="4107284" y="3168663"/>
                </a:cubicBezTo>
                <a:cubicBezTo>
                  <a:pt x="4128939" y="3158617"/>
                  <a:pt x="4148696" y="3143994"/>
                  <a:pt x="4166555" y="3124795"/>
                </a:cubicBezTo>
                <a:lnTo>
                  <a:pt x="4275386" y="3124795"/>
                </a:lnTo>
                <a:cubicBezTo>
                  <a:pt x="4256633" y="3170114"/>
                  <a:pt x="4224933" y="3206725"/>
                  <a:pt x="4180284" y="3234631"/>
                </a:cubicBezTo>
                <a:cubicBezTo>
                  <a:pt x="4136975" y="3261643"/>
                  <a:pt x="4090318" y="3275149"/>
                  <a:pt x="4040312" y="3275149"/>
                </a:cubicBezTo>
                <a:cubicBezTo>
                  <a:pt x="3967981" y="3275149"/>
                  <a:pt x="3906087" y="3248974"/>
                  <a:pt x="3854630" y="3196624"/>
                </a:cubicBezTo>
                <a:cubicBezTo>
                  <a:pt x="3803172" y="3144273"/>
                  <a:pt x="3777444" y="3081710"/>
                  <a:pt x="3777444" y="3008933"/>
                </a:cubicBezTo>
                <a:cubicBezTo>
                  <a:pt x="3777444" y="2937272"/>
                  <a:pt x="3803117" y="2875601"/>
                  <a:pt x="3854462" y="2823921"/>
                </a:cubicBezTo>
                <a:cubicBezTo>
                  <a:pt x="3905808" y="2772240"/>
                  <a:pt x="3966865" y="2746400"/>
                  <a:pt x="4037633" y="2746400"/>
                </a:cubicBezTo>
                <a:close/>
                <a:moveTo>
                  <a:pt x="3470151" y="2746400"/>
                </a:moveTo>
                <a:cubicBezTo>
                  <a:pt x="3542928" y="2746400"/>
                  <a:pt x="3605101" y="2772240"/>
                  <a:pt x="3656670" y="2823921"/>
                </a:cubicBezTo>
                <a:cubicBezTo>
                  <a:pt x="3708239" y="2875601"/>
                  <a:pt x="3734023" y="2938165"/>
                  <a:pt x="3734023" y="3011612"/>
                </a:cubicBezTo>
                <a:cubicBezTo>
                  <a:pt x="3734023" y="3084612"/>
                  <a:pt x="3708127" y="3146785"/>
                  <a:pt x="3656335" y="3198131"/>
                </a:cubicBezTo>
                <a:cubicBezTo>
                  <a:pt x="3604543" y="3249476"/>
                  <a:pt x="3542482" y="3275149"/>
                  <a:pt x="3470151" y="3275149"/>
                </a:cubicBezTo>
                <a:cubicBezTo>
                  <a:pt x="3397820" y="3275149"/>
                  <a:pt x="3335704" y="3249532"/>
                  <a:pt x="3283800" y="3198298"/>
                </a:cubicBezTo>
                <a:cubicBezTo>
                  <a:pt x="3231896" y="3147064"/>
                  <a:pt x="3205944" y="3084835"/>
                  <a:pt x="3205944" y="3011612"/>
                </a:cubicBezTo>
                <a:cubicBezTo>
                  <a:pt x="3205944" y="2938165"/>
                  <a:pt x="3231729" y="2875601"/>
                  <a:pt x="3283297" y="2823921"/>
                </a:cubicBezTo>
                <a:cubicBezTo>
                  <a:pt x="3334866" y="2772240"/>
                  <a:pt x="3397151" y="2746400"/>
                  <a:pt x="3470151" y="2746400"/>
                </a:cubicBezTo>
                <a:close/>
                <a:moveTo>
                  <a:pt x="2463180" y="2746400"/>
                </a:moveTo>
                <a:cubicBezTo>
                  <a:pt x="2537743" y="2746400"/>
                  <a:pt x="2601367" y="2771626"/>
                  <a:pt x="2654052" y="2822079"/>
                </a:cubicBezTo>
                <a:cubicBezTo>
                  <a:pt x="2707853" y="2873871"/>
                  <a:pt x="2734754" y="2937272"/>
                  <a:pt x="2734754" y="3012281"/>
                </a:cubicBezTo>
                <a:cubicBezTo>
                  <a:pt x="2734754" y="3044875"/>
                  <a:pt x="2730010" y="3074343"/>
                  <a:pt x="2720523" y="3100685"/>
                </a:cubicBezTo>
                <a:cubicBezTo>
                  <a:pt x="2711035" y="3127028"/>
                  <a:pt x="2695687" y="3152477"/>
                  <a:pt x="2674478" y="3177034"/>
                </a:cubicBezTo>
                <a:cubicBezTo>
                  <a:pt x="2682069" y="3181276"/>
                  <a:pt x="2690664" y="3184624"/>
                  <a:pt x="2700263" y="3187080"/>
                </a:cubicBezTo>
                <a:cubicBezTo>
                  <a:pt x="2704505" y="3188196"/>
                  <a:pt x="2709137" y="3189089"/>
                  <a:pt x="2714160" y="3189759"/>
                </a:cubicBezTo>
                <a:cubicBezTo>
                  <a:pt x="2719183" y="3190429"/>
                  <a:pt x="2724039" y="3190764"/>
                  <a:pt x="2728727" y="3190764"/>
                </a:cubicBezTo>
                <a:lnTo>
                  <a:pt x="2743795" y="3190764"/>
                </a:lnTo>
                <a:lnTo>
                  <a:pt x="2743795" y="3275149"/>
                </a:lnTo>
                <a:cubicBezTo>
                  <a:pt x="2718792" y="3275149"/>
                  <a:pt x="2695352" y="3272079"/>
                  <a:pt x="2673474" y="3265940"/>
                </a:cubicBezTo>
                <a:cubicBezTo>
                  <a:pt x="2651596" y="3259801"/>
                  <a:pt x="2631170" y="3250034"/>
                  <a:pt x="2612194" y="3236640"/>
                </a:cubicBezTo>
                <a:cubicBezTo>
                  <a:pt x="2592995" y="3248472"/>
                  <a:pt x="2570280" y="3257848"/>
                  <a:pt x="2544050" y="3264768"/>
                </a:cubicBezTo>
                <a:cubicBezTo>
                  <a:pt x="2517819" y="3271689"/>
                  <a:pt x="2491979" y="3275149"/>
                  <a:pt x="2466529" y="3275149"/>
                </a:cubicBezTo>
                <a:cubicBezTo>
                  <a:pt x="2392859" y="3275149"/>
                  <a:pt x="2329569" y="3250034"/>
                  <a:pt x="2276661" y="3199805"/>
                </a:cubicBezTo>
                <a:cubicBezTo>
                  <a:pt x="2223083" y="3148906"/>
                  <a:pt x="2196294" y="3086398"/>
                  <a:pt x="2196294" y="3012281"/>
                </a:cubicBezTo>
                <a:cubicBezTo>
                  <a:pt x="2196294" y="2975223"/>
                  <a:pt x="2202433" y="2941067"/>
                  <a:pt x="2214711" y="2909813"/>
                </a:cubicBezTo>
                <a:cubicBezTo>
                  <a:pt x="2226990" y="2878559"/>
                  <a:pt x="2245631" y="2850487"/>
                  <a:pt x="2270634" y="2825595"/>
                </a:cubicBezTo>
                <a:cubicBezTo>
                  <a:pt x="2295637" y="2800704"/>
                  <a:pt x="2325049" y="2781282"/>
                  <a:pt x="2358870" y="2767329"/>
                </a:cubicBezTo>
                <a:cubicBezTo>
                  <a:pt x="2392691" y="2753376"/>
                  <a:pt x="2427462" y="2746400"/>
                  <a:pt x="2463180" y="2746400"/>
                </a:cubicBezTo>
                <a:close/>
                <a:moveTo>
                  <a:pt x="3440683" y="2616138"/>
                </a:moveTo>
                <a:lnTo>
                  <a:pt x="3512678" y="2616138"/>
                </a:lnTo>
                <a:lnTo>
                  <a:pt x="3612803" y="2710570"/>
                </a:lnTo>
                <a:lnTo>
                  <a:pt x="3513349" y="2710570"/>
                </a:lnTo>
                <a:lnTo>
                  <a:pt x="3476178" y="2666702"/>
                </a:lnTo>
                <a:lnTo>
                  <a:pt x="3438674" y="2710570"/>
                </a:lnTo>
                <a:lnTo>
                  <a:pt x="3339219" y="2710570"/>
                </a:lnTo>
                <a:close/>
                <a:moveTo>
                  <a:pt x="3713596" y="2497597"/>
                </a:moveTo>
                <a:lnTo>
                  <a:pt x="3750097" y="2568922"/>
                </a:lnTo>
                <a:lnTo>
                  <a:pt x="3593715" y="2651969"/>
                </a:lnTo>
                <a:lnTo>
                  <a:pt x="3559224" y="2588679"/>
                </a:lnTo>
                <a:close/>
                <a:moveTo>
                  <a:pt x="7292392" y="2343001"/>
                </a:moveTo>
                <a:lnTo>
                  <a:pt x="7383810" y="2343001"/>
                </a:lnTo>
                <a:lnTo>
                  <a:pt x="7383810" y="2430735"/>
                </a:lnTo>
                <a:cubicBezTo>
                  <a:pt x="7383810" y="2449488"/>
                  <a:pt x="7382694" y="2462882"/>
                  <a:pt x="7380461" y="2470919"/>
                </a:cubicBezTo>
                <a:cubicBezTo>
                  <a:pt x="7377113" y="2482974"/>
                  <a:pt x="7369969" y="2494471"/>
                  <a:pt x="7359030" y="2505410"/>
                </a:cubicBezTo>
                <a:cubicBezTo>
                  <a:pt x="7350993" y="2513447"/>
                  <a:pt x="7341059" y="2519586"/>
                  <a:pt x="7329227" y="2523827"/>
                </a:cubicBezTo>
                <a:cubicBezTo>
                  <a:pt x="7323646" y="2525837"/>
                  <a:pt x="7317842" y="2527399"/>
                  <a:pt x="7311814" y="2528516"/>
                </a:cubicBezTo>
                <a:cubicBezTo>
                  <a:pt x="7305787" y="2529632"/>
                  <a:pt x="7299648" y="2530190"/>
                  <a:pt x="7293397" y="2530190"/>
                </a:cubicBezTo>
                <a:lnTo>
                  <a:pt x="7293397" y="2484314"/>
                </a:lnTo>
                <a:cubicBezTo>
                  <a:pt x="7305899" y="2482304"/>
                  <a:pt x="7315275" y="2478621"/>
                  <a:pt x="7321525" y="2473263"/>
                </a:cubicBezTo>
                <a:cubicBezTo>
                  <a:pt x="7329116" y="2466789"/>
                  <a:pt x="7332911" y="2457636"/>
                  <a:pt x="7332911" y="2445804"/>
                </a:cubicBezTo>
                <a:lnTo>
                  <a:pt x="7332911" y="2434084"/>
                </a:lnTo>
                <a:lnTo>
                  <a:pt x="7292392" y="2434084"/>
                </a:lnTo>
                <a:close/>
                <a:moveTo>
                  <a:pt x="3253792" y="2343001"/>
                </a:moveTo>
                <a:lnTo>
                  <a:pt x="3345210" y="2343001"/>
                </a:lnTo>
                <a:lnTo>
                  <a:pt x="3345210" y="2430735"/>
                </a:lnTo>
                <a:cubicBezTo>
                  <a:pt x="3345210" y="2449488"/>
                  <a:pt x="3344094" y="2462882"/>
                  <a:pt x="3341861" y="2470919"/>
                </a:cubicBezTo>
                <a:cubicBezTo>
                  <a:pt x="3338513" y="2482974"/>
                  <a:pt x="3331369" y="2494471"/>
                  <a:pt x="3320430" y="2505410"/>
                </a:cubicBezTo>
                <a:cubicBezTo>
                  <a:pt x="3312394" y="2513447"/>
                  <a:pt x="3302459" y="2519586"/>
                  <a:pt x="3290627" y="2523827"/>
                </a:cubicBezTo>
                <a:cubicBezTo>
                  <a:pt x="3285046" y="2525837"/>
                  <a:pt x="3279242" y="2527399"/>
                  <a:pt x="3273215" y="2528516"/>
                </a:cubicBezTo>
                <a:cubicBezTo>
                  <a:pt x="3267187" y="2529632"/>
                  <a:pt x="3261048" y="2530190"/>
                  <a:pt x="3254797" y="2530190"/>
                </a:cubicBezTo>
                <a:lnTo>
                  <a:pt x="3254797" y="2484314"/>
                </a:lnTo>
                <a:cubicBezTo>
                  <a:pt x="3267298" y="2482304"/>
                  <a:pt x="3276675" y="2478621"/>
                  <a:pt x="3282926" y="2473263"/>
                </a:cubicBezTo>
                <a:cubicBezTo>
                  <a:pt x="3290516" y="2466789"/>
                  <a:pt x="3294311" y="2457636"/>
                  <a:pt x="3294311" y="2445804"/>
                </a:cubicBezTo>
                <a:lnTo>
                  <a:pt x="3294311" y="2434084"/>
                </a:lnTo>
                <a:lnTo>
                  <a:pt x="3253792" y="2434084"/>
                </a:lnTo>
                <a:close/>
                <a:moveTo>
                  <a:pt x="3787638" y="2272345"/>
                </a:moveTo>
                <a:cubicBezTo>
                  <a:pt x="3779378" y="2272345"/>
                  <a:pt x="3771342" y="2273015"/>
                  <a:pt x="3763528" y="2274354"/>
                </a:cubicBezTo>
                <a:cubicBezTo>
                  <a:pt x="3756385" y="2275247"/>
                  <a:pt x="3748906" y="2277256"/>
                  <a:pt x="3741092" y="2280382"/>
                </a:cubicBezTo>
                <a:cubicBezTo>
                  <a:pt x="3759175" y="2305385"/>
                  <a:pt x="3781611" y="2324361"/>
                  <a:pt x="3808400" y="2337309"/>
                </a:cubicBezTo>
                <a:cubicBezTo>
                  <a:pt x="3833850" y="2349140"/>
                  <a:pt x="3862648" y="2355056"/>
                  <a:pt x="3894795" y="2355056"/>
                </a:cubicBezTo>
                <a:cubicBezTo>
                  <a:pt x="3906850" y="2355056"/>
                  <a:pt x="3918905" y="2352712"/>
                  <a:pt x="3930960" y="2348024"/>
                </a:cubicBezTo>
                <a:lnTo>
                  <a:pt x="3952391" y="2338648"/>
                </a:lnTo>
                <a:cubicBezTo>
                  <a:pt x="3925379" y="2318556"/>
                  <a:pt x="3899595" y="2303153"/>
                  <a:pt x="3875038" y="2292437"/>
                </a:cubicBezTo>
                <a:cubicBezTo>
                  <a:pt x="3844900" y="2279042"/>
                  <a:pt x="3815767" y="2272345"/>
                  <a:pt x="3787638" y="2272345"/>
                </a:cubicBezTo>
                <a:close/>
                <a:moveTo>
                  <a:pt x="463414" y="2272345"/>
                </a:moveTo>
                <a:cubicBezTo>
                  <a:pt x="455154" y="2272345"/>
                  <a:pt x="447117" y="2273015"/>
                  <a:pt x="439304" y="2274354"/>
                </a:cubicBezTo>
                <a:cubicBezTo>
                  <a:pt x="432160" y="2275247"/>
                  <a:pt x="424681" y="2277256"/>
                  <a:pt x="416868" y="2280382"/>
                </a:cubicBezTo>
                <a:cubicBezTo>
                  <a:pt x="434951" y="2305385"/>
                  <a:pt x="457386" y="2324361"/>
                  <a:pt x="484175" y="2337309"/>
                </a:cubicBezTo>
                <a:cubicBezTo>
                  <a:pt x="509625" y="2349140"/>
                  <a:pt x="538423" y="2355056"/>
                  <a:pt x="570570" y="2355056"/>
                </a:cubicBezTo>
                <a:cubicBezTo>
                  <a:pt x="582625" y="2355056"/>
                  <a:pt x="594680" y="2352712"/>
                  <a:pt x="606735" y="2348024"/>
                </a:cubicBezTo>
                <a:lnTo>
                  <a:pt x="628167" y="2338648"/>
                </a:lnTo>
                <a:cubicBezTo>
                  <a:pt x="601154" y="2318556"/>
                  <a:pt x="575370" y="2303153"/>
                  <a:pt x="550813" y="2292437"/>
                </a:cubicBezTo>
                <a:cubicBezTo>
                  <a:pt x="520675" y="2279042"/>
                  <a:pt x="491542" y="2272345"/>
                  <a:pt x="463414" y="2272345"/>
                </a:cubicBezTo>
                <a:close/>
                <a:moveTo>
                  <a:pt x="4889376" y="2008808"/>
                </a:moveTo>
                <a:cubicBezTo>
                  <a:pt x="4842272" y="2008808"/>
                  <a:pt x="4802144" y="2025607"/>
                  <a:pt x="4768993" y="2059205"/>
                </a:cubicBezTo>
                <a:cubicBezTo>
                  <a:pt x="4735841" y="2092803"/>
                  <a:pt x="4719266" y="2133377"/>
                  <a:pt x="4719266" y="2180928"/>
                </a:cubicBezTo>
                <a:cubicBezTo>
                  <a:pt x="4719266" y="2227808"/>
                  <a:pt x="4736065" y="2268550"/>
                  <a:pt x="4769663" y="2303153"/>
                </a:cubicBezTo>
                <a:cubicBezTo>
                  <a:pt x="4803261" y="2337755"/>
                  <a:pt x="4843165" y="2355056"/>
                  <a:pt x="4889376" y="2355056"/>
                </a:cubicBezTo>
                <a:cubicBezTo>
                  <a:pt x="4935587" y="2355056"/>
                  <a:pt x="4975492" y="2337755"/>
                  <a:pt x="5009090" y="2303153"/>
                </a:cubicBezTo>
                <a:cubicBezTo>
                  <a:pt x="5042688" y="2268550"/>
                  <a:pt x="5059487" y="2227808"/>
                  <a:pt x="5059487" y="2180928"/>
                </a:cubicBezTo>
                <a:cubicBezTo>
                  <a:pt x="5059487" y="2133154"/>
                  <a:pt x="5042911" y="2092524"/>
                  <a:pt x="5009760" y="2059037"/>
                </a:cubicBezTo>
                <a:cubicBezTo>
                  <a:pt x="4976608" y="2025551"/>
                  <a:pt x="4936480" y="2008808"/>
                  <a:pt x="4889376" y="2008808"/>
                </a:cubicBezTo>
                <a:close/>
                <a:moveTo>
                  <a:pt x="3885754" y="2008808"/>
                </a:moveTo>
                <a:cubicBezTo>
                  <a:pt x="3862313" y="2008808"/>
                  <a:pt x="3839877" y="2013384"/>
                  <a:pt x="3818446" y="2022537"/>
                </a:cubicBezTo>
                <a:cubicBezTo>
                  <a:pt x="3797015" y="2031690"/>
                  <a:pt x="3777481" y="2045196"/>
                  <a:pt x="3759845" y="2063056"/>
                </a:cubicBezTo>
                <a:cubicBezTo>
                  <a:pt x="3745111" y="2077790"/>
                  <a:pt x="3733056" y="2095482"/>
                  <a:pt x="3723680" y="2116132"/>
                </a:cubicBezTo>
                <a:cubicBezTo>
                  <a:pt x="3714303" y="2136781"/>
                  <a:pt x="3709615" y="2157264"/>
                  <a:pt x="3709615" y="2177579"/>
                </a:cubicBezTo>
                <a:lnTo>
                  <a:pt x="3710955" y="2205038"/>
                </a:lnTo>
                <a:cubicBezTo>
                  <a:pt x="3720108" y="2202359"/>
                  <a:pt x="3731493" y="2200126"/>
                  <a:pt x="3745111" y="2198340"/>
                </a:cubicBezTo>
                <a:cubicBezTo>
                  <a:pt x="3751362" y="2197671"/>
                  <a:pt x="3757501" y="2197113"/>
                  <a:pt x="3763528" y="2196666"/>
                </a:cubicBezTo>
                <a:cubicBezTo>
                  <a:pt x="3769556" y="2196220"/>
                  <a:pt x="3775807" y="2195996"/>
                  <a:pt x="3782281" y="2195996"/>
                </a:cubicBezTo>
                <a:cubicBezTo>
                  <a:pt x="3809739" y="2195996"/>
                  <a:pt x="3834854" y="2199010"/>
                  <a:pt x="3857625" y="2205038"/>
                </a:cubicBezTo>
                <a:cubicBezTo>
                  <a:pt x="3868787" y="2207940"/>
                  <a:pt x="3880396" y="2211791"/>
                  <a:pt x="3892451" y="2216590"/>
                </a:cubicBezTo>
                <a:cubicBezTo>
                  <a:pt x="3904506" y="2221390"/>
                  <a:pt x="3916673" y="2227139"/>
                  <a:pt x="3928951" y="2233836"/>
                </a:cubicBezTo>
                <a:cubicBezTo>
                  <a:pt x="3949266" y="2244328"/>
                  <a:pt x="3965005" y="2253258"/>
                  <a:pt x="3976167" y="2260625"/>
                </a:cubicBezTo>
                <a:cubicBezTo>
                  <a:pt x="3991570" y="2270448"/>
                  <a:pt x="4005858" y="2281610"/>
                  <a:pt x="4019029" y="2294111"/>
                </a:cubicBezTo>
                <a:cubicBezTo>
                  <a:pt x="4031977" y="2280494"/>
                  <a:pt x="4042079" y="2264029"/>
                  <a:pt x="4049334" y="2244719"/>
                </a:cubicBezTo>
                <a:cubicBezTo>
                  <a:pt x="4056590" y="2225408"/>
                  <a:pt x="4060217" y="2205596"/>
                  <a:pt x="4060217" y="2185281"/>
                </a:cubicBezTo>
                <a:cubicBezTo>
                  <a:pt x="4060217" y="2136837"/>
                  <a:pt x="4043195" y="2095314"/>
                  <a:pt x="4009151" y="2060712"/>
                </a:cubicBezTo>
                <a:cubicBezTo>
                  <a:pt x="3975106" y="2026109"/>
                  <a:pt x="3933974" y="2008808"/>
                  <a:pt x="3885754" y="2008808"/>
                </a:cubicBezTo>
                <a:close/>
                <a:moveTo>
                  <a:pt x="1565151" y="2008808"/>
                </a:moveTo>
                <a:cubicBezTo>
                  <a:pt x="1518047" y="2008808"/>
                  <a:pt x="1477919" y="2025607"/>
                  <a:pt x="1444768" y="2059205"/>
                </a:cubicBezTo>
                <a:cubicBezTo>
                  <a:pt x="1411617" y="2092803"/>
                  <a:pt x="1395041" y="2133377"/>
                  <a:pt x="1395041" y="2180928"/>
                </a:cubicBezTo>
                <a:cubicBezTo>
                  <a:pt x="1395041" y="2227808"/>
                  <a:pt x="1411840" y="2268550"/>
                  <a:pt x="1445438" y="2303153"/>
                </a:cubicBezTo>
                <a:cubicBezTo>
                  <a:pt x="1479036" y="2337755"/>
                  <a:pt x="1518940" y="2355056"/>
                  <a:pt x="1565151" y="2355056"/>
                </a:cubicBezTo>
                <a:cubicBezTo>
                  <a:pt x="1611362" y="2355056"/>
                  <a:pt x="1651267" y="2337755"/>
                  <a:pt x="1684865" y="2303153"/>
                </a:cubicBezTo>
                <a:cubicBezTo>
                  <a:pt x="1718463" y="2268550"/>
                  <a:pt x="1735262" y="2227808"/>
                  <a:pt x="1735262" y="2180928"/>
                </a:cubicBezTo>
                <a:cubicBezTo>
                  <a:pt x="1735262" y="2133154"/>
                  <a:pt x="1718686" y="2092524"/>
                  <a:pt x="1685534" y="2059037"/>
                </a:cubicBezTo>
                <a:cubicBezTo>
                  <a:pt x="1652383" y="2025551"/>
                  <a:pt x="1612255" y="2008808"/>
                  <a:pt x="1565151" y="2008808"/>
                </a:cubicBezTo>
                <a:close/>
                <a:moveTo>
                  <a:pt x="561529" y="2008808"/>
                </a:moveTo>
                <a:cubicBezTo>
                  <a:pt x="538088" y="2008808"/>
                  <a:pt x="515653" y="2013384"/>
                  <a:pt x="494221" y="2022537"/>
                </a:cubicBezTo>
                <a:cubicBezTo>
                  <a:pt x="472790" y="2031690"/>
                  <a:pt x="453256" y="2045196"/>
                  <a:pt x="435620" y="2063056"/>
                </a:cubicBezTo>
                <a:cubicBezTo>
                  <a:pt x="420886" y="2077790"/>
                  <a:pt x="408831" y="2095482"/>
                  <a:pt x="399455" y="2116132"/>
                </a:cubicBezTo>
                <a:cubicBezTo>
                  <a:pt x="390079" y="2136781"/>
                  <a:pt x="385391" y="2157264"/>
                  <a:pt x="385391" y="2177579"/>
                </a:cubicBezTo>
                <a:lnTo>
                  <a:pt x="386730" y="2205038"/>
                </a:lnTo>
                <a:cubicBezTo>
                  <a:pt x="395883" y="2202359"/>
                  <a:pt x="407268" y="2200126"/>
                  <a:pt x="420886" y="2198340"/>
                </a:cubicBezTo>
                <a:cubicBezTo>
                  <a:pt x="427137" y="2197671"/>
                  <a:pt x="433276" y="2197113"/>
                  <a:pt x="439304" y="2196666"/>
                </a:cubicBezTo>
                <a:cubicBezTo>
                  <a:pt x="445331" y="2196220"/>
                  <a:pt x="451582" y="2195996"/>
                  <a:pt x="458056" y="2195996"/>
                </a:cubicBezTo>
                <a:cubicBezTo>
                  <a:pt x="485515" y="2195996"/>
                  <a:pt x="510629" y="2199010"/>
                  <a:pt x="533400" y="2205038"/>
                </a:cubicBezTo>
                <a:cubicBezTo>
                  <a:pt x="544562" y="2207940"/>
                  <a:pt x="556171" y="2211791"/>
                  <a:pt x="568226" y="2216590"/>
                </a:cubicBezTo>
                <a:cubicBezTo>
                  <a:pt x="580281" y="2221390"/>
                  <a:pt x="592448" y="2227139"/>
                  <a:pt x="604726" y="2233836"/>
                </a:cubicBezTo>
                <a:cubicBezTo>
                  <a:pt x="625041" y="2244328"/>
                  <a:pt x="640780" y="2253258"/>
                  <a:pt x="651942" y="2260625"/>
                </a:cubicBezTo>
                <a:cubicBezTo>
                  <a:pt x="667346" y="2270448"/>
                  <a:pt x="681633" y="2281610"/>
                  <a:pt x="694804" y="2294111"/>
                </a:cubicBezTo>
                <a:cubicBezTo>
                  <a:pt x="707752" y="2280494"/>
                  <a:pt x="717854" y="2264029"/>
                  <a:pt x="725110" y="2244719"/>
                </a:cubicBezTo>
                <a:cubicBezTo>
                  <a:pt x="732365" y="2225408"/>
                  <a:pt x="735993" y="2205596"/>
                  <a:pt x="735993" y="2185281"/>
                </a:cubicBezTo>
                <a:cubicBezTo>
                  <a:pt x="735993" y="2136837"/>
                  <a:pt x="718970" y="2095314"/>
                  <a:pt x="684926" y="2060712"/>
                </a:cubicBezTo>
                <a:cubicBezTo>
                  <a:pt x="650882" y="2026109"/>
                  <a:pt x="609749" y="2008808"/>
                  <a:pt x="561529" y="2008808"/>
                </a:cubicBezTo>
                <a:close/>
                <a:moveTo>
                  <a:pt x="6816552" y="1927436"/>
                </a:moveTo>
                <a:lnTo>
                  <a:pt x="6920024" y="1927436"/>
                </a:lnTo>
                <a:lnTo>
                  <a:pt x="7030529" y="2160501"/>
                </a:lnTo>
                <a:lnTo>
                  <a:pt x="7141034" y="1927436"/>
                </a:lnTo>
                <a:lnTo>
                  <a:pt x="7243837" y="1927436"/>
                </a:lnTo>
                <a:lnTo>
                  <a:pt x="7077075" y="2246896"/>
                </a:lnTo>
                <a:lnTo>
                  <a:pt x="7077075" y="2434084"/>
                </a:lnTo>
                <a:lnTo>
                  <a:pt x="6983314" y="2434084"/>
                </a:lnTo>
                <a:lnTo>
                  <a:pt x="6983314" y="2246896"/>
                </a:lnTo>
                <a:close/>
                <a:moveTo>
                  <a:pt x="6422938" y="1927436"/>
                </a:moveTo>
                <a:lnTo>
                  <a:pt x="6517035" y="1927436"/>
                </a:lnTo>
                <a:lnTo>
                  <a:pt x="6517035" y="2243547"/>
                </a:lnTo>
                <a:lnTo>
                  <a:pt x="6517035" y="2256607"/>
                </a:lnTo>
                <a:cubicBezTo>
                  <a:pt x="6517035" y="2262857"/>
                  <a:pt x="6517147" y="2268550"/>
                  <a:pt x="6517370" y="2273685"/>
                </a:cubicBezTo>
                <a:cubicBezTo>
                  <a:pt x="6517593" y="2278819"/>
                  <a:pt x="6518151" y="2284456"/>
                  <a:pt x="6519044" y="2290595"/>
                </a:cubicBezTo>
                <a:cubicBezTo>
                  <a:pt x="6519937" y="2296734"/>
                  <a:pt x="6522505" y="2303822"/>
                  <a:pt x="6526746" y="2311859"/>
                </a:cubicBezTo>
                <a:cubicBezTo>
                  <a:pt x="6533443" y="2325030"/>
                  <a:pt x="6542708" y="2335523"/>
                  <a:pt x="6554540" y="2343336"/>
                </a:cubicBezTo>
                <a:cubicBezTo>
                  <a:pt x="6566372" y="2351150"/>
                  <a:pt x="6579431" y="2355056"/>
                  <a:pt x="6593719" y="2355056"/>
                </a:cubicBezTo>
                <a:cubicBezTo>
                  <a:pt x="6606220" y="2355056"/>
                  <a:pt x="6618108" y="2352043"/>
                  <a:pt x="6629382" y="2346015"/>
                </a:cubicBezTo>
                <a:cubicBezTo>
                  <a:pt x="6640655" y="2339988"/>
                  <a:pt x="6650087" y="2331169"/>
                  <a:pt x="6657678" y="2319561"/>
                </a:cubicBezTo>
                <a:cubicBezTo>
                  <a:pt x="6663705" y="2309515"/>
                  <a:pt x="6667724" y="2297348"/>
                  <a:pt x="6669733" y="2283061"/>
                </a:cubicBezTo>
                <a:cubicBezTo>
                  <a:pt x="6670849" y="2273461"/>
                  <a:pt x="6671407" y="2260290"/>
                  <a:pt x="6671407" y="2243547"/>
                </a:cubicBezTo>
                <a:lnTo>
                  <a:pt x="6671407" y="1927436"/>
                </a:lnTo>
                <a:lnTo>
                  <a:pt x="6765169" y="1927436"/>
                </a:lnTo>
                <a:lnTo>
                  <a:pt x="6765169" y="2243547"/>
                </a:lnTo>
                <a:cubicBezTo>
                  <a:pt x="6765169" y="2273238"/>
                  <a:pt x="6763160" y="2297348"/>
                  <a:pt x="6759141" y="2315877"/>
                </a:cubicBezTo>
                <a:cubicBezTo>
                  <a:pt x="6753783" y="2340881"/>
                  <a:pt x="6743514" y="2362423"/>
                  <a:pt x="6728334" y="2380506"/>
                </a:cubicBezTo>
                <a:cubicBezTo>
                  <a:pt x="6712037" y="2399928"/>
                  <a:pt x="6691890" y="2415778"/>
                  <a:pt x="6667891" y="2428057"/>
                </a:cubicBezTo>
                <a:cubicBezTo>
                  <a:pt x="6643892" y="2440335"/>
                  <a:pt x="6619168" y="2446474"/>
                  <a:pt x="6593719" y="2446474"/>
                </a:cubicBezTo>
                <a:cubicBezTo>
                  <a:pt x="6570278" y="2446474"/>
                  <a:pt x="6546894" y="2440781"/>
                  <a:pt x="6523565" y="2429396"/>
                </a:cubicBezTo>
                <a:cubicBezTo>
                  <a:pt x="6500236" y="2418011"/>
                  <a:pt x="6480368" y="2402998"/>
                  <a:pt x="6463959" y="2384357"/>
                </a:cubicBezTo>
                <a:cubicBezTo>
                  <a:pt x="6447551" y="2365716"/>
                  <a:pt x="6436110" y="2343671"/>
                  <a:pt x="6429636" y="2318221"/>
                </a:cubicBezTo>
                <a:cubicBezTo>
                  <a:pt x="6427403" y="2308845"/>
                  <a:pt x="6425729" y="2298185"/>
                  <a:pt x="6424613" y="2286242"/>
                </a:cubicBezTo>
                <a:cubicBezTo>
                  <a:pt x="6423497" y="2274299"/>
                  <a:pt x="6422938" y="2260067"/>
                  <a:pt x="6422938" y="2243547"/>
                </a:cubicBezTo>
                <a:close/>
                <a:moveTo>
                  <a:pt x="5956213" y="1927436"/>
                </a:moveTo>
                <a:lnTo>
                  <a:pt x="6050310" y="1927436"/>
                </a:lnTo>
                <a:lnTo>
                  <a:pt x="6050310" y="2130363"/>
                </a:lnTo>
                <a:lnTo>
                  <a:pt x="6231471" y="2130363"/>
                </a:lnTo>
                <a:lnTo>
                  <a:pt x="6231471" y="1927436"/>
                </a:lnTo>
                <a:lnTo>
                  <a:pt x="6325233" y="1927436"/>
                </a:lnTo>
                <a:lnTo>
                  <a:pt x="6325233" y="2434084"/>
                </a:lnTo>
                <a:lnTo>
                  <a:pt x="6231471" y="2434084"/>
                </a:lnTo>
                <a:lnTo>
                  <a:pt x="6231471" y="2221446"/>
                </a:lnTo>
                <a:lnTo>
                  <a:pt x="6050310" y="2221446"/>
                </a:lnTo>
                <a:lnTo>
                  <a:pt x="6050310" y="2434084"/>
                </a:lnTo>
                <a:lnTo>
                  <a:pt x="5956213" y="2434084"/>
                </a:lnTo>
                <a:close/>
                <a:moveTo>
                  <a:pt x="4213138" y="1927436"/>
                </a:moveTo>
                <a:lnTo>
                  <a:pt x="4307235" y="1927436"/>
                </a:lnTo>
                <a:lnTo>
                  <a:pt x="4307235" y="2243547"/>
                </a:lnTo>
                <a:lnTo>
                  <a:pt x="4307235" y="2256607"/>
                </a:lnTo>
                <a:cubicBezTo>
                  <a:pt x="4307235" y="2262857"/>
                  <a:pt x="4307346" y="2268550"/>
                  <a:pt x="4307570" y="2273685"/>
                </a:cubicBezTo>
                <a:cubicBezTo>
                  <a:pt x="4307793" y="2278819"/>
                  <a:pt x="4308351" y="2284456"/>
                  <a:pt x="4309244" y="2290595"/>
                </a:cubicBezTo>
                <a:cubicBezTo>
                  <a:pt x="4310137" y="2296734"/>
                  <a:pt x="4312704" y="2303822"/>
                  <a:pt x="4316946" y="2311859"/>
                </a:cubicBezTo>
                <a:cubicBezTo>
                  <a:pt x="4323643" y="2325030"/>
                  <a:pt x="4332908" y="2335523"/>
                  <a:pt x="4344739" y="2343336"/>
                </a:cubicBezTo>
                <a:cubicBezTo>
                  <a:pt x="4356571" y="2351150"/>
                  <a:pt x="4369631" y="2355056"/>
                  <a:pt x="4383918" y="2355056"/>
                </a:cubicBezTo>
                <a:cubicBezTo>
                  <a:pt x="4396420" y="2355056"/>
                  <a:pt x="4408308" y="2352043"/>
                  <a:pt x="4419581" y="2346015"/>
                </a:cubicBezTo>
                <a:cubicBezTo>
                  <a:pt x="4430855" y="2339988"/>
                  <a:pt x="4440287" y="2331169"/>
                  <a:pt x="4447877" y="2319561"/>
                </a:cubicBezTo>
                <a:cubicBezTo>
                  <a:pt x="4453905" y="2309515"/>
                  <a:pt x="4457923" y="2297348"/>
                  <a:pt x="4459932" y="2283061"/>
                </a:cubicBezTo>
                <a:cubicBezTo>
                  <a:pt x="4461049" y="2273461"/>
                  <a:pt x="4461607" y="2260290"/>
                  <a:pt x="4461607" y="2243547"/>
                </a:cubicBezTo>
                <a:lnTo>
                  <a:pt x="4461607" y="1927436"/>
                </a:lnTo>
                <a:lnTo>
                  <a:pt x="4555368" y="1927436"/>
                </a:lnTo>
                <a:lnTo>
                  <a:pt x="4555368" y="2243547"/>
                </a:lnTo>
                <a:cubicBezTo>
                  <a:pt x="4555368" y="2273238"/>
                  <a:pt x="4553359" y="2297348"/>
                  <a:pt x="4549341" y="2315877"/>
                </a:cubicBezTo>
                <a:cubicBezTo>
                  <a:pt x="4543983" y="2340881"/>
                  <a:pt x="4533714" y="2362423"/>
                  <a:pt x="4518534" y="2380506"/>
                </a:cubicBezTo>
                <a:cubicBezTo>
                  <a:pt x="4502237" y="2399928"/>
                  <a:pt x="4482089" y="2415778"/>
                  <a:pt x="4458091" y="2428057"/>
                </a:cubicBezTo>
                <a:cubicBezTo>
                  <a:pt x="4434092" y="2440335"/>
                  <a:pt x="4409368" y="2446474"/>
                  <a:pt x="4383918" y="2446474"/>
                </a:cubicBezTo>
                <a:cubicBezTo>
                  <a:pt x="4360478" y="2446474"/>
                  <a:pt x="4337093" y="2440781"/>
                  <a:pt x="4313765" y="2429396"/>
                </a:cubicBezTo>
                <a:cubicBezTo>
                  <a:pt x="4290436" y="2418011"/>
                  <a:pt x="4270567" y="2402998"/>
                  <a:pt x="4254159" y="2384357"/>
                </a:cubicBezTo>
                <a:cubicBezTo>
                  <a:pt x="4237751" y="2365716"/>
                  <a:pt x="4226309" y="2343671"/>
                  <a:pt x="4219835" y="2318221"/>
                </a:cubicBezTo>
                <a:cubicBezTo>
                  <a:pt x="4217603" y="2308845"/>
                  <a:pt x="4215929" y="2298185"/>
                  <a:pt x="4214813" y="2286242"/>
                </a:cubicBezTo>
                <a:cubicBezTo>
                  <a:pt x="4213696" y="2274299"/>
                  <a:pt x="4213138" y="2260067"/>
                  <a:pt x="4213138" y="2243547"/>
                </a:cubicBezTo>
                <a:close/>
                <a:moveTo>
                  <a:pt x="3060614" y="1927436"/>
                </a:moveTo>
                <a:lnTo>
                  <a:pt x="3154710" y="1927436"/>
                </a:lnTo>
                <a:lnTo>
                  <a:pt x="3154710" y="2434084"/>
                </a:lnTo>
                <a:lnTo>
                  <a:pt x="3060614" y="2434084"/>
                </a:lnTo>
                <a:close/>
                <a:moveTo>
                  <a:pt x="2631989" y="1927436"/>
                </a:moveTo>
                <a:lnTo>
                  <a:pt x="2726085" y="1927436"/>
                </a:lnTo>
                <a:lnTo>
                  <a:pt x="2726085" y="2146771"/>
                </a:lnTo>
                <a:lnTo>
                  <a:pt x="2883806" y="1927436"/>
                </a:lnTo>
                <a:lnTo>
                  <a:pt x="2996320" y="1927436"/>
                </a:lnTo>
                <a:lnTo>
                  <a:pt x="2804778" y="2176239"/>
                </a:lnTo>
                <a:lnTo>
                  <a:pt x="2996320" y="2434084"/>
                </a:lnTo>
                <a:lnTo>
                  <a:pt x="2883806" y="2434084"/>
                </a:lnTo>
                <a:lnTo>
                  <a:pt x="2726085" y="2211735"/>
                </a:lnTo>
                <a:lnTo>
                  <a:pt x="2726085" y="2434084"/>
                </a:lnTo>
                <a:lnTo>
                  <a:pt x="2631989" y="2434084"/>
                </a:lnTo>
                <a:close/>
                <a:moveTo>
                  <a:pt x="888914" y="1927436"/>
                </a:moveTo>
                <a:lnTo>
                  <a:pt x="983010" y="1927436"/>
                </a:lnTo>
                <a:lnTo>
                  <a:pt x="983010" y="2243547"/>
                </a:lnTo>
                <a:lnTo>
                  <a:pt x="983010" y="2256607"/>
                </a:lnTo>
                <a:cubicBezTo>
                  <a:pt x="983010" y="2262857"/>
                  <a:pt x="983122" y="2268550"/>
                  <a:pt x="983345" y="2273685"/>
                </a:cubicBezTo>
                <a:cubicBezTo>
                  <a:pt x="983568" y="2278819"/>
                  <a:pt x="984126" y="2284456"/>
                  <a:pt x="985019" y="2290595"/>
                </a:cubicBezTo>
                <a:cubicBezTo>
                  <a:pt x="985912" y="2296734"/>
                  <a:pt x="988480" y="2303822"/>
                  <a:pt x="992721" y="2311859"/>
                </a:cubicBezTo>
                <a:cubicBezTo>
                  <a:pt x="999418" y="2325030"/>
                  <a:pt x="1008683" y="2335523"/>
                  <a:pt x="1020515" y="2343336"/>
                </a:cubicBezTo>
                <a:cubicBezTo>
                  <a:pt x="1032347" y="2351150"/>
                  <a:pt x="1045406" y="2355056"/>
                  <a:pt x="1059694" y="2355056"/>
                </a:cubicBezTo>
                <a:cubicBezTo>
                  <a:pt x="1072195" y="2355056"/>
                  <a:pt x="1084083" y="2352043"/>
                  <a:pt x="1095357" y="2346015"/>
                </a:cubicBezTo>
                <a:cubicBezTo>
                  <a:pt x="1106630" y="2339988"/>
                  <a:pt x="1116062" y="2331169"/>
                  <a:pt x="1123653" y="2319561"/>
                </a:cubicBezTo>
                <a:cubicBezTo>
                  <a:pt x="1129680" y="2309515"/>
                  <a:pt x="1133698" y="2297348"/>
                  <a:pt x="1135708" y="2283061"/>
                </a:cubicBezTo>
                <a:cubicBezTo>
                  <a:pt x="1136824" y="2273461"/>
                  <a:pt x="1137382" y="2260290"/>
                  <a:pt x="1137382" y="2243547"/>
                </a:cubicBezTo>
                <a:lnTo>
                  <a:pt x="1137382" y="1927436"/>
                </a:lnTo>
                <a:lnTo>
                  <a:pt x="1231144" y="1927436"/>
                </a:lnTo>
                <a:lnTo>
                  <a:pt x="1231144" y="2243547"/>
                </a:lnTo>
                <a:cubicBezTo>
                  <a:pt x="1231144" y="2273238"/>
                  <a:pt x="1229134" y="2297348"/>
                  <a:pt x="1225116" y="2315877"/>
                </a:cubicBezTo>
                <a:cubicBezTo>
                  <a:pt x="1219758" y="2340881"/>
                  <a:pt x="1209489" y="2362423"/>
                  <a:pt x="1194309" y="2380506"/>
                </a:cubicBezTo>
                <a:cubicBezTo>
                  <a:pt x="1178012" y="2399928"/>
                  <a:pt x="1157864" y="2415778"/>
                  <a:pt x="1133866" y="2428057"/>
                </a:cubicBezTo>
                <a:cubicBezTo>
                  <a:pt x="1109867" y="2440335"/>
                  <a:pt x="1085143" y="2446474"/>
                  <a:pt x="1059694" y="2446474"/>
                </a:cubicBezTo>
                <a:cubicBezTo>
                  <a:pt x="1036253" y="2446474"/>
                  <a:pt x="1012869" y="2440781"/>
                  <a:pt x="989540" y="2429396"/>
                </a:cubicBezTo>
                <a:cubicBezTo>
                  <a:pt x="966211" y="2418011"/>
                  <a:pt x="946343" y="2402998"/>
                  <a:pt x="929934" y="2384357"/>
                </a:cubicBezTo>
                <a:cubicBezTo>
                  <a:pt x="913526" y="2365716"/>
                  <a:pt x="902085" y="2343671"/>
                  <a:pt x="895611" y="2318221"/>
                </a:cubicBezTo>
                <a:cubicBezTo>
                  <a:pt x="893378" y="2308845"/>
                  <a:pt x="891704" y="2298185"/>
                  <a:pt x="890588" y="2286242"/>
                </a:cubicBezTo>
                <a:cubicBezTo>
                  <a:pt x="889472" y="2274299"/>
                  <a:pt x="888914" y="2260067"/>
                  <a:pt x="888914" y="2243547"/>
                </a:cubicBezTo>
                <a:close/>
                <a:moveTo>
                  <a:pt x="5456858" y="1917725"/>
                </a:moveTo>
                <a:cubicBezTo>
                  <a:pt x="5508650" y="1917725"/>
                  <a:pt x="5556815" y="1931622"/>
                  <a:pt x="5601351" y="1959415"/>
                </a:cubicBezTo>
                <a:cubicBezTo>
                  <a:pt x="5645888" y="1987209"/>
                  <a:pt x="5677868" y="2024770"/>
                  <a:pt x="5697290" y="2072097"/>
                </a:cubicBezTo>
                <a:lnTo>
                  <a:pt x="5590468" y="2072097"/>
                </a:lnTo>
                <a:cubicBezTo>
                  <a:pt x="5574841" y="2052675"/>
                  <a:pt x="5555196" y="2037271"/>
                  <a:pt x="5531532" y="2025886"/>
                </a:cubicBezTo>
                <a:cubicBezTo>
                  <a:pt x="5507869" y="2014500"/>
                  <a:pt x="5483200" y="2008808"/>
                  <a:pt x="5457528" y="2008808"/>
                </a:cubicBezTo>
                <a:cubicBezTo>
                  <a:pt x="5411763" y="2008808"/>
                  <a:pt x="5372528" y="2025997"/>
                  <a:pt x="5339823" y="2060377"/>
                </a:cubicBezTo>
                <a:cubicBezTo>
                  <a:pt x="5307118" y="2094756"/>
                  <a:pt x="5290766" y="2135833"/>
                  <a:pt x="5290766" y="2183606"/>
                </a:cubicBezTo>
                <a:cubicBezTo>
                  <a:pt x="5290766" y="2229371"/>
                  <a:pt x="5307397" y="2269387"/>
                  <a:pt x="5340660" y="2303655"/>
                </a:cubicBezTo>
                <a:cubicBezTo>
                  <a:pt x="5373923" y="2337923"/>
                  <a:pt x="5413102" y="2355056"/>
                  <a:pt x="5458197" y="2355056"/>
                </a:cubicBezTo>
                <a:cubicBezTo>
                  <a:pt x="5482084" y="2355056"/>
                  <a:pt x="5504855" y="2350033"/>
                  <a:pt x="5526509" y="2339988"/>
                </a:cubicBezTo>
                <a:cubicBezTo>
                  <a:pt x="5548164" y="2329942"/>
                  <a:pt x="5567921" y="2315319"/>
                  <a:pt x="5585780" y="2296120"/>
                </a:cubicBezTo>
                <a:lnTo>
                  <a:pt x="5694611" y="2296120"/>
                </a:lnTo>
                <a:cubicBezTo>
                  <a:pt x="5675859" y="2341439"/>
                  <a:pt x="5644158" y="2378050"/>
                  <a:pt x="5599510" y="2405956"/>
                </a:cubicBezTo>
                <a:cubicBezTo>
                  <a:pt x="5556201" y="2432968"/>
                  <a:pt x="5509543" y="2446474"/>
                  <a:pt x="5459537" y="2446474"/>
                </a:cubicBezTo>
                <a:cubicBezTo>
                  <a:pt x="5387206" y="2446474"/>
                  <a:pt x="5325312" y="2420299"/>
                  <a:pt x="5273855" y="2367949"/>
                </a:cubicBezTo>
                <a:cubicBezTo>
                  <a:pt x="5222398" y="2315598"/>
                  <a:pt x="5196669" y="2253035"/>
                  <a:pt x="5196669" y="2180258"/>
                </a:cubicBezTo>
                <a:cubicBezTo>
                  <a:pt x="5196669" y="2108597"/>
                  <a:pt x="5222342" y="2046926"/>
                  <a:pt x="5273688" y="1995246"/>
                </a:cubicBezTo>
                <a:cubicBezTo>
                  <a:pt x="5325033" y="1943565"/>
                  <a:pt x="5386090" y="1917725"/>
                  <a:pt x="5456858" y="1917725"/>
                </a:cubicBezTo>
                <a:close/>
                <a:moveTo>
                  <a:pt x="4889376" y="1917725"/>
                </a:moveTo>
                <a:cubicBezTo>
                  <a:pt x="4962153" y="1917725"/>
                  <a:pt x="5024326" y="1943565"/>
                  <a:pt x="5075895" y="1995246"/>
                </a:cubicBezTo>
                <a:cubicBezTo>
                  <a:pt x="5127464" y="2046926"/>
                  <a:pt x="5153249" y="2109490"/>
                  <a:pt x="5153249" y="2182937"/>
                </a:cubicBezTo>
                <a:cubicBezTo>
                  <a:pt x="5153249" y="2255937"/>
                  <a:pt x="5127352" y="2318110"/>
                  <a:pt x="5075560" y="2369456"/>
                </a:cubicBezTo>
                <a:cubicBezTo>
                  <a:pt x="5023768" y="2420801"/>
                  <a:pt x="4961707" y="2446474"/>
                  <a:pt x="4889376" y="2446474"/>
                </a:cubicBezTo>
                <a:cubicBezTo>
                  <a:pt x="4817046" y="2446474"/>
                  <a:pt x="4754929" y="2420857"/>
                  <a:pt x="4703025" y="2369623"/>
                </a:cubicBezTo>
                <a:cubicBezTo>
                  <a:pt x="4651121" y="2318389"/>
                  <a:pt x="4625169" y="2256160"/>
                  <a:pt x="4625169" y="2182937"/>
                </a:cubicBezTo>
                <a:cubicBezTo>
                  <a:pt x="4625169" y="2109490"/>
                  <a:pt x="4650954" y="2046926"/>
                  <a:pt x="4702523" y="1995246"/>
                </a:cubicBezTo>
                <a:cubicBezTo>
                  <a:pt x="4754092" y="1943565"/>
                  <a:pt x="4816376" y="1917725"/>
                  <a:pt x="4889376" y="1917725"/>
                </a:cubicBezTo>
                <a:close/>
                <a:moveTo>
                  <a:pt x="3882405" y="1917725"/>
                </a:moveTo>
                <a:cubicBezTo>
                  <a:pt x="3956968" y="1917725"/>
                  <a:pt x="4020592" y="1942951"/>
                  <a:pt x="4073277" y="1993404"/>
                </a:cubicBezTo>
                <a:cubicBezTo>
                  <a:pt x="4127079" y="2045196"/>
                  <a:pt x="4153979" y="2108597"/>
                  <a:pt x="4153979" y="2183606"/>
                </a:cubicBezTo>
                <a:cubicBezTo>
                  <a:pt x="4153979" y="2216200"/>
                  <a:pt x="4149235" y="2245668"/>
                  <a:pt x="4139747" y="2272010"/>
                </a:cubicBezTo>
                <a:cubicBezTo>
                  <a:pt x="4130260" y="2298353"/>
                  <a:pt x="4114912" y="2323802"/>
                  <a:pt x="4093704" y="2348359"/>
                </a:cubicBezTo>
                <a:cubicBezTo>
                  <a:pt x="4101294" y="2352601"/>
                  <a:pt x="4109889" y="2355949"/>
                  <a:pt x="4119488" y="2358405"/>
                </a:cubicBezTo>
                <a:cubicBezTo>
                  <a:pt x="4123730" y="2359521"/>
                  <a:pt x="4128362" y="2360414"/>
                  <a:pt x="4133385" y="2361084"/>
                </a:cubicBezTo>
                <a:cubicBezTo>
                  <a:pt x="4138408" y="2361754"/>
                  <a:pt x="4143263" y="2362089"/>
                  <a:pt x="4147951" y="2362089"/>
                </a:cubicBezTo>
                <a:lnTo>
                  <a:pt x="4163020" y="2362089"/>
                </a:lnTo>
                <a:lnTo>
                  <a:pt x="4163020" y="2446474"/>
                </a:lnTo>
                <a:cubicBezTo>
                  <a:pt x="4138017" y="2446474"/>
                  <a:pt x="4114577" y="2443404"/>
                  <a:pt x="4092699" y="2437265"/>
                </a:cubicBezTo>
                <a:cubicBezTo>
                  <a:pt x="4070822" y="2431126"/>
                  <a:pt x="4050395" y="2421359"/>
                  <a:pt x="4031419" y="2407965"/>
                </a:cubicBezTo>
                <a:cubicBezTo>
                  <a:pt x="4012221" y="2419797"/>
                  <a:pt x="3989505" y="2429173"/>
                  <a:pt x="3963274" y="2436093"/>
                </a:cubicBezTo>
                <a:cubicBezTo>
                  <a:pt x="3937044" y="2443014"/>
                  <a:pt x="3911203" y="2446474"/>
                  <a:pt x="3885754" y="2446474"/>
                </a:cubicBezTo>
                <a:cubicBezTo>
                  <a:pt x="3812083" y="2446474"/>
                  <a:pt x="3748794" y="2421359"/>
                  <a:pt x="3695886" y="2371130"/>
                </a:cubicBezTo>
                <a:cubicBezTo>
                  <a:pt x="3642308" y="2320231"/>
                  <a:pt x="3615519" y="2257723"/>
                  <a:pt x="3615519" y="2183606"/>
                </a:cubicBezTo>
                <a:cubicBezTo>
                  <a:pt x="3615519" y="2146548"/>
                  <a:pt x="3621658" y="2112392"/>
                  <a:pt x="3633936" y="2081138"/>
                </a:cubicBezTo>
                <a:cubicBezTo>
                  <a:pt x="3646215" y="2049884"/>
                  <a:pt x="3664856" y="2021812"/>
                  <a:pt x="3689858" y="1996920"/>
                </a:cubicBezTo>
                <a:cubicBezTo>
                  <a:pt x="3714862" y="1972029"/>
                  <a:pt x="3744274" y="1952607"/>
                  <a:pt x="3778095" y="1938654"/>
                </a:cubicBezTo>
                <a:cubicBezTo>
                  <a:pt x="3811916" y="1924701"/>
                  <a:pt x="3846686" y="1917725"/>
                  <a:pt x="3882405" y="1917725"/>
                </a:cubicBezTo>
                <a:close/>
                <a:moveTo>
                  <a:pt x="2132633" y="1917725"/>
                </a:moveTo>
                <a:cubicBezTo>
                  <a:pt x="2184425" y="1917725"/>
                  <a:pt x="2232590" y="1931622"/>
                  <a:pt x="2277126" y="1959415"/>
                </a:cubicBezTo>
                <a:cubicBezTo>
                  <a:pt x="2321663" y="1987209"/>
                  <a:pt x="2353643" y="2024770"/>
                  <a:pt x="2373065" y="2072097"/>
                </a:cubicBezTo>
                <a:lnTo>
                  <a:pt x="2266243" y="2072097"/>
                </a:lnTo>
                <a:cubicBezTo>
                  <a:pt x="2250617" y="2052675"/>
                  <a:pt x="2230971" y="2037271"/>
                  <a:pt x="2207307" y="2025886"/>
                </a:cubicBezTo>
                <a:cubicBezTo>
                  <a:pt x="2183644" y="2014500"/>
                  <a:pt x="2158976" y="2008808"/>
                  <a:pt x="2133302" y="2008808"/>
                </a:cubicBezTo>
                <a:cubicBezTo>
                  <a:pt x="2087538" y="2008808"/>
                  <a:pt x="2048303" y="2025997"/>
                  <a:pt x="2015598" y="2060377"/>
                </a:cubicBezTo>
                <a:cubicBezTo>
                  <a:pt x="1982893" y="2094756"/>
                  <a:pt x="1966541" y="2135833"/>
                  <a:pt x="1966541" y="2183606"/>
                </a:cubicBezTo>
                <a:cubicBezTo>
                  <a:pt x="1966541" y="2229371"/>
                  <a:pt x="1983172" y="2269387"/>
                  <a:pt x="2016435" y="2303655"/>
                </a:cubicBezTo>
                <a:cubicBezTo>
                  <a:pt x="2049698" y="2337923"/>
                  <a:pt x="2088877" y="2355056"/>
                  <a:pt x="2133972" y="2355056"/>
                </a:cubicBezTo>
                <a:cubicBezTo>
                  <a:pt x="2157859" y="2355056"/>
                  <a:pt x="2180630" y="2350033"/>
                  <a:pt x="2202285" y="2339988"/>
                </a:cubicBezTo>
                <a:cubicBezTo>
                  <a:pt x="2223939" y="2329942"/>
                  <a:pt x="2243696" y="2315319"/>
                  <a:pt x="2261555" y="2296120"/>
                </a:cubicBezTo>
                <a:lnTo>
                  <a:pt x="2370386" y="2296120"/>
                </a:lnTo>
                <a:cubicBezTo>
                  <a:pt x="2351634" y="2341439"/>
                  <a:pt x="2319933" y="2378050"/>
                  <a:pt x="2275285" y="2405956"/>
                </a:cubicBezTo>
                <a:cubicBezTo>
                  <a:pt x="2231976" y="2432968"/>
                  <a:pt x="2185318" y="2446474"/>
                  <a:pt x="2135312" y="2446474"/>
                </a:cubicBezTo>
                <a:cubicBezTo>
                  <a:pt x="2062981" y="2446474"/>
                  <a:pt x="2001088" y="2420299"/>
                  <a:pt x="1949630" y="2367949"/>
                </a:cubicBezTo>
                <a:cubicBezTo>
                  <a:pt x="1898173" y="2315598"/>
                  <a:pt x="1872444" y="2253035"/>
                  <a:pt x="1872444" y="2180258"/>
                </a:cubicBezTo>
                <a:cubicBezTo>
                  <a:pt x="1872444" y="2108597"/>
                  <a:pt x="1898117" y="2046926"/>
                  <a:pt x="1949462" y="1995246"/>
                </a:cubicBezTo>
                <a:cubicBezTo>
                  <a:pt x="2000809" y="1943565"/>
                  <a:pt x="2061865" y="1917725"/>
                  <a:pt x="2132633" y="1917725"/>
                </a:cubicBezTo>
                <a:close/>
                <a:moveTo>
                  <a:pt x="1565151" y="1917725"/>
                </a:moveTo>
                <a:cubicBezTo>
                  <a:pt x="1637928" y="1917725"/>
                  <a:pt x="1700101" y="1943565"/>
                  <a:pt x="1751670" y="1995246"/>
                </a:cubicBezTo>
                <a:cubicBezTo>
                  <a:pt x="1803239" y="2046926"/>
                  <a:pt x="1829024" y="2109490"/>
                  <a:pt x="1829024" y="2182937"/>
                </a:cubicBezTo>
                <a:cubicBezTo>
                  <a:pt x="1829024" y="2255937"/>
                  <a:pt x="1803127" y="2318110"/>
                  <a:pt x="1751335" y="2369456"/>
                </a:cubicBezTo>
                <a:cubicBezTo>
                  <a:pt x="1699543" y="2420801"/>
                  <a:pt x="1637482" y="2446474"/>
                  <a:pt x="1565151" y="2446474"/>
                </a:cubicBezTo>
                <a:cubicBezTo>
                  <a:pt x="1492821" y="2446474"/>
                  <a:pt x="1430704" y="2420857"/>
                  <a:pt x="1378800" y="2369623"/>
                </a:cubicBezTo>
                <a:cubicBezTo>
                  <a:pt x="1326896" y="2318389"/>
                  <a:pt x="1300944" y="2256160"/>
                  <a:pt x="1300944" y="2182937"/>
                </a:cubicBezTo>
                <a:cubicBezTo>
                  <a:pt x="1300944" y="2109490"/>
                  <a:pt x="1326729" y="2046926"/>
                  <a:pt x="1378298" y="1995246"/>
                </a:cubicBezTo>
                <a:cubicBezTo>
                  <a:pt x="1429867" y="1943565"/>
                  <a:pt x="1492151" y="1917725"/>
                  <a:pt x="1565151" y="1917725"/>
                </a:cubicBezTo>
                <a:close/>
                <a:moveTo>
                  <a:pt x="558180" y="1917725"/>
                </a:moveTo>
                <a:cubicBezTo>
                  <a:pt x="632743" y="1917725"/>
                  <a:pt x="696367" y="1942951"/>
                  <a:pt x="749052" y="1993404"/>
                </a:cubicBezTo>
                <a:cubicBezTo>
                  <a:pt x="802854" y="2045196"/>
                  <a:pt x="829754" y="2108597"/>
                  <a:pt x="829754" y="2183606"/>
                </a:cubicBezTo>
                <a:cubicBezTo>
                  <a:pt x="829754" y="2216200"/>
                  <a:pt x="825010" y="2245668"/>
                  <a:pt x="815523" y="2272010"/>
                </a:cubicBezTo>
                <a:cubicBezTo>
                  <a:pt x="806035" y="2298353"/>
                  <a:pt x="790687" y="2323802"/>
                  <a:pt x="769479" y="2348359"/>
                </a:cubicBezTo>
                <a:cubicBezTo>
                  <a:pt x="777069" y="2352601"/>
                  <a:pt x="785664" y="2355949"/>
                  <a:pt x="795263" y="2358405"/>
                </a:cubicBezTo>
                <a:cubicBezTo>
                  <a:pt x="799505" y="2359521"/>
                  <a:pt x="804137" y="2360414"/>
                  <a:pt x="809160" y="2361084"/>
                </a:cubicBezTo>
                <a:cubicBezTo>
                  <a:pt x="814183" y="2361754"/>
                  <a:pt x="819039" y="2362089"/>
                  <a:pt x="823727" y="2362089"/>
                </a:cubicBezTo>
                <a:lnTo>
                  <a:pt x="838796" y="2362089"/>
                </a:lnTo>
                <a:lnTo>
                  <a:pt x="838796" y="2446474"/>
                </a:lnTo>
                <a:cubicBezTo>
                  <a:pt x="813793" y="2446474"/>
                  <a:pt x="790352" y="2443404"/>
                  <a:pt x="768474" y="2437265"/>
                </a:cubicBezTo>
                <a:cubicBezTo>
                  <a:pt x="746597" y="2431126"/>
                  <a:pt x="726170" y="2421359"/>
                  <a:pt x="707194" y="2407965"/>
                </a:cubicBezTo>
                <a:cubicBezTo>
                  <a:pt x="687996" y="2419797"/>
                  <a:pt x="665281" y="2429173"/>
                  <a:pt x="639050" y="2436093"/>
                </a:cubicBezTo>
                <a:cubicBezTo>
                  <a:pt x="612819" y="2443014"/>
                  <a:pt x="586978" y="2446474"/>
                  <a:pt x="561529" y="2446474"/>
                </a:cubicBezTo>
                <a:cubicBezTo>
                  <a:pt x="487859" y="2446474"/>
                  <a:pt x="424570" y="2421359"/>
                  <a:pt x="371661" y="2371130"/>
                </a:cubicBezTo>
                <a:cubicBezTo>
                  <a:pt x="318083" y="2320231"/>
                  <a:pt x="291294" y="2257723"/>
                  <a:pt x="291294" y="2183606"/>
                </a:cubicBezTo>
                <a:cubicBezTo>
                  <a:pt x="291294" y="2146548"/>
                  <a:pt x="297433" y="2112392"/>
                  <a:pt x="309712" y="2081138"/>
                </a:cubicBezTo>
                <a:cubicBezTo>
                  <a:pt x="321990" y="2049884"/>
                  <a:pt x="340631" y="2021812"/>
                  <a:pt x="365634" y="1996920"/>
                </a:cubicBezTo>
                <a:cubicBezTo>
                  <a:pt x="390637" y="1972029"/>
                  <a:pt x="420049" y="1952607"/>
                  <a:pt x="453870" y="1938654"/>
                </a:cubicBezTo>
                <a:cubicBezTo>
                  <a:pt x="487691" y="1924701"/>
                  <a:pt x="522461" y="1917725"/>
                  <a:pt x="558180" y="1917725"/>
                </a:cubicBezTo>
                <a:close/>
                <a:moveTo>
                  <a:pt x="4859908" y="1787463"/>
                </a:moveTo>
                <a:lnTo>
                  <a:pt x="4931904" y="1787463"/>
                </a:lnTo>
                <a:lnTo>
                  <a:pt x="5032028" y="1881895"/>
                </a:lnTo>
                <a:lnTo>
                  <a:pt x="4932574" y="1881895"/>
                </a:lnTo>
                <a:lnTo>
                  <a:pt x="4895404" y="1838028"/>
                </a:lnTo>
                <a:lnTo>
                  <a:pt x="4857899" y="1881895"/>
                </a:lnTo>
                <a:lnTo>
                  <a:pt x="4758445" y="1881895"/>
                </a:lnTo>
                <a:close/>
                <a:moveTo>
                  <a:pt x="1535683" y="1787463"/>
                </a:moveTo>
                <a:lnTo>
                  <a:pt x="1607679" y="1787463"/>
                </a:lnTo>
                <a:lnTo>
                  <a:pt x="1707803" y="1881895"/>
                </a:lnTo>
                <a:lnTo>
                  <a:pt x="1608349" y="1881895"/>
                </a:lnTo>
                <a:lnTo>
                  <a:pt x="1571179" y="1838028"/>
                </a:lnTo>
                <a:lnTo>
                  <a:pt x="1533674" y="1881895"/>
                </a:lnTo>
                <a:lnTo>
                  <a:pt x="1434220" y="1881895"/>
                </a:lnTo>
                <a:close/>
                <a:moveTo>
                  <a:pt x="3055925" y="1731206"/>
                </a:moveTo>
                <a:lnTo>
                  <a:pt x="3208288" y="1823628"/>
                </a:lnTo>
                <a:lnTo>
                  <a:pt x="3171788" y="1886918"/>
                </a:lnTo>
                <a:lnTo>
                  <a:pt x="3016746" y="1801193"/>
                </a:lnTo>
                <a:close/>
                <a:moveTo>
                  <a:pt x="5132822" y="1668922"/>
                </a:moveTo>
                <a:lnTo>
                  <a:pt x="5169322" y="1740247"/>
                </a:lnTo>
                <a:lnTo>
                  <a:pt x="5012941" y="1823294"/>
                </a:lnTo>
                <a:lnTo>
                  <a:pt x="4978450" y="1760004"/>
                </a:lnTo>
                <a:close/>
                <a:moveTo>
                  <a:pt x="1808597" y="1668922"/>
                </a:moveTo>
                <a:lnTo>
                  <a:pt x="1845097" y="1740247"/>
                </a:lnTo>
                <a:lnTo>
                  <a:pt x="1688716" y="1823294"/>
                </a:lnTo>
                <a:lnTo>
                  <a:pt x="1654225" y="1760004"/>
                </a:lnTo>
                <a:close/>
                <a:moveTo>
                  <a:pt x="2583025" y="1658801"/>
                </a:moveTo>
                <a:lnTo>
                  <a:pt x="2674442" y="1658801"/>
                </a:lnTo>
                <a:lnTo>
                  <a:pt x="2674442" y="1749884"/>
                </a:lnTo>
                <a:lnTo>
                  <a:pt x="2583025" y="1749884"/>
                </a:lnTo>
                <a:close/>
                <a:moveTo>
                  <a:pt x="7282867" y="1523851"/>
                </a:moveTo>
                <a:lnTo>
                  <a:pt x="7374285" y="1523851"/>
                </a:lnTo>
                <a:lnTo>
                  <a:pt x="7374285" y="1611586"/>
                </a:lnTo>
                <a:cubicBezTo>
                  <a:pt x="7374285" y="1630338"/>
                  <a:pt x="7373169" y="1643732"/>
                  <a:pt x="7370936" y="1651769"/>
                </a:cubicBezTo>
                <a:cubicBezTo>
                  <a:pt x="7367588" y="1663824"/>
                  <a:pt x="7360444" y="1675321"/>
                  <a:pt x="7349505" y="1686260"/>
                </a:cubicBezTo>
                <a:cubicBezTo>
                  <a:pt x="7341468" y="1694297"/>
                  <a:pt x="7331534" y="1700436"/>
                  <a:pt x="7319702" y="1704678"/>
                </a:cubicBezTo>
                <a:cubicBezTo>
                  <a:pt x="7314121" y="1706687"/>
                  <a:pt x="7308317" y="1708249"/>
                  <a:pt x="7302289" y="1709366"/>
                </a:cubicBezTo>
                <a:cubicBezTo>
                  <a:pt x="7296262" y="1710482"/>
                  <a:pt x="7290123" y="1711040"/>
                  <a:pt x="7283872" y="1711040"/>
                </a:cubicBezTo>
                <a:lnTo>
                  <a:pt x="7283872" y="1665164"/>
                </a:lnTo>
                <a:cubicBezTo>
                  <a:pt x="7296374" y="1663154"/>
                  <a:pt x="7305750" y="1659471"/>
                  <a:pt x="7312000" y="1654113"/>
                </a:cubicBezTo>
                <a:cubicBezTo>
                  <a:pt x="7319591" y="1647639"/>
                  <a:pt x="7323386" y="1638486"/>
                  <a:pt x="7323386" y="1626654"/>
                </a:cubicBezTo>
                <a:lnTo>
                  <a:pt x="7323386" y="1614934"/>
                </a:lnTo>
                <a:lnTo>
                  <a:pt x="7282867" y="1614934"/>
                </a:lnTo>
                <a:close/>
                <a:moveTo>
                  <a:pt x="3648224" y="1239218"/>
                </a:moveTo>
                <a:lnTo>
                  <a:pt x="3593976" y="1392585"/>
                </a:lnTo>
                <a:lnTo>
                  <a:pt x="3702472" y="1392585"/>
                </a:lnTo>
                <a:close/>
                <a:moveTo>
                  <a:pt x="449833" y="1199369"/>
                </a:moveTo>
                <a:lnTo>
                  <a:pt x="449833" y="1322933"/>
                </a:lnTo>
                <a:lnTo>
                  <a:pt x="529196" y="1322933"/>
                </a:lnTo>
                <a:lnTo>
                  <a:pt x="529196" y="1395599"/>
                </a:lnTo>
                <a:lnTo>
                  <a:pt x="449833" y="1395599"/>
                </a:lnTo>
                <a:lnTo>
                  <a:pt x="449833" y="1523851"/>
                </a:lnTo>
                <a:lnTo>
                  <a:pt x="461554" y="1523851"/>
                </a:lnTo>
                <a:cubicBezTo>
                  <a:pt x="502184" y="1523851"/>
                  <a:pt x="533549" y="1520726"/>
                  <a:pt x="555650" y="1514475"/>
                </a:cubicBezTo>
                <a:cubicBezTo>
                  <a:pt x="574179" y="1509341"/>
                  <a:pt x="591257" y="1500969"/>
                  <a:pt x="606884" y="1489360"/>
                </a:cubicBezTo>
                <a:cubicBezTo>
                  <a:pt x="626306" y="1474180"/>
                  <a:pt x="641320" y="1455763"/>
                  <a:pt x="651923" y="1434108"/>
                </a:cubicBezTo>
                <a:cubicBezTo>
                  <a:pt x="662527" y="1412454"/>
                  <a:pt x="667830" y="1389013"/>
                  <a:pt x="667830" y="1363787"/>
                </a:cubicBezTo>
                <a:cubicBezTo>
                  <a:pt x="667830" y="1336998"/>
                  <a:pt x="662081" y="1311604"/>
                  <a:pt x="650584" y="1287605"/>
                </a:cubicBezTo>
                <a:cubicBezTo>
                  <a:pt x="639087" y="1263607"/>
                  <a:pt x="622400" y="1244241"/>
                  <a:pt x="600522" y="1229507"/>
                </a:cubicBezTo>
                <a:cubicBezTo>
                  <a:pt x="582216" y="1217005"/>
                  <a:pt x="559111" y="1208410"/>
                  <a:pt x="531205" y="1203722"/>
                </a:cubicBezTo>
                <a:cubicBezTo>
                  <a:pt x="512006" y="1200820"/>
                  <a:pt x="487115" y="1199369"/>
                  <a:pt x="456531" y="1199369"/>
                </a:cubicBezTo>
                <a:close/>
                <a:moveTo>
                  <a:pt x="1079376" y="1189658"/>
                </a:moveTo>
                <a:cubicBezTo>
                  <a:pt x="1032272" y="1189658"/>
                  <a:pt x="992145" y="1206457"/>
                  <a:pt x="958993" y="1240055"/>
                </a:cubicBezTo>
                <a:cubicBezTo>
                  <a:pt x="925842" y="1273653"/>
                  <a:pt x="909266" y="1314227"/>
                  <a:pt x="909266" y="1361778"/>
                </a:cubicBezTo>
                <a:cubicBezTo>
                  <a:pt x="909266" y="1408658"/>
                  <a:pt x="926065" y="1449400"/>
                  <a:pt x="959663" y="1484003"/>
                </a:cubicBezTo>
                <a:cubicBezTo>
                  <a:pt x="993261" y="1518605"/>
                  <a:pt x="1033165" y="1535906"/>
                  <a:pt x="1079376" y="1535906"/>
                </a:cubicBezTo>
                <a:cubicBezTo>
                  <a:pt x="1125588" y="1535906"/>
                  <a:pt x="1165492" y="1518605"/>
                  <a:pt x="1199090" y="1484003"/>
                </a:cubicBezTo>
                <a:cubicBezTo>
                  <a:pt x="1232688" y="1449400"/>
                  <a:pt x="1249487" y="1408658"/>
                  <a:pt x="1249487" y="1361778"/>
                </a:cubicBezTo>
                <a:cubicBezTo>
                  <a:pt x="1249487" y="1314004"/>
                  <a:pt x="1232911" y="1273374"/>
                  <a:pt x="1199760" y="1239887"/>
                </a:cubicBezTo>
                <a:cubicBezTo>
                  <a:pt x="1166608" y="1206401"/>
                  <a:pt x="1126480" y="1189658"/>
                  <a:pt x="1079376" y="1189658"/>
                </a:cubicBezTo>
                <a:close/>
                <a:moveTo>
                  <a:pt x="6813463" y="1108286"/>
                </a:moveTo>
                <a:lnTo>
                  <a:pt x="6907560" y="1108286"/>
                </a:lnTo>
                <a:lnTo>
                  <a:pt x="6907560" y="1311213"/>
                </a:lnTo>
                <a:lnTo>
                  <a:pt x="7088721" y="1311213"/>
                </a:lnTo>
                <a:lnTo>
                  <a:pt x="7088721" y="1108286"/>
                </a:lnTo>
                <a:lnTo>
                  <a:pt x="7182483" y="1108286"/>
                </a:lnTo>
                <a:lnTo>
                  <a:pt x="7182483" y="1614934"/>
                </a:lnTo>
                <a:lnTo>
                  <a:pt x="7088721" y="1614934"/>
                </a:lnTo>
                <a:lnTo>
                  <a:pt x="7088721" y="1402296"/>
                </a:lnTo>
                <a:lnTo>
                  <a:pt x="6907560" y="1402296"/>
                </a:lnTo>
                <a:lnTo>
                  <a:pt x="6907560" y="1614934"/>
                </a:lnTo>
                <a:lnTo>
                  <a:pt x="6813463" y="1614934"/>
                </a:lnTo>
                <a:close/>
                <a:moveTo>
                  <a:pt x="6308638" y="1108286"/>
                </a:moveTo>
                <a:lnTo>
                  <a:pt x="6414455" y="1108286"/>
                </a:lnTo>
                <a:lnTo>
                  <a:pt x="6625419" y="1478310"/>
                </a:lnTo>
                <a:lnTo>
                  <a:pt x="6625419" y="1108286"/>
                </a:lnTo>
                <a:lnTo>
                  <a:pt x="6719516" y="1108286"/>
                </a:lnTo>
                <a:lnTo>
                  <a:pt x="6719516" y="1614934"/>
                </a:lnTo>
                <a:lnTo>
                  <a:pt x="6615373" y="1614934"/>
                </a:lnTo>
                <a:lnTo>
                  <a:pt x="6402735" y="1245915"/>
                </a:lnTo>
                <a:lnTo>
                  <a:pt x="6402735" y="1614934"/>
                </a:lnTo>
                <a:lnTo>
                  <a:pt x="6308638" y="1614934"/>
                </a:lnTo>
                <a:close/>
                <a:moveTo>
                  <a:pt x="6118138" y="1108286"/>
                </a:moveTo>
                <a:lnTo>
                  <a:pt x="6212235" y="1108286"/>
                </a:lnTo>
                <a:lnTo>
                  <a:pt x="6212235" y="1614934"/>
                </a:lnTo>
                <a:lnTo>
                  <a:pt x="6118138" y="1614934"/>
                </a:lnTo>
                <a:close/>
                <a:moveTo>
                  <a:pt x="5651413" y="1108286"/>
                </a:moveTo>
                <a:lnTo>
                  <a:pt x="5745510" y="1108286"/>
                </a:lnTo>
                <a:lnTo>
                  <a:pt x="5745510" y="1311213"/>
                </a:lnTo>
                <a:lnTo>
                  <a:pt x="5926671" y="1311213"/>
                </a:lnTo>
                <a:lnTo>
                  <a:pt x="5926671" y="1108286"/>
                </a:lnTo>
                <a:lnTo>
                  <a:pt x="6020433" y="1108286"/>
                </a:lnTo>
                <a:lnTo>
                  <a:pt x="6020433" y="1614934"/>
                </a:lnTo>
                <a:lnTo>
                  <a:pt x="5926671" y="1614934"/>
                </a:lnTo>
                <a:lnTo>
                  <a:pt x="5926671" y="1402296"/>
                </a:lnTo>
                <a:lnTo>
                  <a:pt x="5745510" y="1402296"/>
                </a:lnTo>
                <a:lnTo>
                  <a:pt x="5745510" y="1614934"/>
                </a:lnTo>
                <a:lnTo>
                  <a:pt x="5651413" y="1614934"/>
                </a:lnTo>
                <a:close/>
                <a:moveTo>
                  <a:pt x="4451263" y="1108286"/>
                </a:moveTo>
                <a:lnTo>
                  <a:pt x="4545360" y="1108286"/>
                </a:lnTo>
                <a:lnTo>
                  <a:pt x="4545360" y="1311213"/>
                </a:lnTo>
                <a:lnTo>
                  <a:pt x="4726521" y="1311213"/>
                </a:lnTo>
                <a:lnTo>
                  <a:pt x="4726521" y="1108286"/>
                </a:lnTo>
                <a:lnTo>
                  <a:pt x="4820283" y="1108286"/>
                </a:lnTo>
                <a:lnTo>
                  <a:pt x="4820283" y="1614934"/>
                </a:lnTo>
                <a:lnTo>
                  <a:pt x="4726521" y="1614934"/>
                </a:lnTo>
                <a:lnTo>
                  <a:pt x="4726521" y="1402296"/>
                </a:lnTo>
                <a:lnTo>
                  <a:pt x="4545360" y="1402296"/>
                </a:lnTo>
                <a:lnTo>
                  <a:pt x="4545360" y="1614934"/>
                </a:lnTo>
                <a:lnTo>
                  <a:pt x="4451263" y="1614934"/>
                </a:lnTo>
                <a:close/>
                <a:moveTo>
                  <a:pt x="3946438" y="1108286"/>
                </a:moveTo>
                <a:lnTo>
                  <a:pt x="4052255" y="1108286"/>
                </a:lnTo>
                <a:lnTo>
                  <a:pt x="4263219" y="1478310"/>
                </a:lnTo>
                <a:lnTo>
                  <a:pt x="4263219" y="1108286"/>
                </a:lnTo>
                <a:lnTo>
                  <a:pt x="4357315" y="1108286"/>
                </a:lnTo>
                <a:lnTo>
                  <a:pt x="4357315" y="1614934"/>
                </a:lnTo>
                <a:lnTo>
                  <a:pt x="4253173" y="1614934"/>
                </a:lnTo>
                <a:lnTo>
                  <a:pt x="4040535" y="1245915"/>
                </a:lnTo>
                <a:lnTo>
                  <a:pt x="4040535" y="1614934"/>
                </a:lnTo>
                <a:lnTo>
                  <a:pt x="3946438" y="1614934"/>
                </a:lnTo>
                <a:close/>
                <a:moveTo>
                  <a:pt x="3611054" y="1108286"/>
                </a:moveTo>
                <a:lnTo>
                  <a:pt x="3684389" y="1108286"/>
                </a:lnTo>
                <a:lnTo>
                  <a:pt x="3897697" y="1614934"/>
                </a:lnTo>
                <a:lnTo>
                  <a:pt x="3794224" y="1614934"/>
                </a:lnTo>
                <a:lnTo>
                  <a:pt x="3739307" y="1484003"/>
                </a:lnTo>
                <a:lnTo>
                  <a:pt x="3559820" y="1484003"/>
                </a:lnTo>
                <a:lnTo>
                  <a:pt x="3503564" y="1614934"/>
                </a:lnTo>
                <a:lnTo>
                  <a:pt x="3399755" y="1614934"/>
                </a:lnTo>
                <a:close/>
                <a:moveTo>
                  <a:pt x="2974889" y="1108286"/>
                </a:moveTo>
                <a:lnTo>
                  <a:pt x="3068985" y="1108286"/>
                </a:lnTo>
                <a:lnTo>
                  <a:pt x="3068985" y="1311213"/>
                </a:lnTo>
                <a:lnTo>
                  <a:pt x="3250146" y="1311213"/>
                </a:lnTo>
                <a:lnTo>
                  <a:pt x="3250146" y="1108286"/>
                </a:lnTo>
                <a:lnTo>
                  <a:pt x="3343908" y="1108286"/>
                </a:lnTo>
                <a:lnTo>
                  <a:pt x="3343908" y="1614934"/>
                </a:lnTo>
                <a:lnTo>
                  <a:pt x="3250146" y="1614934"/>
                </a:lnTo>
                <a:lnTo>
                  <a:pt x="3250146" y="1402296"/>
                </a:lnTo>
                <a:lnTo>
                  <a:pt x="3068985" y="1402296"/>
                </a:lnTo>
                <a:lnTo>
                  <a:pt x="3068985" y="1614934"/>
                </a:lnTo>
                <a:lnTo>
                  <a:pt x="2974889" y="1614934"/>
                </a:lnTo>
                <a:close/>
                <a:moveTo>
                  <a:pt x="2584363" y="1108286"/>
                </a:moveTo>
                <a:lnTo>
                  <a:pt x="2678460" y="1108286"/>
                </a:lnTo>
                <a:lnTo>
                  <a:pt x="2678460" y="1614934"/>
                </a:lnTo>
                <a:lnTo>
                  <a:pt x="2584363" y="1614934"/>
                </a:lnTo>
                <a:close/>
                <a:moveTo>
                  <a:pt x="2066925" y="1108286"/>
                </a:moveTo>
                <a:lnTo>
                  <a:pt x="2165710" y="1108286"/>
                </a:lnTo>
                <a:lnTo>
                  <a:pt x="2302334" y="1493714"/>
                </a:lnTo>
                <a:lnTo>
                  <a:pt x="2438624" y="1108286"/>
                </a:lnTo>
                <a:lnTo>
                  <a:pt x="2537408" y="1108286"/>
                </a:lnTo>
                <a:lnTo>
                  <a:pt x="2341513" y="1614934"/>
                </a:lnTo>
                <a:lnTo>
                  <a:pt x="2263825" y="1614934"/>
                </a:lnTo>
                <a:close/>
                <a:moveTo>
                  <a:pt x="1412789" y="1108286"/>
                </a:moveTo>
                <a:lnTo>
                  <a:pt x="1518605" y="1108286"/>
                </a:lnTo>
                <a:lnTo>
                  <a:pt x="1729569" y="1478310"/>
                </a:lnTo>
                <a:lnTo>
                  <a:pt x="1729569" y="1108286"/>
                </a:lnTo>
                <a:lnTo>
                  <a:pt x="1823666" y="1108286"/>
                </a:lnTo>
                <a:lnTo>
                  <a:pt x="1823666" y="1614934"/>
                </a:lnTo>
                <a:lnTo>
                  <a:pt x="1719523" y="1614934"/>
                </a:lnTo>
                <a:lnTo>
                  <a:pt x="1506885" y="1245915"/>
                </a:lnTo>
                <a:lnTo>
                  <a:pt x="1506885" y="1614934"/>
                </a:lnTo>
                <a:lnTo>
                  <a:pt x="1412789" y="1614934"/>
                </a:lnTo>
                <a:close/>
                <a:moveTo>
                  <a:pt x="355737" y="1108286"/>
                </a:moveTo>
                <a:lnTo>
                  <a:pt x="462223" y="1108286"/>
                </a:lnTo>
                <a:cubicBezTo>
                  <a:pt x="493924" y="1108286"/>
                  <a:pt x="519038" y="1109514"/>
                  <a:pt x="537568" y="1111970"/>
                </a:cubicBezTo>
                <a:cubicBezTo>
                  <a:pt x="564134" y="1115318"/>
                  <a:pt x="588690" y="1121122"/>
                  <a:pt x="611237" y="1129382"/>
                </a:cubicBezTo>
                <a:cubicBezTo>
                  <a:pt x="633785" y="1137642"/>
                  <a:pt x="654993" y="1150256"/>
                  <a:pt x="674862" y="1167222"/>
                </a:cubicBezTo>
                <a:cubicBezTo>
                  <a:pt x="701651" y="1189993"/>
                  <a:pt x="723082" y="1219572"/>
                  <a:pt x="739155" y="1255961"/>
                </a:cubicBezTo>
                <a:cubicBezTo>
                  <a:pt x="746746" y="1273374"/>
                  <a:pt x="752438" y="1290954"/>
                  <a:pt x="756233" y="1308702"/>
                </a:cubicBezTo>
                <a:cubicBezTo>
                  <a:pt x="760028" y="1326449"/>
                  <a:pt x="761926" y="1344811"/>
                  <a:pt x="761926" y="1363787"/>
                </a:cubicBezTo>
                <a:cubicBezTo>
                  <a:pt x="761926" y="1399282"/>
                  <a:pt x="754168" y="1434554"/>
                  <a:pt x="738653" y="1469604"/>
                </a:cubicBezTo>
                <a:cubicBezTo>
                  <a:pt x="723138" y="1504653"/>
                  <a:pt x="701874" y="1533674"/>
                  <a:pt x="674862" y="1556668"/>
                </a:cubicBezTo>
                <a:cubicBezTo>
                  <a:pt x="655663" y="1572741"/>
                  <a:pt x="634120" y="1585466"/>
                  <a:pt x="610233" y="1594842"/>
                </a:cubicBezTo>
                <a:cubicBezTo>
                  <a:pt x="589695" y="1602656"/>
                  <a:pt x="566143" y="1608237"/>
                  <a:pt x="539577" y="1611586"/>
                </a:cubicBezTo>
                <a:cubicBezTo>
                  <a:pt x="531094" y="1612479"/>
                  <a:pt x="520043" y="1613260"/>
                  <a:pt x="506425" y="1613930"/>
                </a:cubicBezTo>
                <a:cubicBezTo>
                  <a:pt x="492807" y="1614599"/>
                  <a:pt x="478743" y="1614934"/>
                  <a:pt x="464232" y="1614934"/>
                </a:cubicBezTo>
                <a:lnTo>
                  <a:pt x="355737" y="1614934"/>
                </a:lnTo>
                <a:lnTo>
                  <a:pt x="355737" y="1395599"/>
                </a:lnTo>
                <a:lnTo>
                  <a:pt x="290104" y="1395599"/>
                </a:lnTo>
                <a:lnTo>
                  <a:pt x="290104" y="1322933"/>
                </a:lnTo>
                <a:lnTo>
                  <a:pt x="355737" y="1322933"/>
                </a:lnTo>
                <a:close/>
                <a:moveTo>
                  <a:pt x="5352083" y="1098575"/>
                </a:moveTo>
                <a:cubicBezTo>
                  <a:pt x="5403875" y="1098575"/>
                  <a:pt x="5452040" y="1112472"/>
                  <a:pt x="5496576" y="1140265"/>
                </a:cubicBezTo>
                <a:cubicBezTo>
                  <a:pt x="5541113" y="1168059"/>
                  <a:pt x="5573093" y="1205620"/>
                  <a:pt x="5592515" y="1252947"/>
                </a:cubicBezTo>
                <a:lnTo>
                  <a:pt x="5485693" y="1252947"/>
                </a:lnTo>
                <a:cubicBezTo>
                  <a:pt x="5470066" y="1233525"/>
                  <a:pt x="5450421" y="1218121"/>
                  <a:pt x="5426757" y="1206736"/>
                </a:cubicBezTo>
                <a:cubicBezTo>
                  <a:pt x="5403094" y="1195350"/>
                  <a:pt x="5378425" y="1189658"/>
                  <a:pt x="5352753" y="1189658"/>
                </a:cubicBezTo>
                <a:cubicBezTo>
                  <a:pt x="5306988" y="1189658"/>
                  <a:pt x="5267753" y="1206847"/>
                  <a:pt x="5235048" y="1241227"/>
                </a:cubicBezTo>
                <a:cubicBezTo>
                  <a:pt x="5202343" y="1275606"/>
                  <a:pt x="5185991" y="1316683"/>
                  <a:pt x="5185991" y="1364456"/>
                </a:cubicBezTo>
                <a:cubicBezTo>
                  <a:pt x="5185991" y="1410221"/>
                  <a:pt x="5202622" y="1450237"/>
                  <a:pt x="5235885" y="1484505"/>
                </a:cubicBezTo>
                <a:cubicBezTo>
                  <a:pt x="5269148" y="1518773"/>
                  <a:pt x="5308327" y="1535906"/>
                  <a:pt x="5353422" y="1535906"/>
                </a:cubicBezTo>
                <a:cubicBezTo>
                  <a:pt x="5377309" y="1535906"/>
                  <a:pt x="5400080" y="1530884"/>
                  <a:pt x="5421734" y="1520838"/>
                </a:cubicBezTo>
                <a:cubicBezTo>
                  <a:pt x="5443389" y="1510792"/>
                  <a:pt x="5463146" y="1496169"/>
                  <a:pt x="5481005" y="1476971"/>
                </a:cubicBezTo>
                <a:lnTo>
                  <a:pt x="5589836" y="1476971"/>
                </a:lnTo>
                <a:cubicBezTo>
                  <a:pt x="5571084" y="1522289"/>
                  <a:pt x="5539383" y="1558900"/>
                  <a:pt x="5494735" y="1586806"/>
                </a:cubicBezTo>
                <a:cubicBezTo>
                  <a:pt x="5451426" y="1613818"/>
                  <a:pt x="5404768" y="1627324"/>
                  <a:pt x="5354762" y="1627324"/>
                </a:cubicBezTo>
                <a:cubicBezTo>
                  <a:pt x="5282431" y="1627324"/>
                  <a:pt x="5220537" y="1601149"/>
                  <a:pt x="5169080" y="1548799"/>
                </a:cubicBezTo>
                <a:cubicBezTo>
                  <a:pt x="5117623" y="1496448"/>
                  <a:pt x="5091894" y="1433885"/>
                  <a:pt x="5091894" y="1361108"/>
                </a:cubicBezTo>
                <a:cubicBezTo>
                  <a:pt x="5091894" y="1289447"/>
                  <a:pt x="5117567" y="1227776"/>
                  <a:pt x="5168913" y="1176096"/>
                </a:cubicBezTo>
                <a:cubicBezTo>
                  <a:pt x="5220258" y="1124415"/>
                  <a:pt x="5281315" y="1098575"/>
                  <a:pt x="5352083" y="1098575"/>
                </a:cubicBezTo>
                <a:close/>
                <a:moveTo>
                  <a:pt x="1202271" y="1067098"/>
                </a:moveTo>
                <a:lnTo>
                  <a:pt x="1293354" y="1067098"/>
                </a:lnTo>
                <a:lnTo>
                  <a:pt x="1293354" y="1149809"/>
                </a:lnTo>
                <a:lnTo>
                  <a:pt x="1236427" y="1149809"/>
                </a:lnTo>
                <a:cubicBezTo>
                  <a:pt x="1269021" y="1174142"/>
                  <a:pt x="1294973" y="1205006"/>
                  <a:pt x="1314283" y="1242399"/>
                </a:cubicBezTo>
                <a:cubicBezTo>
                  <a:pt x="1333593" y="1279792"/>
                  <a:pt x="1343249" y="1320254"/>
                  <a:pt x="1343249" y="1363787"/>
                </a:cubicBezTo>
                <a:cubicBezTo>
                  <a:pt x="1343249" y="1436787"/>
                  <a:pt x="1317353" y="1498960"/>
                  <a:pt x="1265560" y="1550306"/>
                </a:cubicBezTo>
                <a:cubicBezTo>
                  <a:pt x="1213768" y="1601651"/>
                  <a:pt x="1151707" y="1627324"/>
                  <a:pt x="1079376" y="1627324"/>
                </a:cubicBezTo>
                <a:cubicBezTo>
                  <a:pt x="1007046" y="1627324"/>
                  <a:pt x="944929" y="1601707"/>
                  <a:pt x="893025" y="1550473"/>
                </a:cubicBezTo>
                <a:cubicBezTo>
                  <a:pt x="841121" y="1499239"/>
                  <a:pt x="815169" y="1437010"/>
                  <a:pt x="815169" y="1363787"/>
                </a:cubicBezTo>
                <a:cubicBezTo>
                  <a:pt x="815169" y="1290340"/>
                  <a:pt x="840954" y="1227776"/>
                  <a:pt x="892523" y="1176096"/>
                </a:cubicBezTo>
                <a:cubicBezTo>
                  <a:pt x="944092" y="1124415"/>
                  <a:pt x="1006376" y="1098575"/>
                  <a:pt x="1079376" y="1098575"/>
                </a:cubicBezTo>
                <a:cubicBezTo>
                  <a:pt x="1091432" y="1098575"/>
                  <a:pt x="1102314" y="1099133"/>
                  <a:pt x="1112026" y="1100249"/>
                </a:cubicBezTo>
                <a:cubicBezTo>
                  <a:pt x="1121737" y="1101366"/>
                  <a:pt x="1132173" y="1103375"/>
                  <a:pt x="1143335" y="1106277"/>
                </a:cubicBezTo>
                <a:cubicBezTo>
                  <a:pt x="1163427" y="1110965"/>
                  <a:pt x="1183072" y="1118444"/>
                  <a:pt x="1202271" y="1128713"/>
                </a:cubicBezTo>
                <a:close/>
                <a:moveTo>
                  <a:pt x="2583025" y="986731"/>
                </a:moveTo>
                <a:lnTo>
                  <a:pt x="2674442" y="986731"/>
                </a:lnTo>
                <a:lnTo>
                  <a:pt x="2674442" y="1077813"/>
                </a:lnTo>
                <a:lnTo>
                  <a:pt x="2583025" y="1077813"/>
                </a:lnTo>
                <a:close/>
                <a:moveTo>
                  <a:pt x="6228643" y="913396"/>
                </a:moveTo>
                <a:lnTo>
                  <a:pt x="6265143" y="984721"/>
                </a:lnTo>
                <a:lnTo>
                  <a:pt x="6108762" y="1067768"/>
                </a:lnTo>
                <a:lnTo>
                  <a:pt x="6074271" y="1004478"/>
                </a:lnTo>
                <a:close/>
                <a:moveTo>
                  <a:pt x="3594646" y="912056"/>
                </a:moveTo>
                <a:lnTo>
                  <a:pt x="3747008" y="1004478"/>
                </a:lnTo>
                <a:lnTo>
                  <a:pt x="3710508" y="1067768"/>
                </a:lnTo>
                <a:lnTo>
                  <a:pt x="3555467" y="982043"/>
                </a:lnTo>
                <a:close/>
                <a:moveTo>
                  <a:pt x="2487774" y="830126"/>
                </a:moveTo>
                <a:lnTo>
                  <a:pt x="2579192" y="830126"/>
                </a:lnTo>
                <a:lnTo>
                  <a:pt x="2579192" y="921209"/>
                </a:lnTo>
                <a:lnTo>
                  <a:pt x="2487774" y="921209"/>
                </a:lnTo>
                <a:close/>
                <a:moveTo>
                  <a:pt x="516099" y="830126"/>
                </a:moveTo>
                <a:lnTo>
                  <a:pt x="607517" y="830126"/>
                </a:lnTo>
                <a:lnTo>
                  <a:pt x="607517" y="921209"/>
                </a:lnTo>
                <a:lnTo>
                  <a:pt x="516099" y="921209"/>
                </a:lnTo>
                <a:close/>
                <a:moveTo>
                  <a:pt x="7559092" y="695176"/>
                </a:moveTo>
                <a:lnTo>
                  <a:pt x="7650510" y="695176"/>
                </a:lnTo>
                <a:lnTo>
                  <a:pt x="7650510" y="782910"/>
                </a:lnTo>
                <a:cubicBezTo>
                  <a:pt x="7650510" y="801663"/>
                  <a:pt x="7649394" y="815057"/>
                  <a:pt x="7647161" y="823094"/>
                </a:cubicBezTo>
                <a:cubicBezTo>
                  <a:pt x="7643813" y="835149"/>
                  <a:pt x="7636669" y="846646"/>
                  <a:pt x="7625730" y="857585"/>
                </a:cubicBezTo>
                <a:cubicBezTo>
                  <a:pt x="7617693" y="865622"/>
                  <a:pt x="7607759" y="871761"/>
                  <a:pt x="7595927" y="876003"/>
                </a:cubicBezTo>
                <a:cubicBezTo>
                  <a:pt x="7590346" y="878012"/>
                  <a:pt x="7584542" y="879574"/>
                  <a:pt x="7578514" y="880691"/>
                </a:cubicBezTo>
                <a:cubicBezTo>
                  <a:pt x="7572487" y="881807"/>
                  <a:pt x="7566348" y="882365"/>
                  <a:pt x="7560097" y="882365"/>
                </a:cubicBezTo>
                <a:lnTo>
                  <a:pt x="7560097" y="836489"/>
                </a:lnTo>
                <a:cubicBezTo>
                  <a:pt x="7572599" y="834479"/>
                  <a:pt x="7581975" y="830796"/>
                  <a:pt x="7588225" y="825438"/>
                </a:cubicBezTo>
                <a:cubicBezTo>
                  <a:pt x="7595816" y="818964"/>
                  <a:pt x="7599611" y="809811"/>
                  <a:pt x="7599611" y="797979"/>
                </a:cubicBezTo>
                <a:lnTo>
                  <a:pt x="7599611" y="786259"/>
                </a:lnTo>
                <a:lnTo>
                  <a:pt x="7559092" y="786259"/>
                </a:lnTo>
                <a:close/>
                <a:moveTo>
                  <a:pt x="3872917" y="695176"/>
                </a:moveTo>
                <a:lnTo>
                  <a:pt x="3964335" y="695176"/>
                </a:lnTo>
                <a:lnTo>
                  <a:pt x="3964335" y="782910"/>
                </a:lnTo>
                <a:cubicBezTo>
                  <a:pt x="3964335" y="801663"/>
                  <a:pt x="3963219" y="815057"/>
                  <a:pt x="3960986" y="823094"/>
                </a:cubicBezTo>
                <a:cubicBezTo>
                  <a:pt x="3957638" y="835149"/>
                  <a:pt x="3950494" y="846646"/>
                  <a:pt x="3939555" y="857585"/>
                </a:cubicBezTo>
                <a:cubicBezTo>
                  <a:pt x="3931518" y="865622"/>
                  <a:pt x="3921584" y="871761"/>
                  <a:pt x="3909752" y="876003"/>
                </a:cubicBezTo>
                <a:cubicBezTo>
                  <a:pt x="3904171" y="878012"/>
                  <a:pt x="3898367" y="879574"/>
                  <a:pt x="3892339" y="880691"/>
                </a:cubicBezTo>
                <a:cubicBezTo>
                  <a:pt x="3886312" y="881807"/>
                  <a:pt x="3880172" y="882365"/>
                  <a:pt x="3873922" y="882365"/>
                </a:cubicBezTo>
                <a:lnTo>
                  <a:pt x="3873922" y="836489"/>
                </a:lnTo>
                <a:cubicBezTo>
                  <a:pt x="3886423" y="834479"/>
                  <a:pt x="3895799" y="830796"/>
                  <a:pt x="3902050" y="825438"/>
                </a:cubicBezTo>
                <a:cubicBezTo>
                  <a:pt x="3909640" y="818964"/>
                  <a:pt x="3913436" y="809811"/>
                  <a:pt x="3913436" y="797979"/>
                </a:cubicBezTo>
                <a:lnTo>
                  <a:pt x="3913436" y="786259"/>
                </a:lnTo>
                <a:lnTo>
                  <a:pt x="3872917" y="786259"/>
                </a:lnTo>
                <a:close/>
                <a:moveTo>
                  <a:pt x="4762649" y="410543"/>
                </a:moveTo>
                <a:lnTo>
                  <a:pt x="4708401" y="563910"/>
                </a:lnTo>
                <a:lnTo>
                  <a:pt x="4816897" y="563910"/>
                </a:lnTo>
                <a:close/>
                <a:moveTo>
                  <a:pt x="2886224" y="410543"/>
                </a:moveTo>
                <a:lnTo>
                  <a:pt x="2831976" y="563910"/>
                </a:lnTo>
                <a:lnTo>
                  <a:pt x="2940472" y="563910"/>
                </a:lnTo>
                <a:close/>
                <a:moveTo>
                  <a:pt x="2097658" y="370694"/>
                </a:moveTo>
                <a:lnTo>
                  <a:pt x="2097658" y="494259"/>
                </a:lnTo>
                <a:lnTo>
                  <a:pt x="2177021" y="494259"/>
                </a:lnTo>
                <a:lnTo>
                  <a:pt x="2177021" y="566924"/>
                </a:lnTo>
                <a:lnTo>
                  <a:pt x="2097658" y="566924"/>
                </a:lnTo>
                <a:lnTo>
                  <a:pt x="2097658" y="695176"/>
                </a:lnTo>
                <a:lnTo>
                  <a:pt x="2109378" y="695176"/>
                </a:lnTo>
                <a:cubicBezTo>
                  <a:pt x="2150009" y="695176"/>
                  <a:pt x="2181375" y="692051"/>
                  <a:pt x="2203476" y="685800"/>
                </a:cubicBezTo>
                <a:cubicBezTo>
                  <a:pt x="2222005" y="680666"/>
                  <a:pt x="2239083" y="672294"/>
                  <a:pt x="2254710" y="660685"/>
                </a:cubicBezTo>
                <a:cubicBezTo>
                  <a:pt x="2274131" y="645505"/>
                  <a:pt x="2289144" y="627087"/>
                  <a:pt x="2299749" y="605433"/>
                </a:cubicBezTo>
                <a:cubicBezTo>
                  <a:pt x="2310352" y="583778"/>
                  <a:pt x="2315655" y="560338"/>
                  <a:pt x="2315655" y="535112"/>
                </a:cubicBezTo>
                <a:cubicBezTo>
                  <a:pt x="2315655" y="508323"/>
                  <a:pt x="2309906" y="482929"/>
                  <a:pt x="2298409" y="458930"/>
                </a:cubicBezTo>
                <a:cubicBezTo>
                  <a:pt x="2286912" y="434932"/>
                  <a:pt x="2270225" y="415566"/>
                  <a:pt x="2248347" y="400832"/>
                </a:cubicBezTo>
                <a:cubicBezTo>
                  <a:pt x="2230042" y="388330"/>
                  <a:pt x="2206935" y="379735"/>
                  <a:pt x="2179030" y="375047"/>
                </a:cubicBezTo>
                <a:cubicBezTo>
                  <a:pt x="2159832" y="372145"/>
                  <a:pt x="2134940" y="370694"/>
                  <a:pt x="2104356" y="370694"/>
                </a:cubicBezTo>
                <a:close/>
                <a:moveTo>
                  <a:pt x="1287810" y="370694"/>
                </a:moveTo>
                <a:lnTo>
                  <a:pt x="1287810" y="520713"/>
                </a:lnTo>
                <a:lnTo>
                  <a:pt x="1339044" y="520713"/>
                </a:lnTo>
                <a:cubicBezTo>
                  <a:pt x="1355341" y="520713"/>
                  <a:pt x="1368512" y="519485"/>
                  <a:pt x="1378558" y="517029"/>
                </a:cubicBezTo>
                <a:cubicBezTo>
                  <a:pt x="1393292" y="513681"/>
                  <a:pt x="1405124" y="507876"/>
                  <a:pt x="1414053" y="499616"/>
                </a:cubicBezTo>
                <a:cubicBezTo>
                  <a:pt x="1429457" y="484882"/>
                  <a:pt x="1437159" y="466576"/>
                  <a:pt x="1437159" y="444699"/>
                </a:cubicBezTo>
                <a:cubicBezTo>
                  <a:pt x="1437159" y="433313"/>
                  <a:pt x="1434927" y="422709"/>
                  <a:pt x="1430462" y="412887"/>
                </a:cubicBezTo>
                <a:cubicBezTo>
                  <a:pt x="1425997" y="403064"/>
                  <a:pt x="1419077" y="394637"/>
                  <a:pt x="1409700" y="387605"/>
                </a:cubicBezTo>
                <a:cubicBezTo>
                  <a:pt x="1400324" y="380572"/>
                  <a:pt x="1389274" y="375717"/>
                  <a:pt x="1376549" y="373038"/>
                </a:cubicBezTo>
                <a:cubicBezTo>
                  <a:pt x="1372531" y="372368"/>
                  <a:pt x="1367508" y="371810"/>
                  <a:pt x="1361480" y="371364"/>
                </a:cubicBezTo>
                <a:cubicBezTo>
                  <a:pt x="1355453" y="370917"/>
                  <a:pt x="1348197" y="370694"/>
                  <a:pt x="1339714" y="370694"/>
                </a:cubicBezTo>
                <a:close/>
                <a:moveTo>
                  <a:pt x="7223001" y="360983"/>
                </a:moveTo>
                <a:cubicBezTo>
                  <a:pt x="7175897" y="360983"/>
                  <a:pt x="7135769" y="377782"/>
                  <a:pt x="7102618" y="411380"/>
                </a:cubicBezTo>
                <a:cubicBezTo>
                  <a:pt x="7069466" y="444978"/>
                  <a:pt x="7052891" y="485552"/>
                  <a:pt x="7052891" y="533103"/>
                </a:cubicBezTo>
                <a:cubicBezTo>
                  <a:pt x="7052891" y="579983"/>
                  <a:pt x="7069690" y="620725"/>
                  <a:pt x="7103288" y="655328"/>
                </a:cubicBezTo>
                <a:cubicBezTo>
                  <a:pt x="7136886" y="689930"/>
                  <a:pt x="7176790" y="707231"/>
                  <a:pt x="7223001" y="707231"/>
                </a:cubicBezTo>
                <a:cubicBezTo>
                  <a:pt x="7269212" y="707231"/>
                  <a:pt x="7309117" y="689930"/>
                  <a:pt x="7342715" y="655328"/>
                </a:cubicBezTo>
                <a:cubicBezTo>
                  <a:pt x="7376313" y="620725"/>
                  <a:pt x="7393112" y="579983"/>
                  <a:pt x="7393112" y="533103"/>
                </a:cubicBezTo>
                <a:cubicBezTo>
                  <a:pt x="7393112" y="485329"/>
                  <a:pt x="7376536" y="444699"/>
                  <a:pt x="7343385" y="411212"/>
                </a:cubicBezTo>
                <a:cubicBezTo>
                  <a:pt x="7310233" y="377726"/>
                  <a:pt x="7270105" y="360983"/>
                  <a:pt x="7223001" y="360983"/>
                </a:cubicBezTo>
                <a:close/>
                <a:moveTo>
                  <a:pt x="6518188" y="279611"/>
                </a:moveTo>
                <a:lnTo>
                  <a:pt x="6612285" y="279611"/>
                </a:lnTo>
                <a:lnTo>
                  <a:pt x="6612285" y="482538"/>
                </a:lnTo>
                <a:lnTo>
                  <a:pt x="6793446" y="482538"/>
                </a:lnTo>
                <a:lnTo>
                  <a:pt x="6793446" y="279611"/>
                </a:lnTo>
                <a:lnTo>
                  <a:pt x="6887208" y="279611"/>
                </a:lnTo>
                <a:lnTo>
                  <a:pt x="6887208" y="786259"/>
                </a:lnTo>
                <a:lnTo>
                  <a:pt x="6793446" y="786259"/>
                </a:lnTo>
                <a:lnTo>
                  <a:pt x="6793446" y="573621"/>
                </a:lnTo>
                <a:lnTo>
                  <a:pt x="6612285" y="573621"/>
                </a:lnTo>
                <a:lnTo>
                  <a:pt x="6612285" y="786259"/>
                </a:lnTo>
                <a:lnTo>
                  <a:pt x="6518188" y="786259"/>
                </a:lnTo>
                <a:close/>
                <a:moveTo>
                  <a:pt x="6190581" y="279611"/>
                </a:moveTo>
                <a:lnTo>
                  <a:pt x="6472535" y="279611"/>
                </a:lnTo>
                <a:lnTo>
                  <a:pt x="6472535" y="370694"/>
                </a:lnTo>
                <a:lnTo>
                  <a:pt x="6377769" y="370694"/>
                </a:lnTo>
                <a:lnTo>
                  <a:pt x="6377769" y="786259"/>
                </a:lnTo>
                <a:lnTo>
                  <a:pt x="6284007" y="786259"/>
                </a:lnTo>
                <a:lnTo>
                  <a:pt x="6284007" y="370694"/>
                </a:lnTo>
                <a:lnTo>
                  <a:pt x="6190581" y="370694"/>
                </a:lnTo>
                <a:close/>
                <a:moveTo>
                  <a:pt x="5565688" y="279611"/>
                </a:moveTo>
                <a:lnTo>
                  <a:pt x="5659785" y="279611"/>
                </a:lnTo>
                <a:lnTo>
                  <a:pt x="5659785" y="482538"/>
                </a:lnTo>
                <a:lnTo>
                  <a:pt x="5840946" y="482538"/>
                </a:lnTo>
                <a:lnTo>
                  <a:pt x="5840946" y="279611"/>
                </a:lnTo>
                <a:lnTo>
                  <a:pt x="5934708" y="279611"/>
                </a:lnTo>
                <a:lnTo>
                  <a:pt x="5934708" y="786259"/>
                </a:lnTo>
                <a:lnTo>
                  <a:pt x="5840946" y="786259"/>
                </a:lnTo>
                <a:lnTo>
                  <a:pt x="5840946" y="573621"/>
                </a:lnTo>
                <a:lnTo>
                  <a:pt x="5659785" y="573621"/>
                </a:lnTo>
                <a:lnTo>
                  <a:pt x="5659785" y="786259"/>
                </a:lnTo>
                <a:lnTo>
                  <a:pt x="5565688" y="786259"/>
                </a:lnTo>
                <a:close/>
                <a:moveTo>
                  <a:pt x="5060863" y="279611"/>
                </a:moveTo>
                <a:lnTo>
                  <a:pt x="5166680" y="279611"/>
                </a:lnTo>
                <a:lnTo>
                  <a:pt x="5377644" y="649635"/>
                </a:lnTo>
                <a:lnTo>
                  <a:pt x="5377644" y="279611"/>
                </a:lnTo>
                <a:lnTo>
                  <a:pt x="5471741" y="279611"/>
                </a:lnTo>
                <a:lnTo>
                  <a:pt x="5471741" y="786259"/>
                </a:lnTo>
                <a:lnTo>
                  <a:pt x="5367598" y="786259"/>
                </a:lnTo>
                <a:lnTo>
                  <a:pt x="5154960" y="417240"/>
                </a:lnTo>
                <a:lnTo>
                  <a:pt x="5154960" y="786259"/>
                </a:lnTo>
                <a:lnTo>
                  <a:pt x="5060863" y="786259"/>
                </a:lnTo>
                <a:close/>
                <a:moveTo>
                  <a:pt x="4725479" y="279611"/>
                </a:moveTo>
                <a:lnTo>
                  <a:pt x="4798814" y="279611"/>
                </a:lnTo>
                <a:lnTo>
                  <a:pt x="5012122" y="786259"/>
                </a:lnTo>
                <a:lnTo>
                  <a:pt x="4908650" y="786259"/>
                </a:lnTo>
                <a:lnTo>
                  <a:pt x="4853732" y="655328"/>
                </a:lnTo>
                <a:lnTo>
                  <a:pt x="4674245" y="655328"/>
                </a:lnTo>
                <a:lnTo>
                  <a:pt x="4617988" y="786259"/>
                </a:lnTo>
                <a:lnTo>
                  <a:pt x="4514180" y="786259"/>
                </a:lnTo>
                <a:close/>
                <a:moveTo>
                  <a:pt x="4251238" y="279611"/>
                </a:moveTo>
                <a:lnTo>
                  <a:pt x="4345335" y="279611"/>
                </a:lnTo>
                <a:lnTo>
                  <a:pt x="4345335" y="695176"/>
                </a:lnTo>
                <a:lnTo>
                  <a:pt x="4500376" y="695176"/>
                </a:lnTo>
                <a:lnTo>
                  <a:pt x="4500376" y="786259"/>
                </a:lnTo>
                <a:lnTo>
                  <a:pt x="4251238" y="786259"/>
                </a:lnTo>
                <a:close/>
                <a:moveTo>
                  <a:pt x="3679738" y="279611"/>
                </a:moveTo>
                <a:lnTo>
                  <a:pt x="3773835" y="279611"/>
                </a:lnTo>
                <a:lnTo>
                  <a:pt x="3773835" y="786259"/>
                </a:lnTo>
                <a:lnTo>
                  <a:pt x="3679738" y="786259"/>
                </a:lnTo>
                <a:close/>
                <a:moveTo>
                  <a:pt x="3374939" y="279611"/>
                </a:moveTo>
                <a:lnTo>
                  <a:pt x="3469035" y="279611"/>
                </a:lnTo>
                <a:lnTo>
                  <a:pt x="3469035" y="695176"/>
                </a:lnTo>
                <a:lnTo>
                  <a:pt x="3624077" y="695176"/>
                </a:lnTo>
                <a:lnTo>
                  <a:pt x="3624077" y="786259"/>
                </a:lnTo>
                <a:lnTo>
                  <a:pt x="3374939" y="786259"/>
                </a:lnTo>
                <a:close/>
                <a:moveTo>
                  <a:pt x="2849055" y="279611"/>
                </a:moveTo>
                <a:lnTo>
                  <a:pt x="2922390" y="279611"/>
                </a:lnTo>
                <a:lnTo>
                  <a:pt x="3135698" y="786259"/>
                </a:lnTo>
                <a:lnTo>
                  <a:pt x="3032224" y="786259"/>
                </a:lnTo>
                <a:lnTo>
                  <a:pt x="2977307" y="655328"/>
                </a:lnTo>
                <a:lnTo>
                  <a:pt x="2797820" y="655328"/>
                </a:lnTo>
                <a:lnTo>
                  <a:pt x="2741563" y="786259"/>
                </a:lnTo>
                <a:lnTo>
                  <a:pt x="2637756" y="786259"/>
                </a:lnTo>
                <a:close/>
                <a:moveTo>
                  <a:pt x="2489114" y="279611"/>
                </a:moveTo>
                <a:lnTo>
                  <a:pt x="2583210" y="279611"/>
                </a:lnTo>
                <a:lnTo>
                  <a:pt x="2583210" y="786259"/>
                </a:lnTo>
                <a:lnTo>
                  <a:pt x="2489114" y="786259"/>
                </a:lnTo>
                <a:close/>
                <a:moveTo>
                  <a:pt x="2003562" y="279611"/>
                </a:moveTo>
                <a:lnTo>
                  <a:pt x="2110048" y="279611"/>
                </a:lnTo>
                <a:cubicBezTo>
                  <a:pt x="2141749" y="279611"/>
                  <a:pt x="2166864" y="280839"/>
                  <a:pt x="2185393" y="283295"/>
                </a:cubicBezTo>
                <a:cubicBezTo>
                  <a:pt x="2211959" y="286643"/>
                  <a:pt x="2236515" y="292447"/>
                  <a:pt x="2259063" y="300707"/>
                </a:cubicBezTo>
                <a:cubicBezTo>
                  <a:pt x="2281610" y="308967"/>
                  <a:pt x="2302818" y="321581"/>
                  <a:pt x="2322687" y="338547"/>
                </a:cubicBezTo>
                <a:cubicBezTo>
                  <a:pt x="2349476" y="361318"/>
                  <a:pt x="2370907" y="390897"/>
                  <a:pt x="2386981" y="427286"/>
                </a:cubicBezTo>
                <a:cubicBezTo>
                  <a:pt x="2394570" y="444699"/>
                  <a:pt x="2400263" y="462279"/>
                  <a:pt x="2404058" y="480027"/>
                </a:cubicBezTo>
                <a:cubicBezTo>
                  <a:pt x="2407853" y="497775"/>
                  <a:pt x="2409751" y="516136"/>
                  <a:pt x="2409751" y="535112"/>
                </a:cubicBezTo>
                <a:cubicBezTo>
                  <a:pt x="2409751" y="570607"/>
                  <a:pt x="2401993" y="605879"/>
                  <a:pt x="2386478" y="640928"/>
                </a:cubicBezTo>
                <a:cubicBezTo>
                  <a:pt x="2370963" y="675977"/>
                  <a:pt x="2349699" y="704999"/>
                  <a:pt x="2322687" y="727993"/>
                </a:cubicBezTo>
                <a:cubicBezTo>
                  <a:pt x="2303488" y="744066"/>
                  <a:pt x="2281945" y="756791"/>
                  <a:pt x="2258058" y="766167"/>
                </a:cubicBezTo>
                <a:cubicBezTo>
                  <a:pt x="2237520" y="773981"/>
                  <a:pt x="2213968" y="779562"/>
                  <a:pt x="2187402" y="782910"/>
                </a:cubicBezTo>
                <a:cubicBezTo>
                  <a:pt x="2178919" y="783803"/>
                  <a:pt x="2167868" y="784585"/>
                  <a:pt x="2154250" y="785255"/>
                </a:cubicBezTo>
                <a:cubicBezTo>
                  <a:pt x="2140633" y="785924"/>
                  <a:pt x="2126568" y="786259"/>
                  <a:pt x="2112057" y="786259"/>
                </a:cubicBezTo>
                <a:lnTo>
                  <a:pt x="2003562" y="786259"/>
                </a:lnTo>
                <a:lnTo>
                  <a:pt x="2003562" y="566924"/>
                </a:lnTo>
                <a:lnTo>
                  <a:pt x="1937929" y="566924"/>
                </a:lnTo>
                <a:lnTo>
                  <a:pt x="1937929" y="494259"/>
                </a:lnTo>
                <a:lnTo>
                  <a:pt x="2003562" y="494259"/>
                </a:lnTo>
                <a:close/>
                <a:moveTo>
                  <a:pt x="1593764" y="279611"/>
                </a:moveTo>
                <a:lnTo>
                  <a:pt x="1687860" y="279611"/>
                </a:lnTo>
                <a:lnTo>
                  <a:pt x="1687860" y="786259"/>
                </a:lnTo>
                <a:lnTo>
                  <a:pt x="1593764" y="786259"/>
                </a:lnTo>
                <a:close/>
                <a:moveTo>
                  <a:pt x="1193714" y="279611"/>
                </a:moveTo>
                <a:lnTo>
                  <a:pt x="1340719" y="279611"/>
                </a:lnTo>
                <a:cubicBezTo>
                  <a:pt x="1355006" y="279611"/>
                  <a:pt x="1367954" y="280058"/>
                  <a:pt x="1379563" y="280950"/>
                </a:cubicBezTo>
                <a:cubicBezTo>
                  <a:pt x="1391171" y="281843"/>
                  <a:pt x="1401329" y="283295"/>
                  <a:pt x="1410035" y="285304"/>
                </a:cubicBezTo>
                <a:cubicBezTo>
                  <a:pt x="1433922" y="290662"/>
                  <a:pt x="1454740" y="300707"/>
                  <a:pt x="1472487" y="315441"/>
                </a:cubicBezTo>
                <a:cubicBezTo>
                  <a:pt x="1490235" y="330175"/>
                  <a:pt x="1504467" y="348705"/>
                  <a:pt x="1515182" y="371029"/>
                </a:cubicBezTo>
                <a:cubicBezTo>
                  <a:pt x="1525898" y="393353"/>
                  <a:pt x="1531256" y="416347"/>
                  <a:pt x="1531256" y="440011"/>
                </a:cubicBezTo>
                <a:cubicBezTo>
                  <a:pt x="1531256" y="449833"/>
                  <a:pt x="1530363" y="459433"/>
                  <a:pt x="1528577" y="468809"/>
                </a:cubicBezTo>
                <a:cubicBezTo>
                  <a:pt x="1526791" y="478185"/>
                  <a:pt x="1523777" y="488342"/>
                  <a:pt x="1519536" y="499281"/>
                </a:cubicBezTo>
                <a:cubicBezTo>
                  <a:pt x="1511945" y="519820"/>
                  <a:pt x="1502067" y="536619"/>
                  <a:pt x="1489900" y="549678"/>
                </a:cubicBezTo>
                <a:cubicBezTo>
                  <a:pt x="1477733" y="562738"/>
                  <a:pt x="1463837" y="573398"/>
                  <a:pt x="1448210" y="581658"/>
                </a:cubicBezTo>
                <a:cubicBezTo>
                  <a:pt x="1434369" y="588801"/>
                  <a:pt x="1418184" y="594606"/>
                  <a:pt x="1399654" y="599071"/>
                </a:cubicBezTo>
                <a:lnTo>
                  <a:pt x="1536614" y="786259"/>
                </a:lnTo>
                <a:lnTo>
                  <a:pt x="1420751" y="786259"/>
                </a:lnTo>
                <a:lnTo>
                  <a:pt x="1287810" y="592038"/>
                </a:lnTo>
                <a:lnTo>
                  <a:pt x="1287810" y="786259"/>
                </a:lnTo>
                <a:lnTo>
                  <a:pt x="1193714" y="786259"/>
                </a:lnTo>
                <a:close/>
                <a:moveTo>
                  <a:pt x="866106" y="279611"/>
                </a:moveTo>
                <a:lnTo>
                  <a:pt x="1148061" y="279611"/>
                </a:lnTo>
                <a:lnTo>
                  <a:pt x="1148061" y="370694"/>
                </a:lnTo>
                <a:lnTo>
                  <a:pt x="1053294" y="370694"/>
                </a:lnTo>
                <a:lnTo>
                  <a:pt x="1053294" y="786259"/>
                </a:lnTo>
                <a:lnTo>
                  <a:pt x="959533" y="786259"/>
                </a:lnTo>
                <a:lnTo>
                  <a:pt x="959533" y="370694"/>
                </a:lnTo>
                <a:lnTo>
                  <a:pt x="866106" y="370694"/>
                </a:lnTo>
                <a:close/>
                <a:moveTo>
                  <a:pt x="517439" y="279611"/>
                </a:moveTo>
                <a:lnTo>
                  <a:pt x="611535" y="279611"/>
                </a:lnTo>
                <a:lnTo>
                  <a:pt x="611535" y="786259"/>
                </a:lnTo>
                <a:lnTo>
                  <a:pt x="517439" y="786259"/>
                </a:lnTo>
                <a:close/>
                <a:moveTo>
                  <a:pt x="0" y="279611"/>
                </a:moveTo>
                <a:lnTo>
                  <a:pt x="98785" y="279611"/>
                </a:lnTo>
                <a:lnTo>
                  <a:pt x="235409" y="665039"/>
                </a:lnTo>
                <a:lnTo>
                  <a:pt x="371699" y="279611"/>
                </a:lnTo>
                <a:lnTo>
                  <a:pt x="470483" y="279611"/>
                </a:lnTo>
                <a:lnTo>
                  <a:pt x="274588" y="786259"/>
                </a:lnTo>
                <a:lnTo>
                  <a:pt x="196900" y="786259"/>
                </a:lnTo>
                <a:close/>
                <a:moveTo>
                  <a:pt x="7223001" y="269900"/>
                </a:moveTo>
                <a:cubicBezTo>
                  <a:pt x="7295778" y="269900"/>
                  <a:pt x="7357951" y="295740"/>
                  <a:pt x="7409520" y="347421"/>
                </a:cubicBezTo>
                <a:cubicBezTo>
                  <a:pt x="7461089" y="399101"/>
                  <a:pt x="7486874" y="461665"/>
                  <a:pt x="7486874" y="535112"/>
                </a:cubicBezTo>
                <a:cubicBezTo>
                  <a:pt x="7486874" y="608112"/>
                  <a:pt x="7460977" y="670285"/>
                  <a:pt x="7409185" y="721630"/>
                </a:cubicBezTo>
                <a:cubicBezTo>
                  <a:pt x="7357393" y="772976"/>
                  <a:pt x="7295332" y="798649"/>
                  <a:pt x="7223001" y="798649"/>
                </a:cubicBezTo>
                <a:cubicBezTo>
                  <a:pt x="7150671" y="798649"/>
                  <a:pt x="7088554" y="773032"/>
                  <a:pt x="7036650" y="721798"/>
                </a:cubicBezTo>
                <a:cubicBezTo>
                  <a:pt x="6984746" y="670564"/>
                  <a:pt x="6958794" y="608335"/>
                  <a:pt x="6958794" y="535112"/>
                </a:cubicBezTo>
                <a:cubicBezTo>
                  <a:pt x="6958794" y="461665"/>
                  <a:pt x="6984579" y="399101"/>
                  <a:pt x="7036148" y="347421"/>
                </a:cubicBezTo>
                <a:cubicBezTo>
                  <a:pt x="7087717" y="295740"/>
                  <a:pt x="7150001" y="269900"/>
                  <a:pt x="7223001" y="269900"/>
                </a:cubicBezTo>
                <a:close/>
                <a:moveTo>
                  <a:pt x="2487774" y="158056"/>
                </a:moveTo>
                <a:lnTo>
                  <a:pt x="2579192" y="158056"/>
                </a:lnTo>
                <a:lnTo>
                  <a:pt x="2579192" y="249138"/>
                </a:lnTo>
                <a:lnTo>
                  <a:pt x="2487774" y="249138"/>
                </a:lnTo>
                <a:close/>
                <a:moveTo>
                  <a:pt x="516099" y="158056"/>
                </a:moveTo>
                <a:lnTo>
                  <a:pt x="607517" y="158056"/>
                </a:lnTo>
                <a:lnTo>
                  <a:pt x="607517" y="249138"/>
                </a:lnTo>
                <a:lnTo>
                  <a:pt x="516099" y="249138"/>
                </a:lnTo>
                <a:close/>
                <a:moveTo>
                  <a:pt x="4716438" y="146670"/>
                </a:moveTo>
                <a:cubicBezTo>
                  <a:pt x="4726261" y="146670"/>
                  <a:pt x="4737200" y="148679"/>
                  <a:pt x="4749255" y="152698"/>
                </a:cubicBezTo>
                <a:cubicBezTo>
                  <a:pt x="4774927" y="161181"/>
                  <a:pt x="4789661" y="165646"/>
                  <a:pt x="4793457" y="166092"/>
                </a:cubicBezTo>
                <a:cubicBezTo>
                  <a:pt x="4801493" y="166092"/>
                  <a:pt x="4809642" y="164418"/>
                  <a:pt x="4817902" y="161069"/>
                </a:cubicBezTo>
                <a:cubicBezTo>
                  <a:pt x="4826162" y="157721"/>
                  <a:pt x="4833752" y="152921"/>
                  <a:pt x="4840672" y="146670"/>
                </a:cubicBezTo>
                <a:lnTo>
                  <a:pt x="4875163" y="205271"/>
                </a:lnTo>
                <a:cubicBezTo>
                  <a:pt x="4864671" y="214648"/>
                  <a:pt x="4854178" y="222015"/>
                  <a:pt x="4843686" y="227372"/>
                </a:cubicBezTo>
                <a:cubicBezTo>
                  <a:pt x="4833194" y="232730"/>
                  <a:pt x="4821697" y="235409"/>
                  <a:pt x="4809195" y="235409"/>
                </a:cubicBezTo>
                <a:cubicBezTo>
                  <a:pt x="4799372" y="235409"/>
                  <a:pt x="4785587" y="232395"/>
                  <a:pt x="4767840" y="226368"/>
                </a:cubicBezTo>
                <a:cubicBezTo>
                  <a:pt x="4750092" y="220340"/>
                  <a:pt x="4736418" y="217326"/>
                  <a:pt x="4726819" y="217326"/>
                </a:cubicBezTo>
                <a:cubicBezTo>
                  <a:pt x="4719229" y="217326"/>
                  <a:pt x="4711582" y="218554"/>
                  <a:pt x="4703881" y="221010"/>
                </a:cubicBezTo>
                <a:cubicBezTo>
                  <a:pt x="4696179" y="223466"/>
                  <a:pt x="4688756" y="227261"/>
                  <a:pt x="4681612" y="232395"/>
                </a:cubicBezTo>
                <a:lnTo>
                  <a:pt x="4648126" y="172120"/>
                </a:lnTo>
                <a:cubicBezTo>
                  <a:pt x="4656163" y="164530"/>
                  <a:pt x="4666432" y="158391"/>
                  <a:pt x="4678933" y="153702"/>
                </a:cubicBezTo>
                <a:cubicBezTo>
                  <a:pt x="4691435" y="149014"/>
                  <a:pt x="4703936" y="146670"/>
                  <a:pt x="4716438" y="146670"/>
                </a:cubicBezTo>
                <a:close/>
                <a:moveTo>
                  <a:pt x="7193533" y="139638"/>
                </a:moveTo>
                <a:lnTo>
                  <a:pt x="7265529" y="139638"/>
                </a:lnTo>
                <a:lnTo>
                  <a:pt x="7365653" y="234070"/>
                </a:lnTo>
                <a:lnTo>
                  <a:pt x="7266199" y="234070"/>
                </a:lnTo>
                <a:lnTo>
                  <a:pt x="7229029" y="190203"/>
                </a:lnTo>
                <a:lnTo>
                  <a:pt x="7191524" y="234070"/>
                </a:lnTo>
                <a:lnTo>
                  <a:pt x="7092070" y="234070"/>
                </a:lnTo>
                <a:close/>
                <a:moveTo>
                  <a:pt x="3790243" y="84720"/>
                </a:moveTo>
                <a:lnTo>
                  <a:pt x="3826743" y="156046"/>
                </a:lnTo>
                <a:lnTo>
                  <a:pt x="3670362" y="239093"/>
                </a:lnTo>
                <a:lnTo>
                  <a:pt x="3635871" y="175804"/>
                </a:lnTo>
                <a:close/>
                <a:moveTo>
                  <a:pt x="1704269" y="84720"/>
                </a:moveTo>
                <a:lnTo>
                  <a:pt x="1740768" y="156046"/>
                </a:lnTo>
                <a:lnTo>
                  <a:pt x="1584387" y="239093"/>
                </a:lnTo>
                <a:lnTo>
                  <a:pt x="1549897" y="175804"/>
                </a:lnTo>
                <a:close/>
                <a:moveTo>
                  <a:pt x="7374025" y="0"/>
                </a:moveTo>
                <a:cubicBezTo>
                  <a:pt x="7385410" y="0"/>
                  <a:pt x="7395679" y="1898"/>
                  <a:pt x="7404832" y="5693"/>
                </a:cubicBezTo>
                <a:cubicBezTo>
                  <a:pt x="7413985" y="9488"/>
                  <a:pt x="7422357" y="15292"/>
                  <a:pt x="7429947" y="23106"/>
                </a:cubicBezTo>
                <a:cubicBezTo>
                  <a:pt x="7444904" y="38063"/>
                  <a:pt x="7452383" y="56257"/>
                  <a:pt x="7452383" y="77688"/>
                </a:cubicBezTo>
                <a:cubicBezTo>
                  <a:pt x="7452383" y="86172"/>
                  <a:pt x="7449983" y="94767"/>
                  <a:pt x="7445183" y="103473"/>
                </a:cubicBezTo>
                <a:cubicBezTo>
                  <a:pt x="7440383" y="112179"/>
                  <a:pt x="7433519" y="120439"/>
                  <a:pt x="7424589" y="128253"/>
                </a:cubicBezTo>
                <a:cubicBezTo>
                  <a:pt x="7416999" y="135397"/>
                  <a:pt x="7411194" y="142987"/>
                  <a:pt x="7407176" y="151024"/>
                </a:cubicBezTo>
                <a:cubicBezTo>
                  <a:pt x="7403158" y="159060"/>
                  <a:pt x="7401149" y="167320"/>
                  <a:pt x="7401149" y="175804"/>
                </a:cubicBezTo>
                <a:lnTo>
                  <a:pt x="7340873" y="175804"/>
                </a:lnTo>
                <a:cubicBezTo>
                  <a:pt x="7340873" y="167990"/>
                  <a:pt x="7342268" y="159842"/>
                  <a:pt x="7345059" y="151358"/>
                </a:cubicBezTo>
                <a:cubicBezTo>
                  <a:pt x="7347849" y="142875"/>
                  <a:pt x="7352147" y="134280"/>
                  <a:pt x="7357951" y="125574"/>
                </a:cubicBezTo>
                <a:lnTo>
                  <a:pt x="7387084" y="91418"/>
                </a:lnTo>
                <a:cubicBezTo>
                  <a:pt x="7390656" y="88069"/>
                  <a:pt x="7392442" y="82711"/>
                  <a:pt x="7392442" y="75344"/>
                </a:cubicBezTo>
                <a:cubicBezTo>
                  <a:pt x="7392442" y="68647"/>
                  <a:pt x="7390545" y="63178"/>
                  <a:pt x="7386749" y="58936"/>
                </a:cubicBezTo>
                <a:cubicBezTo>
                  <a:pt x="7382954" y="54694"/>
                  <a:pt x="7378378" y="52574"/>
                  <a:pt x="7373020" y="52574"/>
                </a:cubicBezTo>
                <a:cubicBezTo>
                  <a:pt x="7367216" y="52574"/>
                  <a:pt x="7362639" y="54248"/>
                  <a:pt x="7359291" y="57596"/>
                </a:cubicBezTo>
                <a:cubicBezTo>
                  <a:pt x="7356165" y="60052"/>
                  <a:pt x="7353877" y="63847"/>
                  <a:pt x="7352426" y="68982"/>
                </a:cubicBezTo>
                <a:cubicBezTo>
                  <a:pt x="7350975" y="74116"/>
                  <a:pt x="7350249" y="80256"/>
                  <a:pt x="7350249" y="87399"/>
                </a:cubicBezTo>
                <a:lnTo>
                  <a:pt x="7289639" y="87399"/>
                </a:lnTo>
                <a:lnTo>
                  <a:pt x="7289639" y="76349"/>
                </a:lnTo>
                <a:lnTo>
                  <a:pt x="7290979" y="62285"/>
                </a:lnTo>
                <a:cubicBezTo>
                  <a:pt x="7290979" y="62062"/>
                  <a:pt x="7291034" y="61894"/>
                  <a:pt x="7291146" y="61782"/>
                </a:cubicBezTo>
                <a:cubicBezTo>
                  <a:pt x="7291258" y="61671"/>
                  <a:pt x="7291313" y="61392"/>
                  <a:pt x="7291313" y="60945"/>
                </a:cubicBezTo>
                <a:cubicBezTo>
                  <a:pt x="7291760" y="59606"/>
                  <a:pt x="7292262" y="58210"/>
                  <a:pt x="7292820" y="56759"/>
                </a:cubicBezTo>
                <a:cubicBezTo>
                  <a:pt x="7293378" y="55308"/>
                  <a:pt x="7294662" y="52908"/>
                  <a:pt x="7296671" y="49560"/>
                </a:cubicBezTo>
                <a:lnTo>
                  <a:pt x="7296336" y="49560"/>
                </a:lnTo>
                <a:cubicBezTo>
                  <a:pt x="7297899" y="45318"/>
                  <a:pt x="7300131" y="41133"/>
                  <a:pt x="7303034" y="37003"/>
                </a:cubicBezTo>
                <a:cubicBezTo>
                  <a:pt x="7305936" y="32873"/>
                  <a:pt x="7309396" y="28575"/>
                  <a:pt x="7313414" y="24110"/>
                </a:cubicBezTo>
                <a:cubicBezTo>
                  <a:pt x="7316540" y="20985"/>
                  <a:pt x="7320223" y="18027"/>
                  <a:pt x="7324465" y="15236"/>
                </a:cubicBezTo>
                <a:cubicBezTo>
                  <a:pt x="7328706" y="12446"/>
                  <a:pt x="7333729" y="9823"/>
                  <a:pt x="7339534" y="7367"/>
                </a:cubicBezTo>
                <a:cubicBezTo>
                  <a:pt x="7352928" y="2456"/>
                  <a:pt x="7364425" y="0"/>
                  <a:pt x="7374025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/>
              </a:defRPr>
            </a:lvl1pPr>
          </a:lstStyle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9B4635EA-9792-C198-EFF5-7BD43CDF8CC1}"/>
              </a:ext>
            </a:extLst>
          </p:cNvPr>
          <p:cNvSpPr txBox="1">
            <a:spLocks noChangeAspect="1"/>
          </p:cNvSpPr>
          <p:nvPr/>
        </p:nvSpPr>
        <p:spPr>
          <a:xfrm>
            <a:off x="947678" y="875149"/>
            <a:ext cx="3778101" cy="544463"/>
          </a:xfrm>
          <a:custGeom>
            <a:avLst/>
            <a:gdLst/>
            <a:ahLst/>
            <a:cxnLst/>
            <a:rect l="l" t="t" r="r" b="b"/>
            <a:pathLst>
              <a:path w="5667152" h="816694">
                <a:moveTo>
                  <a:pt x="374675" y="724421"/>
                </a:moveTo>
                <a:lnTo>
                  <a:pt x="475878" y="724421"/>
                </a:lnTo>
                <a:lnTo>
                  <a:pt x="475878" y="738857"/>
                </a:lnTo>
                <a:lnTo>
                  <a:pt x="1882775" y="738857"/>
                </a:lnTo>
                <a:lnTo>
                  <a:pt x="3765550" y="738857"/>
                </a:lnTo>
                <a:lnTo>
                  <a:pt x="4422800" y="738857"/>
                </a:lnTo>
                <a:lnTo>
                  <a:pt x="4422800" y="724421"/>
                </a:lnTo>
                <a:lnTo>
                  <a:pt x="4524003" y="724421"/>
                </a:lnTo>
                <a:lnTo>
                  <a:pt x="4524003" y="738857"/>
                </a:lnTo>
                <a:lnTo>
                  <a:pt x="5648325" y="738857"/>
                </a:lnTo>
                <a:lnTo>
                  <a:pt x="5648325" y="776957"/>
                </a:lnTo>
                <a:lnTo>
                  <a:pt x="4524003" y="776957"/>
                </a:lnTo>
                <a:lnTo>
                  <a:pt x="4524003" y="816694"/>
                </a:lnTo>
                <a:lnTo>
                  <a:pt x="4422800" y="816694"/>
                </a:lnTo>
                <a:lnTo>
                  <a:pt x="4422800" y="776957"/>
                </a:lnTo>
                <a:lnTo>
                  <a:pt x="3765550" y="776957"/>
                </a:lnTo>
                <a:lnTo>
                  <a:pt x="1882775" y="776957"/>
                </a:lnTo>
                <a:lnTo>
                  <a:pt x="475878" y="776957"/>
                </a:lnTo>
                <a:lnTo>
                  <a:pt x="475878" y="816694"/>
                </a:lnTo>
                <a:lnTo>
                  <a:pt x="374675" y="816694"/>
                </a:lnTo>
                <a:lnTo>
                  <a:pt x="374675" y="776957"/>
                </a:lnTo>
                <a:lnTo>
                  <a:pt x="0" y="776957"/>
                </a:lnTo>
                <a:lnTo>
                  <a:pt x="0" y="738857"/>
                </a:lnTo>
                <a:lnTo>
                  <a:pt x="374675" y="738857"/>
                </a:lnTo>
                <a:close/>
                <a:moveTo>
                  <a:pt x="4813250" y="325933"/>
                </a:moveTo>
                <a:cubicBezTo>
                  <a:pt x="4776788" y="325933"/>
                  <a:pt x="4746588" y="338150"/>
                  <a:pt x="4722651" y="362582"/>
                </a:cubicBezTo>
                <a:cubicBezTo>
                  <a:pt x="4698715" y="387015"/>
                  <a:pt x="4686747" y="417959"/>
                  <a:pt x="4686747" y="455414"/>
                </a:cubicBezTo>
                <a:cubicBezTo>
                  <a:pt x="4686747" y="489644"/>
                  <a:pt x="4698901" y="518542"/>
                  <a:pt x="4723209" y="542106"/>
                </a:cubicBezTo>
                <a:cubicBezTo>
                  <a:pt x="4747518" y="565671"/>
                  <a:pt x="4777036" y="577453"/>
                  <a:pt x="4811762" y="577453"/>
                </a:cubicBezTo>
                <a:cubicBezTo>
                  <a:pt x="4847729" y="577453"/>
                  <a:pt x="4877247" y="565547"/>
                  <a:pt x="4900315" y="541734"/>
                </a:cubicBezTo>
                <a:cubicBezTo>
                  <a:pt x="4923383" y="517922"/>
                  <a:pt x="4934917" y="487660"/>
                  <a:pt x="4934917" y="450949"/>
                </a:cubicBezTo>
                <a:cubicBezTo>
                  <a:pt x="4934917" y="414982"/>
                  <a:pt x="4923631" y="385155"/>
                  <a:pt x="4901059" y="361466"/>
                </a:cubicBezTo>
                <a:cubicBezTo>
                  <a:pt x="4878487" y="337778"/>
                  <a:pt x="4849217" y="325933"/>
                  <a:pt x="4813250" y="325933"/>
                </a:cubicBezTo>
                <a:close/>
                <a:moveTo>
                  <a:pt x="3355926" y="325933"/>
                </a:moveTo>
                <a:cubicBezTo>
                  <a:pt x="3319463" y="325933"/>
                  <a:pt x="3289263" y="338150"/>
                  <a:pt x="3265327" y="362582"/>
                </a:cubicBezTo>
                <a:cubicBezTo>
                  <a:pt x="3241390" y="387015"/>
                  <a:pt x="3229422" y="417959"/>
                  <a:pt x="3229422" y="455414"/>
                </a:cubicBezTo>
                <a:cubicBezTo>
                  <a:pt x="3229422" y="489644"/>
                  <a:pt x="3241576" y="518542"/>
                  <a:pt x="3265885" y="542106"/>
                </a:cubicBezTo>
                <a:cubicBezTo>
                  <a:pt x="3290193" y="565671"/>
                  <a:pt x="3319711" y="577453"/>
                  <a:pt x="3354437" y="577453"/>
                </a:cubicBezTo>
                <a:cubicBezTo>
                  <a:pt x="3390404" y="577453"/>
                  <a:pt x="3419922" y="565547"/>
                  <a:pt x="3442990" y="541734"/>
                </a:cubicBezTo>
                <a:cubicBezTo>
                  <a:pt x="3466058" y="517922"/>
                  <a:pt x="3477592" y="487660"/>
                  <a:pt x="3477592" y="450949"/>
                </a:cubicBezTo>
                <a:cubicBezTo>
                  <a:pt x="3477592" y="414982"/>
                  <a:pt x="3466306" y="385155"/>
                  <a:pt x="3443734" y="361466"/>
                </a:cubicBezTo>
                <a:cubicBezTo>
                  <a:pt x="3421162" y="337778"/>
                  <a:pt x="3391892" y="325933"/>
                  <a:pt x="3355926" y="325933"/>
                </a:cubicBezTo>
                <a:close/>
                <a:moveTo>
                  <a:pt x="5508650" y="240357"/>
                </a:moveTo>
                <a:lnTo>
                  <a:pt x="5609853" y="240357"/>
                </a:lnTo>
                <a:lnTo>
                  <a:pt x="5609853" y="662657"/>
                </a:lnTo>
                <a:lnTo>
                  <a:pt x="5508650" y="662657"/>
                </a:lnTo>
                <a:close/>
                <a:moveTo>
                  <a:pt x="4422800" y="240357"/>
                </a:moveTo>
                <a:lnTo>
                  <a:pt x="4524003" y="240357"/>
                </a:lnTo>
                <a:lnTo>
                  <a:pt x="4524003" y="662657"/>
                </a:lnTo>
                <a:lnTo>
                  <a:pt x="4422800" y="662657"/>
                </a:lnTo>
                <a:close/>
                <a:moveTo>
                  <a:pt x="2677269" y="240357"/>
                </a:moveTo>
                <a:lnTo>
                  <a:pt x="2790007" y="240357"/>
                </a:lnTo>
                <a:lnTo>
                  <a:pt x="2888233" y="517922"/>
                </a:lnTo>
                <a:lnTo>
                  <a:pt x="2984972" y="240357"/>
                </a:lnTo>
                <a:lnTo>
                  <a:pt x="3098081" y="240357"/>
                </a:lnTo>
                <a:lnTo>
                  <a:pt x="2927301" y="662657"/>
                </a:lnTo>
                <a:lnTo>
                  <a:pt x="2848050" y="662657"/>
                </a:lnTo>
                <a:close/>
                <a:moveTo>
                  <a:pt x="374675" y="240357"/>
                </a:moveTo>
                <a:lnTo>
                  <a:pt x="475878" y="240357"/>
                </a:lnTo>
                <a:lnTo>
                  <a:pt x="475878" y="662657"/>
                </a:lnTo>
                <a:lnTo>
                  <a:pt x="374675" y="662657"/>
                </a:lnTo>
                <a:close/>
                <a:moveTo>
                  <a:pt x="4796507" y="226963"/>
                </a:moveTo>
                <a:cubicBezTo>
                  <a:pt x="4825777" y="226963"/>
                  <a:pt x="4852504" y="233164"/>
                  <a:pt x="4876688" y="245566"/>
                </a:cubicBezTo>
                <a:cubicBezTo>
                  <a:pt x="4900873" y="257969"/>
                  <a:pt x="4921398" y="276076"/>
                  <a:pt x="4938266" y="299888"/>
                </a:cubicBezTo>
                <a:lnTo>
                  <a:pt x="4938266" y="240357"/>
                </a:lnTo>
                <a:lnTo>
                  <a:pt x="5031284" y="240357"/>
                </a:lnTo>
                <a:lnTo>
                  <a:pt x="5031284" y="662657"/>
                </a:lnTo>
                <a:lnTo>
                  <a:pt x="4938266" y="662657"/>
                </a:lnTo>
                <a:lnTo>
                  <a:pt x="4938266" y="605358"/>
                </a:lnTo>
                <a:cubicBezTo>
                  <a:pt x="4922639" y="626442"/>
                  <a:pt x="4901245" y="643557"/>
                  <a:pt x="4874084" y="656704"/>
                </a:cubicBezTo>
                <a:cubicBezTo>
                  <a:pt x="4846923" y="669850"/>
                  <a:pt x="4820072" y="676424"/>
                  <a:pt x="4793531" y="676424"/>
                </a:cubicBezTo>
                <a:cubicBezTo>
                  <a:pt x="4761037" y="676424"/>
                  <a:pt x="4731829" y="670346"/>
                  <a:pt x="4705908" y="658192"/>
                </a:cubicBezTo>
                <a:cubicBezTo>
                  <a:pt x="4679988" y="646038"/>
                  <a:pt x="4657353" y="628427"/>
                  <a:pt x="4638005" y="605358"/>
                </a:cubicBezTo>
                <a:cubicBezTo>
                  <a:pt x="4621138" y="585018"/>
                  <a:pt x="4608116" y="561516"/>
                  <a:pt x="4598938" y="534851"/>
                </a:cubicBezTo>
                <a:cubicBezTo>
                  <a:pt x="4589761" y="508186"/>
                  <a:pt x="4585171" y="480467"/>
                  <a:pt x="4585171" y="451693"/>
                </a:cubicBezTo>
                <a:cubicBezTo>
                  <a:pt x="4585171" y="421183"/>
                  <a:pt x="4589326" y="393712"/>
                  <a:pt x="4597636" y="369280"/>
                </a:cubicBezTo>
                <a:cubicBezTo>
                  <a:pt x="4605946" y="344847"/>
                  <a:pt x="4619898" y="321717"/>
                  <a:pt x="4639494" y="299888"/>
                </a:cubicBezTo>
                <a:cubicBezTo>
                  <a:pt x="4660826" y="275084"/>
                  <a:pt x="4684639" y="256728"/>
                  <a:pt x="4710931" y="244822"/>
                </a:cubicBezTo>
                <a:cubicBezTo>
                  <a:pt x="4737224" y="232916"/>
                  <a:pt x="4765750" y="226963"/>
                  <a:pt x="4796507" y="226963"/>
                </a:cubicBezTo>
                <a:close/>
                <a:moveTo>
                  <a:pt x="3339183" y="226963"/>
                </a:moveTo>
                <a:cubicBezTo>
                  <a:pt x="3368452" y="226963"/>
                  <a:pt x="3395179" y="233164"/>
                  <a:pt x="3419363" y="245566"/>
                </a:cubicBezTo>
                <a:cubicBezTo>
                  <a:pt x="3443548" y="257969"/>
                  <a:pt x="3464074" y="276076"/>
                  <a:pt x="3480941" y="299888"/>
                </a:cubicBezTo>
                <a:lnTo>
                  <a:pt x="3480941" y="240357"/>
                </a:lnTo>
                <a:lnTo>
                  <a:pt x="3573959" y="240357"/>
                </a:lnTo>
                <a:lnTo>
                  <a:pt x="3573959" y="662657"/>
                </a:lnTo>
                <a:lnTo>
                  <a:pt x="3480941" y="662657"/>
                </a:lnTo>
                <a:lnTo>
                  <a:pt x="3480941" y="605358"/>
                </a:lnTo>
                <a:cubicBezTo>
                  <a:pt x="3465314" y="626442"/>
                  <a:pt x="3443920" y="643557"/>
                  <a:pt x="3416759" y="656704"/>
                </a:cubicBezTo>
                <a:cubicBezTo>
                  <a:pt x="3389598" y="669850"/>
                  <a:pt x="3362747" y="676424"/>
                  <a:pt x="3336206" y="676424"/>
                </a:cubicBezTo>
                <a:cubicBezTo>
                  <a:pt x="3303712" y="676424"/>
                  <a:pt x="3274504" y="670346"/>
                  <a:pt x="3248583" y="658192"/>
                </a:cubicBezTo>
                <a:cubicBezTo>
                  <a:pt x="3222663" y="646038"/>
                  <a:pt x="3200028" y="628427"/>
                  <a:pt x="3180681" y="605358"/>
                </a:cubicBezTo>
                <a:cubicBezTo>
                  <a:pt x="3163813" y="585018"/>
                  <a:pt x="3150791" y="561516"/>
                  <a:pt x="3141613" y="534851"/>
                </a:cubicBezTo>
                <a:cubicBezTo>
                  <a:pt x="3132436" y="508186"/>
                  <a:pt x="3127847" y="480467"/>
                  <a:pt x="3127847" y="451693"/>
                </a:cubicBezTo>
                <a:cubicBezTo>
                  <a:pt x="3127847" y="421183"/>
                  <a:pt x="3132001" y="393712"/>
                  <a:pt x="3140311" y="369280"/>
                </a:cubicBezTo>
                <a:cubicBezTo>
                  <a:pt x="3148621" y="344847"/>
                  <a:pt x="3162573" y="321717"/>
                  <a:pt x="3182169" y="299888"/>
                </a:cubicBezTo>
                <a:cubicBezTo>
                  <a:pt x="3203501" y="275084"/>
                  <a:pt x="3227314" y="256728"/>
                  <a:pt x="3253606" y="244822"/>
                </a:cubicBezTo>
                <a:cubicBezTo>
                  <a:pt x="3279899" y="232916"/>
                  <a:pt x="3308425" y="226963"/>
                  <a:pt x="3339183" y="226963"/>
                </a:cubicBezTo>
                <a:close/>
                <a:moveTo>
                  <a:pt x="1848669" y="226963"/>
                </a:moveTo>
                <a:cubicBezTo>
                  <a:pt x="1883891" y="226963"/>
                  <a:pt x="1915394" y="239737"/>
                  <a:pt x="1943175" y="265286"/>
                </a:cubicBezTo>
                <a:cubicBezTo>
                  <a:pt x="1970956" y="290835"/>
                  <a:pt x="1984846" y="321221"/>
                  <a:pt x="1984846" y="356443"/>
                </a:cubicBezTo>
                <a:lnTo>
                  <a:pt x="1885876" y="356443"/>
                </a:lnTo>
                <a:cubicBezTo>
                  <a:pt x="1884388" y="346521"/>
                  <a:pt x="1879985" y="338956"/>
                  <a:pt x="1872667" y="333747"/>
                </a:cubicBezTo>
                <a:cubicBezTo>
                  <a:pt x="1865350" y="328538"/>
                  <a:pt x="1856854" y="325933"/>
                  <a:pt x="1847180" y="325933"/>
                </a:cubicBezTo>
                <a:cubicBezTo>
                  <a:pt x="1836018" y="325933"/>
                  <a:pt x="1826592" y="329034"/>
                  <a:pt x="1818903" y="335235"/>
                </a:cubicBezTo>
                <a:cubicBezTo>
                  <a:pt x="1811214" y="341436"/>
                  <a:pt x="1807369" y="350242"/>
                  <a:pt x="1807369" y="361652"/>
                </a:cubicBezTo>
                <a:cubicBezTo>
                  <a:pt x="1807369" y="373558"/>
                  <a:pt x="1814314" y="383108"/>
                  <a:pt x="1828205" y="390302"/>
                </a:cubicBezTo>
                <a:cubicBezTo>
                  <a:pt x="1832422" y="392286"/>
                  <a:pt x="1844576" y="396503"/>
                  <a:pt x="1864668" y="402952"/>
                </a:cubicBezTo>
                <a:cubicBezTo>
                  <a:pt x="1894681" y="412130"/>
                  <a:pt x="1916013" y="419819"/>
                  <a:pt x="1928664" y="426020"/>
                </a:cubicBezTo>
                <a:cubicBezTo>
                  <a:pt x="1949748" y="436438"/>
                  <a:pt x="1965871" y="449213"/>
                  <a:pt x="1977033" y="464344"/>
                </a:cubicBezTo>
                <a:cubicBezTo>
                  <a:pt x="1989932" y="482451"/>
                  <a:pt x="1996381" y="504651"/>
                  <a:pt x="1996381" y="530944"/>
                </a:cubicBezTo>
                <a:cubicBezTo>
                  <a:pt x="1996381" y="570136"/>
                  <a:pt x="1982118" y="603870"/>
                  <a:pt x="1953593" y="632147"/>
                </a:cubicBezTo>
                <a:cubicBezTo>
                  <a:pt x="1939702" y="645294"/>
                  <a:pt x="1922897" y="655960"/>
                  <a:pt x="1903177" y="664145"/>
                </a:cubicBezTo>
                <a:cubicBezTo>
                  <a:pt x="1883457" y="672331"/>
                  <a:pt x="1863800" y="676424"/>
                  <a:pt x="1844204" y="676424"/>
                </a:cubicBezTo>
                <a:cubicBezTo>
                  <a:pt x="1800300" y="676424"/>
                  <a:pt x="1763775" y="662781"/>
                  <a:pt x="1734629" y="635496"/>
                </a:cubicBezTo>
                <a:cubicBezTo>
                  <a:pt x="1705484" y="608211"/>
                  <a:pt x="1690911" y="573112"/>
                  <a:pt x="1690911" y="530200"/>
                </a:cubicBezTo>
                <a:lnTo>
                  <a:pt x="1794347" y="530200"/>
                </a:lnTo>
                <a:cubicBezTo>
                  <a:pt x="1797323" y="544587"/>
                  <a:pt x="1803152" y="555749"/>
                  <a:pt x="1811834" y="563686"/>
                </a:cubicBezTo>
                <a:cubicBezTo>
                  <a:pt x="1821756" y="572864"/>
                  <a:pt x="1833786" y="577453"/>
                  <a:pt x="1847925" y="577453"/>
                </a:cubicBezTo>
                <a:cubicBezTo>
                  <a:pt x="1860823" y="577453"/>
                  <a:pt x="1871923" y="573918"/>
                  <a:pt x="1881225" y="566849"/>
                </a:cubicBezTo>
                <a:cubicBezTo>
                  <a:pt x="1890527" y="559780"/>
                  <a:pt x="1895178" y="549796"/>
                  <a:pt x="1895178" y="536897"/>
                </a:cubicBezTo>
                <a:cubicBezTo>
                  <a:pt x="1895178" y="522262"/>
                  <a:pt x="1886620" y="509860"/>
                  <a:pt x="1869505" y="499690"/>
                </a:cubicBezTo>
                <a:cubicBezTo>
                  <a:pt x="1866528" y="497954"/>
                  <a:pt x="1861443" y="495783"/>
                  <a:pt x="1854250" y="493179"/>
                </a:cubicBezTo>
                <a:cubicBezTo>
                  <a:pt x="1847057" y="490575"/>
                  <a:pt x="1836763" y="486916"/>
                  <a:pt x="1823368" y="482203"/>
                </a:cubicBezTo>
                <a:cubicBezTo>
                  <a:pt x="1802036" y="475258"/>
                  <a:pt x="1788641" y="470545"/>
                  <a:pt x="1783184" y="468064"/>
                </a:cubicBezTo>
                <a:cubicBezTo>
                  <a:pt x="1770782" y="462855"/>
                  <a:pt x="1758752" y="455290"/>
                  <a:pt x="1747094" y="445368"/>
                </a:cubicBezTo>
                <a:cubicBezTo>
                  <a:pt x="1719808" y="422548"/>
                  <a:pt x="1706166" y="393154"/>
                  <a:pt x="1706166" y="357187"/>
                </a:cubicBezTo>
                <a:cubicBezTo>
                  <a:pt x="1706166" y="319236"/>
                  <a:pt x="1720553" y="287734"/>
                  <a:pt x="1749326" y="262681"/>
                </a:cubicBezTo>
                <a:cubicBezTo>
                  <a:pt x="1776859" y="238869"/>
                  <a:pt x="1809973" y="226963"/>
                  <a:pt x="1848669" y="226963"/>
                </a:cubicBezTo>
                <a:close/>
                <a:moveTo>
                  <a:pt x="762149" y="226963"/>
                </a:moveTo>
                <a:cubicBezTo>
                  <a:pt x="808782" y="226963"/>
                  <a:pt x="852314" y="241225"/>
                  <a:pt x="892746" y="269751"/>
                </a:cubicBezTo>
                <a:cubicBezTo>
                  <a:pt x="933178" y="298276"/>
                  <a:pt x="959718" y="335235"/>
                  <a:pt x="972369" y="380628"/>
                </a:cubicBezTo>
                <a:lnTo>
                  <a:pt x="858143" y="380628"/>
                </a:lnTo>
                <a:cubicBezTo>
                  <a:pt x="836563" y="344165"/>
                  <a:pt x="804069" y="325933"/>
                  <a:pt x="760661" y="325933"/>
                </a:cubicBezTo>
                <a:cubicBezTo>
                  <a:pt x="724942" y="325933"/>
                  <a:pt x="695673" y="337716"/>
                  <a:pt x="672852" y="361280"/>
                </a:cubicBezTo>
                <a:cubicBezTo>
                  <a:pt x="650032" y="384845"/>
                  <a:pt x="638622" y="414486"/>
                  <a:pt x="638622" y="450205"/>
                </a:cubicBezTo>
                <a:cubicBezTo>
                  <a:pt x="638622" y="487412"/>
                  <a:pt x="650528" y="517922"/>
                  <a:pt x="674341" y="541734"/>
                </a:cubicBezTo>
                <a:cubicBezTo>
                  <a:pt x="698153" y="565547"/>
                  <a:pt x="728663" y="577453"/>
                  <a:pt x="765870" y="577453"/>
                </a:cubicBezTo>
                <a:cubicBezTo>
                  <a:pt x="784970" y="577453"/>
                  <a:pt x="802457" y="572802"/>
                  <a:pt x="818332" y="563500"/>
                </a:cubicBezTo>
                <a:cubicBezTo>
                  <a:pt x="834207" y="554199"/>
                  <a:pt x="847477" y="541486"/>
                  <a:pt x="858143" y="525363"/>
                </a:cubicBezTo>
                <a:lnTo>
                  <a:pt x="972369" y="525363"/>
                </a:lnTo>
                <a:cubicBezTo>
                  <a:pt x="958974" y="569764"/>
                  <a:pt x="932557" y="606040"/>
                  <a:pt x="893118" y="634194"/>
                </a:cubicBezTo>
                <a:cubicBezTo>
                  <a:pt x="853679" y="662347"/>
                  <a:pt x="810270" y="676424"/>
                  <a:pt x="762894" y="676424"/>
                </a:cubicBezTo>
                <a:cubicBezTo>
                  <a:pt x="734864" y="676424"/>
                  <a:pt x="706773" y="670781"/>
                  <a:pt x="678619" y="659494"/>
                </a:cubicBezTo>
                <a:cubicBezTo>
                  <a:pt x="650466" y="648208"/>
                  <a:pt x="626220" y="632767"/>
                  <a:pt x="605880" y="613172"/>
                </a:cubicBezTo>
                <a:cubicBezTo>
                  <a:pt x="583307" y="591344"/>
                  <a:pt x="566192" y="566415"/>
                  <a:pt x="554534" y="538386"/>
                </a:cubicBezTo>
                <a:cubicBezTo>
                  <a:pt x="542876" y="510356"/>
                  <a:pt x="537047" y="480467"/>
                  <a:pt x="537047" y="448717"/>
                </a:cubicBezTo>
                <a:cubicBezTo>
                  <a:pt x="537047" y="387449"/>
                  <a:pt x="559061" y="335173"/>
                  <a:pt x="603089" y="291889"/>
                </a:cubicBezTo>
                <a:cubicBezTo>
                  <a:pt x="647118" y="248605"/>
                  <a:pt x="700137" y="226963"/>
                  <a:pt x="762149" y="226963"/>
                </a:cubicBezTo>
                <a:close/>
                <a:moveTo>
                  <a:pt x="4007793" y="200918"/>
                </a:moveTo>
                <a:lnTo>
                  <a:pt x="4007793" y="338212"/>
                </a:lnTo>
                <a:lnTo>
                  <a:pt x="4095973" y="338212"/>
                </a:lnTo>
                <a:lnTo>
                  <a:pt x="4095973" y="418951"/>
                </a:lnTo>
                <a:lnTo>
                  <a:pt x="4007793" y="418951"/>
                </a:lnTo>
                <a:lnTo>
                  <a:pt x="4007793" y="561454"/>
                </a:lnTo>
                <a:lnTo>
                  <a:pt x="4020815" y="561454"/>
                </a:lnTo>
                <a:cubicBezTo>
                  <a:pt x="4065960" y="561454"/>
                  <a:pt x="4100810" y="557981"/>
                  <a:pt x="4125367" y="551036"/>
                </a:cubicBezTo>
                <a:cubicBezTo>
                  <a:pt x="4145955" y="545331"/>
                  <a:pt x="4164931" y="536029"/>
                  <a:pt x="4182294" y="523131"/>
                </a:cubicBezTo>
                <a:cubicBezTo>
                  <a:pt x="4203874" y="506263"/>
                  <a:pt x="4220555" y="485800"/>
                  <a:pt x="4232337" y="461739"/>
                </a:cubicBezTo>
                <a:cubicBezTo>
                  <a:pt x="4244119" y="437679"/>
                  <a:pt x="4250010" y="411634"/>
                  <a:pt x="4250010" y="383604"/>
                </a:cubicBezTo>
                <a:cubicBezTo>
                  <a:pt x="4250010" y="353839"/>
                  <a:pt x="4243624" y="325623"/>
                  <a:pt x="4230849" y="298958"/>
                </a:cubicBezTo>
                <a:cubicBezTo>
                  <a:pt x="4218075" y="272293"/>
                  <a:pt x="4199533" y="250775"/>
                  <a:pt x="4175224" y="234404"/>
                </a:cubicBezTo>
                <a:cubicBezTo>
                  <a:pt x="4154885" y="220513"/>
                  <a:pt x="4129212" y="210964"/>
                  <a:pt x="4098206" y="205755"/>
                </a:cubicBezTo>
                <a:cubicBezTo>
                  <a:pt x="4076874" y="202530"/>
                  <a:pt x="4049217" y="200918"/>
                  <a:pt x="4015234" y="200918"/>
                </a:cubicBezTo>
                <a:close/>
                <a:moveTo>
                  <a:pt x="2381473" y="189384"/>
                </a:moveTo>
                <a:lnTo>
                  <a:pt x="2483049" y="189384"/>
                </a:lnTo>
                <a:lnTo>
                  <a:pt x="2483049" y="281657"/>
                </a:lnTo>
                <a:lnTo>
                  <a:pt x="2426494" y="281657"/>
                </a:lnTo>
                <a:lnTo>
                  <a:pt x="2426494" y="662657"/>
                </a:lnTo>
                <a:lnTo>
                  <a:pt x="2333476" y="662657"/>
                </a:lnTo>
                <a:lnTo>
                  <a:pt x="2333476" y="617637"/>
                </a:lnTo>
                <a:cubicBezTo>
                  <a:pt x="2322810" y="636984"/>
                  <a:pt x="2308051" y="651619"/>
                  <a:pt x="2289200" y="661541"/>
                </a:cubicBezTo>
                <a:cubicBezTo>
                  <a:pt x="2270349" y="671463"/>
                  <a:pt x="2248892" y="676424"/>
                  <a:pt x="2224832" y="676424"/>
                </a:cubicBezTo>
                <a:cubicBezTo>
                  <a:pt x="2198787" y="676424"/>
                  <a:pt x="2174478" y="671587"/>
                  <a:pt x="2151906" y="661913"/>
                </a:cubicBezTo>
                <a:cubicBezTo>
                  <a:pt x="2129334" y="652239"/>
                  <a:pt x="2109366" y="638038"/>
                  <a:pt x="2092003" y="619311"/>
                </a:cubicBezTo>
                <a:cubicBezTo>
                  <a:pt x="2074640" y="600583"/>
                  <a:pt x="2062981" y="578693"/>
                  <a:pt x="2057028" y="553640"/>
                </a:cubicBezTo>
                <a:cubicBezTo>
                  <a:pt x="2055044" y="544463"/>
                  <a:pt x="2053555" y="534045"/>
                  <a:pt x="2052563" y="522387"/>
                </a:cubicBezTo>
                <a:cubicBezTo>
                  <a:pt x="2051571" y="510728"/>
                  <a:pt x="2051075" y="496218"/>
                  <a:pt x="2051075" y="478854"/>
                </a:cubicBezTo>
                <a:lnTo>
                  <a:pt x="2051075" y="240357"/>
                </a:lnTo>
                <a:lnTo>
                  <a:pt x="2152278" y="240357"/>
                </a:lnTo>
                <a:lnTo>
                  <a:pt x="2152278" y="447600"/>
                </a:lnTo>
                <a:cubicBezTo>
                  <a:pt x="2152278" y="464964"/>
                  <a:pt x="2153022" y="480963"/>
                  <a:pt x="2154511" y="495597"/>
                </a:cubicBezTo>
                <a:cubicBezTo>
                  <a:pt x="2155999" y="510232"/>
                  <a:pt x="2159595" y="523007"/>
                  <a:pt x="2165301" y="533921"/>
                </a:cubicBezTo>
                <a:cubicBezTo>
                  <a:pt x="2171998" y="547067"/>
                  <a:pt x="2181858" y="557609"/>
                  <a:pt x="2194880" y="565547"/>
                </a:cubicBezTo>
                <a:cubicBezTo>
                  <a:pt x="2207903" y="573484"/>
                  <a:pt x="2222103" y="577453"/>
                  <a:pt x="2237482" y="577453"/>
                </a:cubicBezTo>
                <a:cubicBezTo>
                  <a:pt x="2271713" y="577453"/>
                  <a:pt x="2295897" y="563438"/>
                  <a:pt x="2310036" y="535409"/>
                </a:cubicBezTo>
                <a:cubicBezTo>
                  <a:pt x="2320206" y="514573"/>
                  <a:pt x="2325291" y="485304"/>
                  <a:pt x="2325291" y="447600"/>
                </a:cubicBezTo>
                <a:lnTo>
                  <a:pt x="2325291" y="240357"/>
                </a:lnTo>
                <a:lnTo>
                  <a:pt x="2381473" y="240357"/>
                </a:lnTo>
                <a:close/>
                <a:moveTo>
                  <a:pt x="5327675" y="99715"/>
                </a:moveTo>
                <a:lnTo>
                  <a:pt x="5428878" y="99715"/>
                </a:lnTo>
                <a:lnTo>
                  <a:pt x="5428878" y="662657"/>
                </a:lnTo>
                <a:lnTo>
                  <a:pt x="5327675" y="662657"/>
                </a:lnTo>
                <a:close/>
                <a:moveTo>
                  <a:pt x="4422800" y="99715"/>
                </a:moveTo>
                <a:lnTo>
                  <a:pt x="4524003" y="99715"/>
                </a:lnTo>
                <a:lnTo>
                  <a:pt x="4524003" y="191616"/>
                </a:lnTo>
                <a:lnTo>
                  <a:pt x="4422800" y="191616"/>
                </a:lnTo>
                <a:close/>
                <a:moveTo>
                  <a:pt x="3903241" y="99715"/>
                </a:moveTo>
                <a:lnTo>
                  <a:pt x="4021559" y="99715"/>
                </a:lnTo>
                <a:cubicBezTo>
                  <a:pt x="4056782" y="99715"/>
                  <a:pt x="4084687" y="101079"/>
                  <a:pt x="4105275" y="103807"/>
                </a:cubicBezTo>
                <a:cubicBezTo>
                  <a:pt x="4134793" y="107528"/>
                  <a:pt x="4162078" y="113977"/>
                  <a:pt x="4187130" y="123155"/>
                </a:cubicBezTo>
                <a:cubicBezTo>
                  <a:pt x="4212184" y="132333"/>
                  <a:pt x="4235748" y="146347"/>
                  <a:pt x="4257824" y="165199"/>
                </a:cubicBezTo>
                <a:cubicBezTo>
                  <a:pt x="4287589" y="190500"/>
                  <a:pt x="4311402" y="223366"/>
                  <a:pt x="4329261" y="263798"/>
                </a:cubicBezTo>
                <a:cubicBezTo>
                  <a:pt x="4337695" y="283145"/>
                  <a:pt x="4344020" y="302679"/>
                  <a:pt x="4348237" y="322399"/>
                </a:cubicBezTo>
                <a:cubicBezTo>
                  <a:pt x="4352454" y="342118"/>
                  <a:pt x="4354562" y="362520"/>
                  <a:pt x="4354562" y="383604"/>
                </a:cubicBezTo>
                <a:cubicBezTo>
                  <a:pt x="4354562" y="423044"/>
                  <a:pt x="4345943" y="462235"/>
                  <a:pt x="4328703" y="501179"/>
                </a:cubicBezTo>
                <a:cubicBezTo>
                  <a:pt x="4311464" y="540122"/>
                  <a:pt x="4287838" y="572368"/>
                  <a:pt x="4257824" y="597917"/>
                </a:cubicBezTo>
                <a:cubicBezTo>
                  <a:pt x="4236492" y="615776"/>
                  <a:pt x="4212556" y="629915"/>
                  <a:pt x="4186014" y="640333"/>
                </a:cubicBezTo>
                <a:cubicBezTo>
                  <a:pt x="4163194" y="649014"/>
                  <a:pt x="4137025" y="655216"/>
                  <a:pt x="4107507" y="658936"/>
                </a:cubicBezTo>
                <a:cubicBezTo>
                  <a:pt x="4098082" y="659928"/>
                  <a:pt x="4085804" y="660797"/>
                  <a:pt x="4070672" y="661541"/>
                </a:cubicBezTo>
                <a:cubicBezTo>
                  <a:pt x="4055542" y="662285"/>
                  <a:pt x="4039915" y="662657"/>
                  <a:pt x="4023792" y="662657"/>
                </a:cubicBezTo>
                <a:lnTo>
                  <a:pt x="3903241" y="662657"/>
                </a:lnTo>
                <a:lnTo>
                  <a:pt x="3903241" y="418951"/>
                </a:lnTo>
                <a:lnTo>
                  <a:pt x="3830315" y="418951"/>
                </a:lnTo>
                <a:lnTo>
                  <a:pt x="3830315" y="338212"/>
                </a:lnTo>
                <a:lnTo>
                  <a:pt x="3903241" y="338212"/>
                </a:lnTo>
                <a:close/>
                <a:moveTo>
                  <a:pt x="1041425" y="99715"/>
                </a:moveTo>
                <a:lnTo>
                  <a:pt x="1142628" y="99715"/>
                </a:lnTo>
                <a:lnTo>
                  <a:pt x="1142628" y="272355"/>
                </a:lnTo>
                <a:cubicBezTo>
                  <a:pt x="1153046" y="257720"/>
                  <a:pt x="1168673" y="246496"/>
                  <a:pt x="1189509" y="238683"/>
                </a:cubicBezTo>
                <a:cubicBezTo>
                  <a:pt x="1210345" y="230869"/>
                  <a:pt x="1230809" y="226963"/>
                  <a:pt x="1250901" y="226963"/>
                </a:cubicBezTo>
                <a:cubicBezTo>
                  <a:pt x="1274217" y="226963"/>
                  <a:pt x="1297038" y="232048"/>
                  <a:pt x="1319362" y="242218"/>
                </a:cubicBezTo>
                <a:cubicBezTo>
                  <a:pt x="1341686" y="252388"/>
                  <a:pt x="1360289" y="266030"/>
                  <a:pt x="1375172" y="283145"/>
                </a:cubicBezTo>
                <a:cubicBezTo>
                  <a:pt x="1387823" y="297532"/>
                  <a:pt x="1397744" y="315515"/>
                  <a:pt x="1404938" y="337096"/>
                </a:cubicBezTo>
                <a:cubicBezTo>
                  <a:pt x="1408410" y="347762"/>
                  <a:pt x="1411015" y="360970"/>
                  <a:pt x="1412751" y="376721"/>
                </a:cubicBezTo>
                <a:cubicBezTo>
                  <a:pt x="1414487" y="392472"/>
                  <a:pt x="1415356" y="411634"/>
                  <a:pt x="1415356" y="434206"/>
                </a:cubicBezTo>
                <a:lnTo>
                  <a:pt x="1415356" y="662657"/>
                </a:lnTo>
                <a:lnTo>
                  <a:pt x="1314153" y="662657"/>
                </a:lnTo>
                <a:lnTo>
                  <a:pt x="1314153" y="456158"/>
                </a:lnTo>
                <a:cubicBezTo>
                  <a:pt x="1314153" y="404564"/>
                  <a:pt x="1306215" y="369342"/>
                  <a:pt x="1290340" y="350490"/>
                </a:cubicBezTo>
                <a:cubicBezTo>
                  <a:pt x="1276450" y="334119"/>
                  <a:pt x="1255613" y="325933"/>
                  <a:pt x="1227832" y="325933"/>
                </a:cubicBezTo>
                <a:cubicBezTo>
                  <a:pt x="1197819" y="325933"/>
                  <a:pt x="1174751" y="338088"/>
                  <a:pt x="1158627" y="362396"/>
                </a:cubicBezTo>
                <a:cubicBezTo>
                  <a:pt x="1151930" y="373062"/>
                  <a:pt x="1147217" y="388565"/>
                  <a:pt x="1144488" y="408905"/>
                </a:cubicBezTo>
                <a:cubicBezTo>
                  <a:pt x="1143248" y="420811"/>
                  <a:pt x="1142628" y="437058"/>
                  <a:pt x="1142628" y="457646"/>
                </a:cubicBezTo>
                <a:lnTo>
                  <a:pt x="1142628" y="662657"/>
                </a:lnTo>
                <a:lnTo>
                  <a:pt x="1041425" y="662657"/>
                </a:lnTo>
                <a:close/>
                <a:moveTo>
                  <a:pt x="374675" y="99715"/>
                </a:moveTo>
                <a:lnTo>
                  <a:pt x="475878" y="99715"/>
                </a:lnTo>
                <a:lnTo>
                  <a:pt x="475878" y="191616"/>
                </a:lnTo>
                <a:lnTo>
                  <a:pt x="374675" y="191616"/>
                </a:lnTo>
                <a:close/>
                <a:moveTo>
                  <a:pt x="51718" y="99715"/>
                </a:moveTo>
                <a:lnTo>
                  <a:pt x="156270" y="99715"/>
                </a:lnTo>
                <a:lnTo>
                  <a:pt x="156270" y="561454"/>
                </a:lnTo>
                <a:lnTo>
                  <a:pt x="328538" y="561454"/>
                </a:lnTo>
                <a:lnTo>
                  <a:pt x="328538" y="662657"/>
                </a:lnTo>
                <a:lnTo>
                  <a:pt x="51718" y="662657"/>
                </a:lnTo>
                <a:close/>
                <a:moveTo>
                  <a:pt x="5626596" y="24184"/>
                </a:moveTo>
                <a:lnTo>
                  <a:pt x="5667152" y="103435"/>
                </a:lnTo>
                <a:lnTo>
                  <a:pt x="5493395" y="195709"/>
                </a:lnTo>
                <a:lnTo>
                  <a:pt x="5455072" y="125387"/>
                </a:lnTo>
                <a:close/>
                <a:moveTo>
                  <a:pt x="3296394" y="22696"/>
                </a:moveTo>
                <a:lnTo>
                  <a:pt x="3465686" y="125387"/>
                </a:lnTo>
                <a:lnTo>
                  <a:pt x="3425130" y="195709"/>
                </a:lnTo>
                <a:lnTo>
                  <a:pt x="3252862" y="100459"/>
                </a:lnTo>
                <a:close/>
                <a:moveTo>
                  <a:pt x="2241575" y="0"/>
                </a:moveTo>
                <a:cubicBezTo>
                  <a:pt x="2254225" y="0"/>
                  <a:pt x="2265635" y="2108"/>
                  <a:pt x="2275805" y="6325"/>
                </a:cubicBezTo>
                <a:cubicBezTo>
                  <a:pt x="2285975" y="10542"/>
                  <a:pt x="2295277" y="16991"/>
                  <a:pt x="2303711" y="25673"/>
                </a:cubicBezTo>
                <a:cubicBezTo>
                  <a:pt x="2320330" y="42292"/>
                  <a:pt x="2328639" y="62508"/>
                  <a:pt x="2328639" y="86320"/>
                </a:cubicBezTo>
                <a:cubicBezTo>
                  <a:pt x="2328639" y="95746"/>
                  <a:pt x="2325973" y="105296"/>
                  <a:pt x="2320640" y="114970"/>
                </a:cubicBezTo>
                <a:cubicBezTo>
                  <a:pt x="2315307" y="124643"/>
                  <a:pt x="2307679" y="133821"/>
                  <a:pt x="2297758" y="142503"/>
                </a:cubicBezTo>
                <a:cubicBezTo>
                  <a:pt x="2289324" y="150440"/>
                  <a:pt x="2282875" y="158874"/>
                  <a:pt x="2278410" y="167804"/>
                </a:cubicBezTo>
                <a:cubicBezTo>
                  <a:pt x="2273945" y="176733"/>
                  <a:pt x="2271713" y="185911"/>
                  <a:pt x="2271713" y="195337"/>
                </a:cubicBezTo>
                <a:lnTo>
                  <a:pt x="2204740" y="195337"/>
                </a:lnTo>
                <a:cubicBezTo>
                  <a:pt x="2204740" y="186655"/>
                  <a:pt x="2206290" y="177601"/>
                  <a:pt x="2209391" y="168176"/>
                </a:cubicBezTo>
                <a:cubicBezTo>
                  <a:pt x="2212492" y="158750"/>
                  <a:pt x="2217266" y="149200"/>
                  <a:pt x="2223716" y="139526"/>
                </a:cubicBezTo>
                <a:lnTo>
                  <a:pt x="2256086" y="101575"/>
                </a:lnTo>
                <a:cubicBezTo>
                  <a:pt x="2260054" y="97854"/>
                  <a:pt x="2262039" y="91901"/>
                  <a:pt x="2262039" y="83716"/>
                </a:cubicBezTo>
                <a:cubicBezTo>
                  <a:pt x="2262039" y="76274"/>
                  <a:pt x="2259930" y="70197"/>
                  <a:pt x="2255714" y="65484"/>
                </a:cubicBezTo>
                <a:cubicBezTo>
                  <a:pt x="2251497" y="60771"/>
                  <a:pt x="2246412" y="58415"/>
                  <a:pt x="2240459" y="58415"/>
                </a:cubicBezTo>
                <a:cubicBezTo>
                  <a:pt x="2234009" y="58415"/>
                  <a:pt x="2228925" y="60275"/>
                  <a:pt x="2225204" y="63996"/>
                </a:cubicBezTo>
                <a:cubicBezTo>
                  <a:pt x="2221731" y="66724"/>
                  <a:pt x="2219189" y="70941"/>
                  <a:pt x="2217576" y="76646"/>
                </a:cubicBezTo>
                <a:cubicBezTo>
                  <a:pt x="2215964" y="82351"/>
                  <a:pt x="2215158" y="89173"/>
                  <a:pt x="2215158" y="97110"/>
                </a:cubicBezTo>
                <a:lnTo>
                  <a:pt x="2147813" y="97110"/>
                </a:lnTo>
                <a:lnTo>
                  <a:pt x="2147813" y="84832"/>
                </a:lnTo>
                <a:lnTo>
                  <a:pt x="2149302" y="69205"/>
                </a:lnTo>
                <a:lnTo>
                  <a:pt x="2149302" y="68833"/>
                </a:lnTo>
                <a:cubicBezTo>
                  <a:pt x="2149550" y="68585"/>
                  <a:pt x="2149674" y="68213"/>
                  <a:pt x="2149674" y="67717"/>
                </a:cubicBezTo>
                <a:cubicBezTo>
                  <a:pt x="2150170" y="66228"/>
                  <a:pt x="2150728" y="64678"/>
                  <a:pt x="2151348" y="63066"/>
                </a:cubicBezTo>
                <a:cubicBezTo>
                  <a:pt x="2151968" y="61453"/>
                  <a:pt x="2153394" y="58787"/>
                  <a:pt x="2155627" y="55066"/>
                </a:cubicBezTo>
                <a:lnTo>
                  <a:pt x="2155255" y="55066"/>
                </a:lnTo>
                <a:cubicBezTo>
                  <a:pt x="2156991" y="50353"/>
                  <a:pt x="2159472" y="45702"/>
                  <a:pt x="2162696" y="41114"/>
                </a:cubicBezTo>
                <a:cubicBezTo>
                  <a:pt x="2165921" y="36525"/>
                  <a:pt x="2169765" y="31750"/>
                  <a:pt x="2174230" y="26789"/>
                </a:cubicBezTo>
                <a:cubicBezTo>
                  <a:pt x="2177703" y="23316"/>
                  <a:pt x="2181796" y="20030"/>
                  <a:pt x="2186509" y="16929"/>
                </a:cubicBezTo>
                <a:cubicBezTo>
                  <a:pt x="2191221" y="13828"/>
                  <a:pt x="2196802" y="10914"/>
                  <a:pt x="2203252" y="8185"/>
                </a:cubicBezTo>
                <a:cubicBezTo>
                  <a:pt x="2218135" y="2728"/>
                  <a:pt x="2230909" y="0"/>
                  <a:pt x="224157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defRPr/>
            </a:pPr>
            <a:endParaRPr lang="en-US" sz="4000" u="sng">
              <a:solidFill>
                <a:srgbClr val="000000"/>
              </a:solidFill>
              <a:latin typeface="#9Slide03 SVN-Avo Bold"/>
            </a:endParaRPr>
          </a:p>
        </p:txBody>
      </p:sp>
    </p:spTree>
    <p:extLst>
      <p:ext uri="{BB962C8B-B14F-4D97-AF65-F5344CB8AC3E}">
        <p14:creationId xmlns:p14="http://schemas.microsoft.com/office/powerpoint/2010/main" val="261939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50FD63-1347-E744-0DF0-87ECE4B42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6" r="13249"/>
          <a:stretch/>
        </p:blipFill>
        <p:spPr>
          <a:xfrm>
            <a:off x="152400" y="1854201"/>
            <a:ext cx="3302001" cy="234919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9F8573B-9984-509C-0376-B198EB42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52" r="22399" b="17854"/>
          <a:stretch/>
        </p:blipFill>
        <p:spPr>
          <a:xfrm>
            <a:off x="3911600" y="-1"/>
            <a:ext cx="8280400" cy="6858001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AB8C0AB-CEC3-0DA0-62C9-A8C379884CB5}"/>
              </a:ext>
            </a:extLst>
          </p:cNvPr>
          <p:cNvSpPr txBox="1"/>
          <p:nvPr/>
        </p:nvSpPr>
        <p:spPr>
          <a:xfrm>
            <a:off x="5892800" y="1397000"/>
            <a:ext cx="5740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kì thể hiện 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thống nhất, độc lập, tự chủ và hoà bình của dân tộc Việt Nam.</a:t>
            </a:r>
          </a:p>
        </p:txBody>
      </p:sp>
      <p:pic>
        <p:nvPicPr>
          <p:cNvPr id="21" name="Picture 2" descr="Quốc huy Việt Nam – Wikipedia tiếng Việt">
            <a:extLst>
              <a:ext uri="{FF2B5EF4-FFF2-40B4-BE49-F238E27FC236}">
                <a16:creationId xmlns:a16="http://schemas.microsoft.com/office/drawing/2014/main" id="{072DC1B7-3140-DFDC-D04D-850F3A26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34200"/>
            <a:ext cx="3328631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169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9F8573B-9984-509C-0376-B198EB42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52" r="22399" b="17854"/>
          <a:stretch/>
        </p:blipFill>
        <p:spPr>
          <a:xfrm>
            <a:off x="3911600" y="-1"/>
            <a:ext cx="8280400" cy="6858001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AB8C0AB-CEC3-0DA0-62C9-A8C379884CB5}"/>
              </a:ext>
            </a:extLst>
          </p:cNvPr>
          <p:cNvSpPr txBox="1"/>
          <p:nvPr/>
        </p:nvSpPr>
        <p:spPr>
          <a:xfrm>
            <a:off x="5892800" y="812899"/>
            <a:ext cx="6096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khát vọng nền hoà bình, độc lập, tự do và về một nước Việt Nam phát triển thịnh vượng, sánh vai cùng các quốc gia trên thế giới.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Quốc huy Việt Nam – Wikipedia tiếng Việt">
            <a:extLst>
              <a:ext uri="{FF2B5EF4-FFF2-40B4-BE49-F238E27FC236}">
                <a16:creationId xmlns:a16="http://schemas.microsoft.com/office/drawing/2014/main" id="{7FFCB274-06AD-E7D5-27D7-9010720E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7200"/>
            <a:ext cx="3328631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8DB2298-D021-CB29-47E9-BE1458AB0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6" r="13249"/>
          <a:stretch/>
        </p:blipFill>
        <p:spPr>
          <a:xfrm>
            <a:off x="152400" y="-2514600"/>
            <a:ext cx="3302001" cy="2349195"/>
          </a:xfrm>
          <a:prstGeom prst="rect">
            <a:avLst/>
          </a:prstGeom>
        </p:spPr>
      </p:pic>
      <p:pic>
        <p:nvPicPr>
          <p:cNvPr id="3" name="Picture 2" descr="Nghe Quốc ca và trả lời câu hỏi. a. Quốc ca Việt Nam có tên gốc là gì">
            <a:extLst>
              <a:ext uri="{FF2B5EF4-FFF2-40B4-BE49-F238E27FC236}">
                <a16:creationId xmlns:a16="http://schemas.microsoft.com/office/drawing/2014/main" id="{D52CF062-762D-04E1-AB98-48500797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8200"/>
            <a:ext cx="39116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03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he Quốc ca và trả lời câu hỏi. a. Quốc ca Việt Nam có tên gốc là gì">
            <a:extLst>
              <a:ext uri="{FF2B5EF4-FFF2-40B4-BE49-F238E27FC236}">
                <a16:creationId xmlns:a16="http://schemas.microsoft.com/office/drawing/2014/main" id="{4A8626ED-3CF2-5552-743B-E47F3FA7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800"/>
            <a:ext cx="39116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9F8573B-9984-509C-0376-B198EB42F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52" r="22399" b="17854"/>
          <a:stretch/>
        </p:blipFill>
        <p:spPr>
          <a:xfrm>
            <a:off x="3911600" y="-1"/>
            <a:ext cx="8280400" cy="6858001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AB8C0AB-CEC3-0DA0-62C9-A8C379884CB5}"/>
              </a:ext>
            </a:extLst>
          </p:cNvPr>
          <p:cNvSpPr txBox="1"/>
          <p:nvPr/>
        </p:nvSpPr>
        <p:spPr>
          <a:xfrm>
            <a:off x="5892800" y="2006600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ước vọng của dân tộc Việt Nam về độc lập, hoà bình và sự trường tồn.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Quốc huy Việt Nam – Wikipedia tiếng Việt">
            <a:extLst>
              <a:ext uri="{FF2B5EF4-FFF2-40B4-BE49-F238E27FC236}">
                <a16:creationId xmlns:a16="http://schemas.microsoft.com/office/drawing/2014/main" id="{89161C8E-636C-81CC-88B5-0FA38AE4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683000"/>
            <a:ext cx="3328631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77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l="-46892" r="-7241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1658061"/>
            <a:ext cx="7483649" cy="2913036"/>
            <a:chOff x="0" y="0"/>
            <a:chExt cx="2956503" cy="1150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TextBox 32"/>
          <p:cNvSpPr txBox="1"/>
          <p:nvPr/>
        </p:nvSpPr>
        <p:spPr>
          <a:xfrm>
            <a:off x="6096000" y="2334720"/>
            <a:ext cx="582012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3"/>
              </a:lnSpc>
              <a:spcBef>
                <a:spcPct val="0"/>
              </a:spcBef>
            </a:pPr>
            <a:r>
              <a:rPr lang="en-US" sz="7502">
                <a:solidFill>
                  <a:srgbClr val="FFFFFF"/>
                </a:solidFill>
                <a:latin typeface="Poppins Ultra-Bold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4199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A0CE258-EED5-ADC6-E0E9-821DB90C838F}"/>
              </a:ext>
            </a:extLst>
          </p:cNvPr>
          <p:cNvSpPr/>
          <p:nvPr/>
        </p:nvSpPr>
        <p:spPr>
          <a:xfrm>
            <a:off x="170485" y="13203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D914CA-0C69-1AD2-5C32-BB73619871A9}"/>
              </a:ext>
            </a:extLst>
          </p:cNvPr>
          <p:cNvSpPr txBox="1">
            <a:spLocks noChangeAspect="1"/>
          </p:cNvSpPr>
          <p:nvPr/>
        </p:nvSpPr>
        <p:spPr>
          <a:xfrm>
            <a:off x="664839" y="244091"/>
            <a:ext cx="224161" cy="552983"/>
          </a:xfrm>
          <a:custGeom>
            <a:avLst/>
            <a:gdLst/>
            <a:ahLst/>
            <a:cxnLst/>
            <a:rect l="l" t="t" r="r" b="b"/>
            <a:pathLst>
              <a:path w="336242" h="829475">
                <a:moveTo>
                  <a:pt x="67952" y="793157"/>
                </a:moveTo>
                <a:cubicBezTo>
                  <a:pt x="60922" y="794719"/>
                  <a:pt x="53697" y="796281"/>
                  <a:pt x="46277" y="797843"/>
                </a:cubicBezTo>
                <a:cubicBezTo>
                  <a:pt x="38857" y="799405"/>
                  <a:pt x="30852" y="800967"/>
                  <a:pt x="22260" y="802529"/>
                </a:cubicBezTo>
                <a:lnTo>
                  <a:pt x="21089" y="810730"/>
                </a:lnTo>
                <a:cubicBezTo>
                  <a:pt x="24213" y="810730"/>
                  <a:pt x="27337" y="810730"/>
                  <a:pt x="30461" y="810730"/>
                </a:cubicBezTo>
                <a:cubicBezTo>
                  <a:pt x="33585" y="810730"/>
                  <a:pt x="37100" y="809949"/>
                  <a:pt x="41005" y="808387"/>
                </a:cubicBezTo>
                <a:lnTo>
                  <a:pt x="74981" y="797843"/>
                </a:lnTo>
                <a:cubicBezTo>
                  <a:pt x="73419" y="796281"/>
                  <a:pt x="72247" y="795500"/>
                  <a:pt x="71466" y="795500"/>
                </a:cubicBezTo>
                <a:cubicBezTo>
                  <a:pt x="70685" y="795500"/>
                  <a:pt x="69514" y="794719"/>
                  <a:pt x="67952" y="793157"/>
                </a:cubicBezTo>
                <a:close/>
                <a:moveTo>
                  <a:pt x="123016" y="777926"/>
                </a:moveTo>
                <a:lnTo>
                  <a:pt x="89040" y="787299"/>
                </a:lnTo>
                <a:cubicBezTo>
                  <a:pt x="91383" y="788861"/>
                  <a:pt x="93336" y="790813"/>
                  <a:pt x="94898" y="793157"/>
                </a:cubicBezTo>
                <a:lnTo>
                  <a:pt x="134731" y="783784"/>
                </a:lnTo>
                <a:cubicBezTo>
                  <a:pt x="131607" y="783003"/>
                  <a:pt x="127702" y="781050"/>
                  <a:pt x="123016" y="777926"/>
                </a:cubicBezTo>
                <a:close/>
                <a:moveTo>
                  <a:pt x="147619" y="772068"/>
                </a:moveTo>
                <a:cubicBezTo>
                  <a:pt x="146057" y="772068"/>
                  <a:pt x="145666" y="772849"/>
                  <a:pt x="146447" y="774411"/>
                </a:cubicBezTo>
                <a:cubicBezTo>
                  <a:pt x="146447" y="774411"/>
                  <a:pt x="147228" y="773630"/>
                  <a:pt x="148790" y="772068"/>
                </a:cubicBezTo>
                <a:cubicBezTo>
                  <a:pt x="149571" y="772068"/>
                  <a:pt x="149181" y="772068"/>
                  <a:pt x="147619" y="772068"/>
                </a:cubicBezTo>
                <a:close/>
                <a:moveTo>
                  <a:pt x="38662" y="766210"/>
                </a:moveTo>
                <a:cubicBezTo>
                  <a:pt x="31633" y="768554"/>
                  <a:pt x="27728" y="770701"/>
                  <a:pt x="26946" y="772654"/>
                </a:cubicBezTo>
                <a:cubicBezTo>
                  <a:pt x="26165" y="774607"/>
                  <a:pt x="24994" y="778707"/>
                  <a:pt x="23432" y="784956"/>
                </a:cubicBezTo>
                <a:cubicBezTo>
                  <a:pt x="25775" y="784175"/>
                  <a:pt x="28509" y="783393"/>
                  <a:pt x="31633" y="782612"/>
                </a:cubicBezTo>
                <a:cubicBezTo>
                  <a:pt x="33976" y="781831"/>
                  <a:pt x="36905" y="781050"/>
                  <a:pt x="40420" y="780269"/>
                </a:cubicBezTo>
                <a:cubicBezTo>
                  <a:pt x="43934" y="779488"/>
                  <a:pt x="48035" y="778317"/>
                  <a:pt x="52721" y="776755"/>
                </a:cubicBezTo>
                <a:close/>
                <a:moveTo>
                  <a:pt x="91383" y="750980"/>
                </a:moveTo>
                <a:cubicBezTo>
                  <a:pt x="85135" y="753323"/>
                  <a:pt x="79277" y="755080"/>
                  <a:pt x="73809" y="756252"/>
                </a:cubicBezTo>
                <a:cubicBezTo>
                  <a:pt x="68342" y="757424"/>
                  <a:pt x="63656" y="758790"/>
                  <a:pt x="59751" y="760352"/>
                </a:cubicBezTo>
                <a:cubicBezTo>
                  <a:pt x="61313" y="761915"/>
                  <a:pt x="63265" y="763672"/>
                  <a:pt x="65608" y="765625"/>
                </a:cubicBezTo>
                <a:cubicBezTo>
                  <a:pt x="67952" y="767577"/>
                  <a:pt x="69904" y="769335"/>
                  <a:pt x="71466" y="770897"/>
                </a:cubicBezTo>
                <a:lnTo>
                  <a:pt x="104270" y="763867"/>
                </a:lnTo>
                <a:close/>
                <a:moveTo>
                  <a:pt x="128874" y="740436"/>
                </a:moveTo>
                <a:cubicBezTo>
                  <a:pt x="127311" y="740436"/>
                  <a:pt x="124773" y="741217"/>
                  <a:pt x="121258" y="742779"/>
                </a:cubicBezTo>
                <a:cubicBezTo>
                  <a:pt x="117744" y="744341"/>
                  <a:pt x="114424" y="745513"/>
                  <a:pt x="111300" y="746294"/>
                </a:cubicBezTo>
                <a:cubicBezTo>
                  <a:pt x="113643" y="747856"/>
                  <a:pt x="115986" y="750004"/>
                  <a:pt x="118329" y="752737"/>
                </a:cubicBezTo>
                <a:cubicBezTo>
                  <a:pt x="120672" y="755471"/>
                  <a:pt x="123406" y="757619"/>
                  <a:pt x="126530" y="759181"/>
                </a:cubicBezTo>
                <a:lnTo>
                  <a:pt x="142932" y="755666"/>
                </a:lnTo>
                <a:cubicBezTo>
                  <a:pt x="144495" y="755666"/>
                  <a:pt x="145666" y="756057"/>
                  <a:pt x="146447" y="756838"/>
                </a:cubicBezTo>
                <a:lnTo>
                  <a:pt x="149962" y="754495"/>
                </a:lnTo>
                <a:close/>
                <a:moveTo>
                  <a:pt x="160506" y="734578"/>
                </a:moveTo>
                <a:cubicBezTo>
                  <a:pt x="158944" y="734578"/>
                  <a:pt x="157577" y="734773"/>
                  <a:pt x="156406" y="735164"/>
                </a:cubicBezTo>
                <a:cubicBezTo>
                  <a:pt x="155234" y="735554"/>
                  <a:pt x="153867" y="735749"/>
                  <a:pt x="152305" y="735749"/>
                </a:cubicBezTo>
                <a:lnTo>
                  <a:pt x="159334" y="740436"/>
                </a:lnTo>
                <a:cubicBezTo>
                  <a:pt x="159334" y="739655"/>
                  <a:pt x="159530" y="739069"/>
                  <a:pt x="159920" y="738678"/>
                </a:cubicBezTo>
                <a:cubicBezTo>
                  <a:pt x="160311" y="738288"/>
                  <a:pt x="160506" y="737702"/>
                  <a:pt x="160506" y="736921"/>
                </a:cubicBezTo>
                <a:close/>
                <a:moveTo>
                  <a:pt x="65608" y="732235"/>
                </a:moveTo>
                <a:cubicBezTo>
                  <a:pt x="54674" y="736140"/>
                  <a:pt x="44130" y="738483"/>
                  <a:pt x="33976" y="739264"/>
                </a:cubicBezTo>
                <a:lnTo>
                  <a:pt x="32804" y="743950"/>
                </a:lnTo>
                <a:cubicBezTo>
                  <a:pt x="35148" y="743950"/>
                  <a:pt x="37100" y="744732"/>
                  <a:pt x="38662" y="746294"/>
                </a:cubicBezTo>
                <a:cubicBezTo>
                  <a:pt x="42567" y="744732"/>
                  <a:pt x="45887" y="743950"/>
                  <a:pt x="48621" y="743950"/>
                </a:cubicBezTo>
                <a:cubicBezTo>
                  <a:pt x="51354" y="743950"/>
                  <a:pt x="59360" y="741607"/>
                  <a:pt x="72638" y="736921"/>
                </a:cubicBezTo>
                <a:cubicBezTo>
                  <a:pt x="71076" y="735359"/>
                  <a:pt x="68733" y="733797"/>
                  <a:pt x="65608" y="732235"/>
                </a:cubicBezTo>
                <a:close/>
                <a:moveTo>
                  <a:pt x="105442" y="718176"/>
                </a:moveTo>
                <a:cubicBezTo>
                  <a:pt x="104661" y="718957"/>
                  <a:pt x="101927" y="719933"/>
                  <a:pt x="97241" y="721105"/>
                </a:cubicBezTo>
                <a:cubicBezTo>
                  <a:pt x="92555" y="722276"/>
                  <a:pt x="88649" y="723643"/>
                  <a:pt x="85525" y="725205"/>
                </a:cubicBezTo>
                <a:lnTo>
                  <a:pt x="92555" y="729892"/>
                </a:lnTo>
                <a:lnTo>
                  <a:pt x="111300" y="725205"/>
                </a:lnTo>
                <a:cubicBezTo>
                  <a:pt x="110519" y="723643"/>
                  <a:pt x="108566" y="721300"/>
                  <a:pt x="105442" y="718176"/>
                </a:cubicBezTo>
                <a:close/>
                <a:moveTo>
                  <a:pt x="41005" y="713490"/>
                </a:moveTo>
                <a:lnTo>
                  <a:pt x="38662" y="721691"/>
                </a:lnTo>
                <a:lnTo>
                  <a:pt x="49206" y="719347"/>
                </a:lnTo>
                <a:close/>
                <a:moveTo>
                  <a:pt x="166364" y="700602"/>
                </a:moveTo>
                <a:lnTo>
                  <a:pt x="124187" y="713490"/>
                </a:lnTo>
                <a:lnTo>
                  <a:pt x="132388" y="720519"/>
                </a:lnTo>
                <a:cubicBezTo>
                  <a:pt x="142542" y="718176"/>
                  <a:pt x="153086" y="717004"/>
                  <a:pt x="164021" y="717004"/>
                </a:cubicBezTo>
                <a:cubicBezTo>
                  <a:pt x="165583" y="710756"/>
                  <a:pt x="166364" y="705288"/>
                  <a:pt x="166364" y="700602"/>
                </a:cubicBezTo>
                <a:close/>
                <a:moveTo>
                  <a:pt x="74981" y="693573"/>
                </a:moveTo>
                <a:lnTo>
                  <a:pt x="51550" y="699431"/>
                </a:lnTo>
                <a:cubicBezTo>
                  <a:pt x="54674" y="700993"/>
                  <a:pt x="57603" y="703141"/>
                  <a:pt x="60336" y="705874"/>
                </a:cubicBezTo>
                <a:cubicBezTo>
                  <a:pt x="63070" y="708608"/>
                  <a:pt x="65999" y="711146"/>
                  <a:pt x="69123" y="713490"/>
                </a:cubicBezTo>
                <a:lnTo>
                  <a:pt x="90212" y="705288"/>
                </a:lnTo>
                <a:cubicBezTo>
                  <a:pt x="87868" y="703726"/>
                  <a:pt x="85525" y="701774"/>
                  <a:pt x="83182" y="699431"/>
                </a:cubicBezTo>
                <a:cubicBezTo>
                  <a:pt x="80839" y="697087"/>
                  <a:pt x="78105" y="695135"/>
                  <a:pt x="74981" y="693573"/>
                </a:cubicBezTo>
                <a:close/>
                <a:moveTo>
                  <a:pt x="138246" y="675999"/>
                </a:moveTo>
                <a:lnTo>
                  <a:pt x="96069" y="687715"/>
                </a:lnTo>
                <a:lnTo>
                  <a:pt x="108957" y="698259"/>
                </a:lnTo>
                <a:cubicBezTo>
                  <a:pt x="115986" y="695916"/>
                  <a:pt x="123016" y="693573"/>
                  <a:pt x="130045" y="691230"/>
                </a:cubicBezTo>
                <a:cubicBezTo>
                  <a:pt x="137075" y="688886"/>
                  <a:pt x="144495" y="686934"/>
                  <a:pt x="152305" y="685372"/>
                </a:cubicBezTo>
                <a:close/>
                <a:moveTo>
                  <a:pt x="49206" y="667798"/>
                </a:moveTo>
                <a:cubicBezTo>
                  <a:pt x="49206" y="669360"/>
                  <a:pt x="49011" y="670532"/>
                  <a:pt x="48621" y="671313"/>
                </a:cubicBezTo>
                <a:cubicBezTo>
                  <a:pt x="48230" y="672094"/>
                  <a:pt x="48035" y="672875"/>
                  <a:pt x="48035" y="673656"/>
                </a:cubicBezTo>
                <a:lnTo>
                  <a:pt x="48035" y="675999"/>
                </a:lnTo>
                <a:cubicBezTo>
                  <a:pt x="48035" y="677561"/>
                  <a:pt x="47840" y="678538"/>
                  <a:pt x="47449" y="678928"/>
                </a:cubicBezTo>
                <a:cubicBezTo>
                  <a:pt x="47059" y="679319"/>
                  <a:pt x="46863" y="680295"/>
                  <a:pt x="46863" y="681857"/>
                </a:cubicBezTo>
                <a:cubicBezTo>
                  <a:pt x="47644" y="681076"/>
                  <a:pt x="51159" y="679904"/>
                  <a:pt x="57407" y="678342"/>
                </a:cubicBezTo>
                <a:cubicBezTo>
                  <a:pt x="55845" y="676780"/>
                  <a:pt x="54478" y="675023"/>
                  <a:pt x="53307" y="673070"/>
                </a:cubicBezTo>
                <a:cubicBezTo>
                  <a:pt x="52135" y="671118"/>
                  <a:pt x="50768" y="669360"/>
                  <a:pt x="49206" y="667798"/>
                </a:cubicBezTo>
                <a:close/>
                <a:moveTo>
                  <a:pt x="174565" y="664283"/>
                </a:moveTo>
                <a:cubicBezTo>
                  <a:pt x="171441" y="665846"/>
                  <a:pt x="166754" y="667408"/>
                  <a:pt x="160506" y="668970"/>
                </a:cubicBezTo>
                <a:lnTo>
                  <a:pt x="172222" y="675999"/>
                </a:lnTo>
                <a:cubicBezTo>
                  <a:pt x="173003" y="674437"/>
                  <a:pt x="173393" y="671703"/>
                  <a:pt x="173393" y="667798"/>
                </a:cubicBezTo>
                <a:cubicBezTo>
                  <a:pt x="174174" y="667017"/>
                  <a:pt x="174565" y="665846"/>
                  <a:pt x="174565" y="664283"/>
                </a:cubicBezTo>
                <a:close/>
                <a:moveTo>
                  <a:pt x="98413" y="652568"/>
                </a:moveTo>
                <a:lnTo>
                  <a:pt x="65608" y="659597"/>
                </a:lnTo>
                <a:lnTo>
                  <a:pt x="77324" y="672484"/>
                </a:lnTo>
                <a:cubicBezTo>
                  <a:pt x="83573" y="670922"/>
                  <a:pt x="90602" y="669360"/>
                  <a:pt x="98413" y="667798"/>
                </a:cubicBezTo>
                <a:cubicBezTo>
                  <a:pt x="106223" y="666236"/>
                  <a:pt x="112081" y="664674"/>
                  <a:pt x="115986" y="663112"/>
                </a:cubicBezTo>
                <a:cubicBezTo>
                  <a:pt x="112862" y="661550"/>
                  <a:pt x="109933" y="659792"/>
                  <a:pt x="107199" y="657840"/>
                </a:cubicBezTo>
                <a:cubicBezTo>
                  <a:pt x="104466" y="655887"/>
                  <a:pt x="101537" y="654130"/>
                  <a:pt x="98413" y="652568"/>
                </a:cubicBezTo>
                <a:close/>
                <a:moveTo>
                  <a:pt x="138246" y="640852"/>
                </a:moveTo>
                <a:lnTo>
                  <a:pt x="120672" y="645538"/>
                </a:lnTo>
                <a:lnTo>
                  <a:pt x="139418" y="656082"/>
                </a:lnTo>
                <a:lnTo>
                  <a:pt x="154648" y="651396"/>
                </a:lnTo>
                <a:close/>
                <a:moveTo>
                  <a:pt x="171050" y="629136"/>
                </a:moveTo>
                <a:cubicBezTo>
                  <a:pt x="169488" y="629917"/>
                  <a:pt x="167535" y="630503"/>
                  <a:pt x="165192" y="630893"/>
                </a:cubicBezTo>
                <a:cubicBezTo>
                  <a:pt x="162849" y="631284"/>
                  <a:pt x="160897" y="632260"/>
                  <a:pt x="159334" y="633822"/>
                </a:cubicBezTo>
                <a:lnTo>
                  <a:pt x="178080" y="645538"/>
                </a:lnTo>
                <a:lnTo>
                  <a:pt x="181594" y="634994"/>
                </a:lnTo>
                <a:cubicBezTo>
                  <a:pt x="180032" y="634994"/>
                  <a:pt x="178275" y="634213"/>
                  <a:pt x="176322" y="632651"/>
                </a:cubicBezTo>
                <a:cubicBezTo>
                  <a:pt x="174370" y="631089"/>
                  <a:pt x="172612" y="629917"/>
                  <a:pt x="171050" y="629136"/>
                </a:cubicBezTo>
                <a:close/>
                <a:moveTo>
                  <a:pt x="64437" y="625621"/>
                </a:moveTo>
                <a:lnTo>
                  <a:pt x="56236" y="627965"/>
                </a:lnTo>
                <a:lnTo>
                  <a:pt x="52721" y="645538"/>
                </a:lnTo>
                <a:cubicBezTo>
                  <a:pt x="55064" y="643195"/>
                  <a:pt x="59360" y="641828"/>
                  <a:pt x="65608" y="641438"/>
                </a:cubicBezTo>
                <a:cubicBezTo>
                  <a:pt x="71857" y="641047"/>
                  <a:pt x="76934" y="640071"/>
                  <a:pt x="80839" y="638509"/>
                </a:cubicBezTo>
                <a:close/>
                <a:moveTo>
                  <a:pt x="106614" y="616249"/>
                </a:moveTo>
                <a:cubicBezTo>
                  <a:pt x="102708" y="617030"/>
                  <a:pt x="99194" y="617616"/>
                  <a:pt x="96069" y="618006"/>
                </a:cubicBezTo>
                <a:cubicBezTo>
                  <a:pt x="92945" y="618397"/>
                  <a:pt x="89821" y="619373"/>
                  <a:pt x="86697" y="620935"/>
                </a:cubicBezTo>
                <a:lnTo>
                  <a:pt x="100756" y="631479"/>
                </a:lnTo>
                <a:lnTo>
                  <a:pt x="119501" y="626793"/>
                </a:lnTo>
                <a:close/>
                <a:moveTo>
                  <a:pt x="140589" y="606876"/>
                </a:moveTo>
                <a:lnTo>
                  <a:pt x="126530" y="610391"/>
                </a:lnTo>
                <a:lnTo>
                  <a:pt x="139418" y="620935"/>
                </a:lnTo>
                <a:lnTo>
                  <a:pt x="152305" y="615077"/>
                </a:lnTo>
                <a:cubicBezTo>
                  <a:pt x="150743" y="613515"/>
                  <a:pt x="148790" y="612148"/>
                  <a:pt x="146447" y="610977"/>
                </a:cubicBezTo>
                <a:cubicBezTo>
                  <a:pt x="144104" y="609805"/>
                  <a:pt x="142151" y="608438"/>
                  <a:pt x="140589" y="606876"/>
                </a:cubicBezTo>
                <a:close/>
                <a:moveTo>
                  <a:pt x="188624" y="592817"/>
                </a:moveTo>
                <a:lnTo>
                  <a:pt x="161678" y="601018"/>
                </a:lnTo>
                <a:cubicBezTo>
                  <a:pt x="164021" y="602580"/>
                  <a:pt x="166169" y="603947"/>
                  <a:pt x="168121" y="605119"/>
                </a:cubicBezTo>
                <a:cubicBezTo>
                  <a:pt x="170074" y="606290"/>
                  <a:pt x="171831" y="607657"/>
                  <a:pt x="173393" y="609219"/>
                </a:cubicBezTo>
                <a:cubicBezTo>
                  <a:pt x="178080" y="607657"/>
                  <a:pt x="181985" y="606876"/>
                  <a:pt x="185109" y="606876"/>
                </a:cubicBezTo>
                <a:lnTo>
                  <a:pt x="187452" y="598675"/>
                </a:lnTo>
                <a:close/>
                <a:moveTo>
                  <a:pt x="64437" y="584616"/>
                </a:moveTo>
                <a:lnTo>
                  <a:pt x="60922" y="603361"/>
                </a:lnTo>
                <a:cubicBezTo>
                  <a:pt x="62484" y="604143"/>
                  <a:pt x="63851" y="604728"/>
                  <a:pt x="65023" y="605119"/>
                </a:cubicBezTo>
                <a:cubicBezTo>
                  <a:pt x="66194" y="605509"/>
                  <a:pt x="67561" y="606486"/>
                  <a:pt x="69123" y="608048"/>
                </a:cubicBezTo>
                <a:cubicBezTo>
                  <a:pt x="72247" y="607267"/>
                  <a:pt x="75567" y="606486"/>
                  <a:pt x="79082" y="605705"/>
                </a:cubicBezTo>
                <a:cubicBezTo>
                  <a:pt x="82596" y="604924"/>
                  <a:pt x="85916" y="603752"/>
                  <a:pt x="89040" y="602190"/>
                </a:cubicBezTo>
                <a:cubicBezTo>
                  <a:pt x="85135" y="599847"/>
                  <a:pt x="81034" y="596332"/>
                  <a:pt x="76738" y="591646"/>
                </a:cubicBezTo>
                <a:cubicBezTo>
                  <a:pt x="72443" y="586959"/>
                  <a:pt x="68342" y="584616"/>
                  <a:pt x="64437" y="584616"/>
                </a:cubicBezTo>
                <a:close/>
                <a:moveTo>
                  <a:pt x="104270" y="575244"/>
                </a:moveTo>
                <a:lnTo>
                  <a:pt x="87868" y="578758"/>
                </a:lnTo>
                <a:cubicBezTo>
                  <a:pt x="92555" y="584226"/>
                  <a:pt x="99584" y="589693"/>
                  <a:pt x="108957" y="595160"/>
                </a:cubicBezTo>
                <a:cubicBezTo>
                  <a:pt x="110519" y="594379"/>
                  <a:pt x="112471" y="593794"/>
                  <a:pt x="114815" y="593403"/>
                </a:cubicBezTo>
                <a:cubicBezTo>
                  <a:pt x="117158" y="593013"/>
                  <a:pt x="119501" y="592036"/>
                  <a:pt x="121844" y="590474"/>
                </a:cubicBezTo>
                <a:cubicBezTo>
                  <a:pt x="120282" y="590474"/>
                  <a:pt x="117353" y="588326"/>
                  <a:pt x="113057" y="584030"/>
                </a:cubicBezTo>
                <a:cubicBezTo>
                  <a:pt x="108761" y="579735"/>
                  <a:pt x="105833" y="576806"/>
                  <a:pt x="104270" y="575244"/>
                </a:cubicBezTo>
                <a:close/>
                <a:moveTo>
                  <a:pt x="152305" y="564699"/>
                </a:moveTo>
                <a:cubicBezTo>
                  <a:pt x="142151" y="567824"/>
                  <a:pt x="133169" y="569776"/>
                  <a:pt x="125359" y="570557"/>
                </a:cubicBezTo>
                <a:cubicBezTo>
                  <a:pt x="126921" y="572901"/>
                  <a:pt x="129264" y="575244"/>
                  <a:pt x="132388" y="577587"/>
                </a:cubicBezTo>
                <a:cubicBezTo>
                  <a:pt x="135512" y="579930"/>
                  <a:pt x="138246" y="582273"/>
                  <a:pt x="140589" y="584616"/>
                </a:cubicBezTo>
                <a:cubicBezTo>
                  <a:pt x="151524" y="580711"/>
                  <a:pt x="162459" y="578368"/>
                  <a:pt x="173393" y="577587"/>
                </a:cubicBezTo>
                <a:cubicBezTo>
                  <a:pt x="171831" y="576025"/>
                  <a:pt x="168707" y="573877"/>
                  <a:pt x="164021" y="571143"/>
                </a:cubicBezTo>
                <a:cubicBezTo>
                  <a:pt x="159334" y="568409"/>
                  <a:pt x="155429" y="566262"/>
                  <a:pt x="152305" y="564699"/>
                </a:cubicBezTo>
                <a:close/>
                <a:moveTo>
                  <a:pt x="197996" y="554155"/>
                </a:moveTo>
                <a:cubicBezTo>
                  <a:pt x="194091" y="554155"/>
                  <a:pt x="190381" y="554741"/>
                  <a:pt x="186866" y="555913"/>
                </a:cubicBezTo>
                <a:cubicBezTo>
                  <a:pt x="183352" y="557084"/>
                  <a:pt x="180032" y="558451"/>
                  <a:pt x="176908" y="560013"/>
                </a:cubicBezTo>
                <a:cubicBezTo>
                  <a:pt x="180032" y="561575"/>
                  <a:pt x="183156" y="563137"/>
                  <a:pt x="186281" y="564699"/>
                </a:cubicBezTo>
                <a:cubicBezTo>
                  <a:pt x="189405" y="566262"/>
                  <a:pt x="192139" y="567824"/>
                  <a:pt x="194482" y="569386"/>
                </a:cubicBezTo>
                <a:lnTo>
                  <a:pt x="194482" y="567043"/>
                </a:lnTo>
                <a:close/>
                <a:moveTo>
                  <a:pt x="73809" y="550641"/>
                </a:moveTo>
                <a:lnTo>
                  <a:pt x="70295" y="560013"/>
                </a:lnTo>
                <a:lnTo>
                  <a:pt x="70295" y="561185"/>
                </a:lnTo>
                <a:lnTo>
                  <a:pt x="72638" y="564699"/>
                </a:lnTo>
                <a:lnTo>
                  <a:pt x="89040" y="561185"/>
                </a:lnTo>
                <a:cubicBezTo>
                  <a:pt x="86697" y="559623"/>
                  <a:pt x="84158" y="557475"/>
                  <a:pt x="81425" y="554741"/>
                </a:cubicBezTo>
                <a:cubicBezTo>
                  <a:pt x="78691" y="552007"/>
                  <a:pt x="76153" y="550641"/>
                  <a:pt x="73809" y="550641"/>
                </a:cubicBezTo>
                <a:close/>
                <a:moveTo>
                  <a:pt x="120672" y="538925"/>
                </a:moveTo>
                <a:cubicBezTo>
                  <a:pt x="116767" y="540487"/>
                  <a:pt x="113057" y="541854"/>
                  <a:pt x="109543" y="543025"/>
                </a:cubicBezTo>
                <a:cubicBezTo>
                  <a:pt x="106028" y="544197"/>
                  <a:pt x="102318" y="545173"/>
                  <a:pt x="98413" y="545954"/>
                </a:cubicBezTo>
                <a:cubicBezTo>
                  <a:pt x="99975" y="547516"/>
                  <a:pt x="102318" y="549664"/>
                  <a:pt x="105442" y="552398"/>
                </a:cubicBezTo>
                <a:cubicBezTo>
                  <a:pt x="108566" y="555132"/>
                  <a:pt x="110128" y="556889"/>
                  <a:pt x="110128" y="557670"/>
                </a:cubicBezTo>
                <a:cubicBezTo>
                  <a:pt x="114034" y="556108"/>
                  <a:pt x="118134" y="555132"/>
                  <a:pt x="122430" y="554741"/>
                </a:cubicBezTo>
                <a:cubicBezTo>
                  <a:pt x="126726" y="554351"/>
                  <a:pt x="130826" y="553765"/>
                  <a:pt x="134731" y="552984"/>
                </a:cubicBezTo>
                <a:cubicBezTo>
                  <a:pt x="128483" y="548297"/>
                  <a:pt x="124187" y="544392"/>
                  <a:pt x="121844" y="541268"/>
                </a:cubicBezTo>
                <a:cubicBezTo>
                  <a:pt x="121844" y="541268"/>
                  <a:pt x="121454" y="540487"/>
                  <a:pt x="120672" y="538925"/>
                </a:cubicBezTo>
                <a:close/>
                <a:moveTo>
                  <a:pt x="153477" y="528381"/>
                </a:moveTo>
                <a:cubicBezTo>
                  <a:pt x="145666" y="529943"/>
                  <a:pt x="140589" y="531895"/>
                  <a:pt x="138246" y="534239"/>
                </a:cubicBezTo>
                <a:cubicBezTo>
                  <a:pt x="141370" y="536582"/>
                  <a:pt x="144690" y="539315"/>
                  <a:pt x="148204" y="542440"/>
                </a:cubicBezTo>
                <a:cubicBezTo>
                  <a:pt x="151719" y="545564"/>
                  <a:pt x="155429" y="547126"/>
                  <a:pt x="159334" y="547126"/>
                </a:cubicBezTo>
                <a:lnTo>
                  <a:pt x="175736" y="541268"/>
                </a:lnTo>
                <a:cubicBezTo>
                  <a:pt x="171831" y="540487"/>
                  <a:pt x="168317" y="539120"/>
                  <a:pt x="165192" y="537167"/>
                </a:cubicBezTo>
                <a:cubicBezTo>
                  <a:pt x="162068" y="535215"/>
                  <a:pt x="158163" y="532286"/>
                  <a:pt x="153477" y="528381"/>
                </a:cubicBezTo>
                <a:close/>
                <a:moveTo>
                  <a:pt x="205026" y="520180"/>
                </a:moveTo>
                <a:cubicBezTo>
                  <a:pt x="201121" y="521742"/>
                  <a:pt x="197020" y="522523"/>
                  <a:pt x="192724" y="522523"/>
                </a:cubicBezTo>
                <a:cubicBezTo>
                  <a:pt x="188429" y="522523"/>
                  <a:pt x="184328" y="522913"/>
                  <a:pt x="180423" y="523694"/>
                </a:cubicBezTo>
                <a:cubicBezTo>
                  <a:pt x="184328" y="526038"/>
                  <a:pt x="187843" y="528185"/>
                  <a:pt x="190967" y="530138"/>
                </a:cubicBezTo>
                <a:cubicBezTo>
                  <a:pt x="194091" y="532091"/>
                  <a:pt x="197606" y="533848"/>
                  <a:pt x="201511" y="535410"/>
                </a:cubicBezTo>
                <a:cubicBezTo>
                  <a:pt x="202292" y="532286"/>
                  <a:pt x="202683" y="529747"/>
                  <a:pt x="202683" y="527795"/>
                </a:cubicBezTo>
                <a:cubicBezTo>
                  <a:pt x="202683" y="525842"/>
                  <a:pt x="203464" y="523304"/>
                  <a:pt x="205026" y="520180"/>
                </a:cubicBezTo>
                <a:close/>
                <a:moveTo>
                  <a:pt x="103099" y="520180"/>
                </a:moveTo>
                <a:lnTo>
                  <a:pt x="79667" y="528381"/>
                </a:lnTo>
                <a:lnTo>
                  <a:pt x="78496" y="530724"/>
                </a:lnTo>
                <a:lnTo>
                  <a:pt x="107785" y="524866"/>
                </a:lnTo>
                <a:close/>
                <a:moveTo>
                  <a:pt x="130045" y="510807"/>
                </a:moveTo>
                <a:lnTo>
                  <a:pt x="121844" y="514322"/>
                </a:lnTo>
                <a:cubicBezTo>
                  <a:pt x="123406" y="514322"/>
                  <a:pt x="124382" y="515103"/>
                  <a:pt x="124773" y="516665"/>
                </a:cubicBezTo>
                <a:cubicBezTo>
                  <a:pt x="125163" y="518227"/>
                  <a:pt x="126140" y="519399"/>
                  <a:pt x="127702" y="520180"/>
                </a:cubicBezTo>
                <a:cubicBezTo>
                  <a:pt x="130826" y="520180"/>
                  <a:pt x="134731" y="519399"/>
                  <a:pt x="139418" y="517837"/>
                </a:cubicBezTo>
                <a:close/>
                <a:moveTo>
                  <a:pt x="85525" y="502606"/>
                </a:moveTo>
                <a:lnTo>
                  <a:pt x="85525" y="504949"/>
                </a:lnTo>
                <a:lnTo>
                  <a:pt x="84354" y="506121"/>
                </a:lnTo>
                <a:cubicBezTo>
                  <a:pt x="84354" y="507683"/>
                  <a:pt x="83963" y="508464"/>
                  <a:pt x="83182" y="508464"/>
                </a:cubicBezTo>
                <a:lnTo>
                  <a:pt x="90212" y="506121"/>
                </a:lnTo>
                <a:close/>
                <a:moveTo>
                  <a:pt x="213227" y="487376"/>
                </a:moveTo>
                <a:cubicBezTo>
                  <a:pt x="210884" y="488938"/>
                  <a:pt x="208345" y="491086"/>
                  <a:pt x="205612" y="493819"/>
                </a:cubicBezTo>
                <a:cubicBezTo>
                  <a:pt x="202878" y="496553"/>
                  <a:pt x="199949" y="497920"/>
                  <a:pt x="196825" y="497920"/>
                </a:cubicBezTo>
                <a:cubicBezTo>
                  <a:pt x="194482" y="497920"/>
                  <a:pt x="192139" y="496748"/>
                  <a:pt x="189795" y="494405"/>
                </a:cubicBezTo>
                <a:lnTo>
                  <a:pt x="152305" y="504949"/>
                </a:lnTo>
                <a:lnTo>
                  <a:pt x="160506" y="511979"/>
                </a:lnTo>
                <a:cubicBezTo>
                  <a:pt x="163630" y="511198"/>
                  <a:pt x="168121" y="510221"/>
                  <a:pt x="173979" y="509050"/>
                </a:cubicBezTo>
                <a:cubicBezTo>
                  <a:pt x="179837" y="507878"/>
                  <a:pt x="185304" y="506707"/>
                  <a:pt x="190381" y="505535"/>
                </a:cubicBezTo>
                <a:cubicBezTo>
                  <a:pt x="195458" y="504363"/>
                  <a:pt x="199949" y="503192"/>
                  <a:pt x="203854" y="502020"/>
                </a:cubicBezTo>
                <a:cubicBezTo>
                  <a:pt x="207760" y="500849"/>
                  <a:pt x="209712" y="499872"/>
                  <a:pt x="209712" y="499091"/>
                </a:cubicBezTo>
                <a:close/>
                <a:moveTo>
                  <a:pt x="100756" y="482689"/>
                </a:moveTo>
                <a:lnTo>
                  <a:pt x="94898" y="487376"/>
                </a:lnTo>
                <a:lnTo>
                  <a:pt x="108957" y="501434"/>
                </a:lnTo>
                <a:cubicBezTo>
                  <a:pt x="112081" y="499872"/>
                  <a:pt x="114815" y="499091"/>
                  <a:pt x="117158" y="499091"/>
                </a:cubicBezTo>
                <a:cubicBezTo>
                  <a:pt x="114034" y="495967"/>
                  <a:pt x="111300" y="493038"/>
                  <a:pt x="108957" y="490304"/>
                </a:cubicBezTo>
                <a:cubicBezTo>
                  <a:pt x="106614" y="487571"/>
                  <a:pt x="103880" y="485032"/>
                  <a:pt x="100756" y="482689"/>
                </a:cubicBezTo>
                <a:close/>
                <a:moveTo>
                  <a:pt x="152305" y="470974"/>
                </a:moveTo>
                <a:cubicBezTo>
                  <a:pt x="146838" y="472536"/>
                  <a:pt x="141370" y="473512"/>
                  <a:pt x="135903" y="473902"/>
                </a:cubicBezTo>
                <a:cubicBezTo>
                  <a:pt x="130436" y="474293"/>
                  <a:pt x="124968" y="474879"/>
                  <a:pt x="119501" y="475660"/>
                </a:cubicBezTo>
                <a:cubicBezTo>
                  <a:pt x="119501" y="477222"/>
                  <a:pt x="121454" y="479956"/>
                  <a:pt x="125359" y="483861"/>
                </a:cubicBezTo>
                <a:cubicBezTo>
                  <a:pt x="129264" y="487766"/>
                  <a:pt x="132779" y="490890"/>
                  <a:pt x="135903" y="493233"/>
                </a:cubicBezTo>
                <a:cubicBezTo>
                  <a:pt x="139027" y="491671"/>
                  <a:pt x="143518" y="489914"/>
                  <a:pt x="149376" y="487961"/>
                </a:cubicBezTo>
                <a:cubicBezTo>
                  <a:pt x="155234" y="486009"/>
                  <a:pt x="161287" y="484251"/>
                  <a:pt x="167535" y="482689"/>
                </a:cubicBezTo>
                <a:cubicBezTo>
                  <a:pt x="167535" y="481127"/>
                  <a:pt x="165583" y="479174"/>
                  <a:pt x="161678" y="476831"/>
                </a:cubicBezTo>
                <a:cubicBezTo>
                  <a:pt x="157772" y="474488"/>
                  <a:pt x="154648" y="472536"/>
                  <a:pt x="152305" y="470974"/>
                </a:cubicBezTo>
                <a:close/>
                <a:moveTo>
                  <a:pt x="220256" y="458086"/>
                </a:moveTo>
                <a:cubicBezTo>
                  <a:pt x="217132" y="459648"/>
                  <a:pt x="215570" y="460429"/>
                  <a:pt x="215570" y="460429"/>
                </a:cubicBezTo>
                <a:cubicBezTo>
                  <a:pt x="214789" y="460429"/>
                  <a:pt x="214008" y="460039"/>
                  <a:pt x="213227" y="459258"/>
                </a:cubicBezTo>
                <a:cubicBezTo>
                  <a:pt x="206979" y="459258"/>
                  <a:pt x="200730" y="460039"/>
                  <a:pt x="194482" y="461601"/>
                </a:cubicBezTo>
                <a:cubicBezTo>
                  <a:pt x="188233" y="463163"/>
                  <a:pt x="182375" y="464725"/>
                  <a:pt x="176908" y="466287"/>
                </a:cubicBezTo>
                <a:cubicBezTo>
                  <a:pt x="178470" y="467849"/>
                  <a:pt x="180423" y="469411"/>
                  <a:pt x="182766" y="470974"/>
                </a:cubicBezTo>
                <a:cubicBezTo>
                  <a:pt x="185109" y="472536"/>
                  <a:pt x="187062" y="473707"/>
                  <a:pt x="188624" y="474488"/>
                </a:cubicBezTo>
                <a:cubicBezTo>
                  <a:pt x="194872" y="472926"/>
                  <a:pt x="202683" y="471364"/>
                  <a:pt x="212055" y="469802"/>
                </a:cubicBezTo>
                <a:cubicBezTo>
                  <a:pt x="213617" y="469802"/>
                  <a:pt x="214594" y="469997"/>
                  <a:pt x="214984" y="470388"/>
                </a:cubicBezTo>
                <a:cubicBezTo>
                  <a:pt x="215375" y="470778"/>
                  <a:pt x="215961" y="470974"/>
                  <a:pt x="216742" y="470974"/>
                </a:cubicBezTo>
                <a:close/>
                <a:moveTo>
                  <a:pt x="137075" y="451057"/>
                </a:moveTo>
                <a:cubicBezTo>
                  <a:pt x="133169" y="451057"/>
                  <a:pt x="127507" y="452033"/>
                  <a:pt x="120087" y="453986"/>
                </a:cubicBezTo>
                <a:cubicBezTo>
                  <a:pt x="112667" y="455938"/>
                  <a:pt x="106223" y="458086"/>
                  <a:pt x="100756" y="460429"/>
                </a:cubicBezTo>
                <a:lnTo>
                  <a:pt x="105442" y="463944"/>
                </a:lnTo>
                <a:lnTo>
                  <a:pt x="139418" y="454571"/>
                </a:lnTo>
                <a:cubicBezTo>
                  <a:pt x="137856" y="453009"/>
                  <a:pt x="137075" y="451838"/>
                  <a:pt x="137075" y="451057"/>
                </a:cubicBezTo>
                <a:close/>
                <a:moveTo>
                  <a:pt x="185109" y="436998"/>
                </a:moveTo>
                <a:cubicBezTo>
                  <a:pt x="180423" y="438560"/>
                  <a:pt x="175541" y="440122"/>
                  <a:pt x="170464" y="441684"/>
                </a:cubicBezTo>
                <a:cubicBezTo>
                  <a:pt x="165388" y="443246"/>
                  <a:pt x="160115" y="444808"/>
                  <a:pt x="154648" y="446370"/>
                </a:cubicBezTo>
                <a:lnTo>
                  <a:pt x="158163" y="451057"/>
                </a:lnTo>
                <a:lnTo>
                  <a:pt x="192139" y="444027"/>
                </a:lnTo>
                <a:close/>
                <a:moveTo>
                  <a:pt x="114815" y="429968"/>
                </a:moveTo>
                <a:cubicBezTo>
                  <a:pt x="107004" y="432312"/>
                  <a:pt x="101927" y="436217"/>
                  <a:pt x="99584" y="441684"/>
                </a:cubicBezTo>
                <a:lnTo>
                  <a:pt x="121844" y="436998"/>
                </a:lnTo>
                <a:close/>
                <a:moveTo>
                  <a:pt x="227286" y="425282"/>
                </a:moveTo>
                <a:lnTo>
                  <a:pt x="220256" y="427625"/>
                </a:lnTo>
                <a:lnTo>
                  <a:pt x="203854" y="431140"/>
                </a:lnTo>
                <a:cubicBezTo>
                  <a:pt x="206197" y="435045"/>
                  <a:pt x="209322" y="438169"/>
                  <a:pt x="213227" y="440513"/>
                </a:cubicBezTo>
                <a:cubicBezTo>
                  <a:pt x="213227" y="439732"/>
                  <a:pt x="214008" y="439341"/>
                  <a:pt x="215570" y="439341"/>
                </a:cubicBezTo>
                <a:cubicBezTo>
                  <a:pt x="217913" y="439341"/>
                  <a:pt x="220647" y="440122"/>
                  <a:pt x="223771" y="441684"/>
                </a:cubicBezTo>
                <a:close/>
                <a:moveTo>
                  <a:pt x="160506" y="417081"/>
                </a:moveTo>
                <a:lnTo>
                  <a:pt x="133560" y="422939"/>
                </a:lnTo>
                <a:cubicBezTo>
                  <a:pt x="135122" y="425282"/>
                  <a:pt x="138246" y="428016"/>
                  <a:pt x="142932" y="431140"/>
                </a:cubicBezTo>
                <a:lnTo>
                  <a:pt x="168707" y="424110"/>
                </a:lnTo>
                <a:close/>
                <a:moveTo>
                  <a:pt x="210884" y="403022"/>
                </a:moveTo>
                <a:cubicBezTo>
                  <a:pt x="199949" y="406927"/>
                  <a:pt x="190186" y="410052"/>
                  <a:pt x="181594" y="412395"/>
                </a:cubicBezTo>
                <a:cubicBezTo>
                  <a:pt x="183156" y="413176"/>
                  <a:pt x="184328" y="413957"/>
                  <a:pt x="185109" y="414738"/>
                </a:cubicBezTo>
                <a:cubicBezTo>
                  <a:pt x="185890" y="415519"/>
                  <a:pt x="187452" y="416691"/>
                  <a:pt x="189795" y="418253"/>
                </a:cubicBezTo>
                <a:cubicBezTo>
                  <a:pt x="194482" y="416691"/>
                  <a:pt x="199168" y="415128"/>
                  <a:pt x="203854" y="413566"/>
                </a:cubicBezTo>
                <a:cubicBezTo>
                  <a:pt x="208541" y="412004"/>
                  <a:pt x="213227" y="410442"/>
                  <a:pt x="217913" y="408880"/>
                </a:cubicBezTo>
                <a:cubicBezTo>
                  <a:pt x="217132" y="407318"/>
                  <a:pt x="216156" y="406342"/>
                  <a:pt x="214984" y="405951"/>
                </a:cubicBezTo>
                <a:cubicBezTo>
                  <a:pt x="213813" y="405561"/>
                  <a:pt x="212446" y="404584"/>
                  <a:pt x="210884" y="403022"/>
                </a:cubicBezTo>
                <a:close/>
                <a:moveTo>
                  <a:pt x="234315" y="393650"/>
                </a:moveTo>
                <a:lnTo>
                  <a:pt x="229629" y="395993"/>
                </a:lnTo>
                <a:lnTo>
                  <a:pt x="233144" y="399507"/>
                </a:lnTo>
                <a:close/>
                <a:moveTo>
                  <a:pt x="131217" y="390135"/>
                </a:moveTo>
                <a:cubicBezTo>
                  <a:pt x="127311" y="391697"/>
                  <a:pt x="123406" y="392673"/>
                  <a:pt x="119501" y="393064"/>
                </a:cubicBezTo>
                <a:cubicBezTo>
                  <a:pt x="115596" y="393454"/>
                  <a:pt x="112471" y="393650"/>
                  <a:pt x="110128" y="393650"/>
                </a:cubicBezTo>
                <a:lnTo>
                  <a:pt x="108957" y="403022"/>
                </a:lnTo>
                <a:lnTo>
                  <a:pt x="118329" y="410052"/>
                </a:lnTo>
                <a:lnTo>
                  <a:pt x="123016" y="408880"/>
                </a:lnTo>
                <a:cubicBezTo>
                  <a:pt x="126140" y="408099"/>
                  <a:pt x="129655" y="407318"/>
                  <a:pt x="133560" y="406537"/>
                </a:cubicBezTo>
                <a:cubicBezTo>
                  <a:pt x="137465" y="405756"/>
                  <a:pt x="141761" y="404975"/>
                  <a:pt x="146447" y="404194"/>
                </a:cubicBezTo>
                <a:close/>
                <a:moveTo>
                  <a:pt x="175736" y="373733"/>
                </a:moveTo>
                <a:cubicBezTo>
                  <a:pt x="167926" y="376076"/>
                  <a:pt x="159334" y="379200"/>
                  <a:pt x="149962" y="383105"/>
                </a:cubicBezTo>
                <a:lnTo>
                  <a:pt x="166364" y="398336"/>
                </a:lnTo>
                <a:lnTo>
                  <a:pt x="194482" y="391306"/>
                </a:lnTo>
                <a:cubicBezTo>
                  <a:pt x="191357" y="388963"/>
                  <a:pt x="188233" y="386230"/>
                  <a:pt x="185109" y="383105"/>
                </a:cubicBezTo>
                <a:cubicBezTo>
                  <a:pt x="181985" y="379981"/>
                  <a:pt x="178861" y="376857"/>
                  <a:pt x="175736" y="373733"/>
                </a:cubicBezTo>
                <a:close/>
                <a:moveTo>
                  <a:pt x="212055" y="360845"/>
                </a:moveTo>
                <a:cubicBezTo>
                  <a:pt x="208931" y="361626"/>
                  <a:pt x="206002" y="362798"/>
                  <a:pt x="203269" y="364360"/>
                </a:cubicBezTo>
                <a:cubicBezTo>
                  <a:pt x="200535" y="365922"/>
                  <a:pt x="197606" y="366703"/>
                  <a:pt x="194482" y="366703"/>
                </a:cubicBezTo>
                <a:cubicBezTo>
                  <a:pt x="194482" y="368265"/>
                  <a:pt x="197020" y="371194"/>
                  <a:pt x="202097" y="375490"/>
                </a:cubicBezTo>
                <a:cubicBezTo>
                  <a:pt x="207174" y="379786"/>
                  <a:pt x="211665" y="382715"/>
                  <a:pt x="215570" y="384277"/>
                </a:cubicBezTo>
                <a:cubicBezTo>
                  <a:pt x="218694" y="382715"/>
                  <a:pt x="221818" y="381543"/>
                  <a:pt x="224943" y="380762"/>
                </a:cubicBezTo>
                <a:cubicBezTo>
                  <a:pt x="228067" y="379981"/>
                  <a:pt x="230410" y="378810"/>
                  <a:pt x="231972" y="377247"/>
                </a:cubicBezTo>
                <a:cubicBezTo>
                  <a:pt x="231972" y="374904"/>
                  <a:pt x="229238" y="371975"/>
                  <a:pt x="223771" y="368461"/>
                </a:cubicBezTo>
                <a:cubicBezTo>
                  <a:pt x="218304" y="364946"/>
                  <a:pt x="214398" y="362408"/>
                  <a:pt x="212055" y="360845"/>
                </a:cubicBezTo>
                <a:close/>
                <a:moveTo>
                  <a:pt x="234315" y="354988"/>
                </a:moveTo>
                <a:cubicBezTo>
                  <a:pt x="236658" y="356550"/>
                  <a:pt x="238611" y="358502"/>
                  <a:pt x="240173" y="360845"/>
                </a:cubicBezTo>
                <a:lnTo>
                  <a:pt x="241345" y="356159"/>
                </a:lnTo>
                <a:cubicBezTo>
                  <a:pt x="240564" y="356940"/>
                  <a:pt x="239783" y="357331"/>
                  <a:pt x="239002" y="357331"/>
                </a:cubicBezTo>
                <a:cubicBezTo>
                  <a:pt x="238221" y="357331"/>
                  <a:pt x="237439" y="356940"/>
                  <a:pt x="236658" y="356159"/>
                </a:cubicBezTo>
                <a:cubicBezTo>
                  <a:pt x="235877" y="355378"/>
                  <a:pt x="235096" y="354988"/>
                  <a:pt x="234315" y="354988"/>
                </a:cubicBezTo>
                <a:close/>
                <a:moveTo>
                  <a:pt x="146447" y="345615"/>
                </a:moveTo>
                <a:cubicBezTo>
                  <a:pt x="137075" y="350301"/>
                  <a:pt x="127702" y="353816"/>
                  <a:pt x="118329" y="356159"/>
                </a:cubicBezTo>
                <a:lnTo>
                  <a:pt x="132388" y="369046"/>
                </a:lnTo>
                <a:lnTo>
                  <a:pt x="159334" y="357331"/>
                </a:lnTo>
                <a:close/>
                <a:moveTo>
                  <a:pt x="181594" y="332728"/>
                </a:moveTo>
                <a:cubicBezTo>
                  <a:pt x="177689" y="333509"/>
                  <a:pt x="171831" y="335461"/>
                  <a:pt x="164021" y="338586"/>
                </a:cubicBezTo>
                <a:cubicBezTo>
                  <a:pt x="170269" y="342491"/>
                  <a:pt x="174955" y="346396"/>
                  <a:pt x="178080" y="350301"/>
                </a:cubicBezTo>
                <a:lnTo>
                  <a:pt x="195653" y="345615"/>
                </a:lnTo>
                <a:cubicBezTo>
                  <a:pt x="193310" y="343272"/>
                  <a:pt x="190967" y="340538"/>
                  <a:pt x="188624" y="337414"/>
                </a:cubicBezTo>
                <a:cubicBezTo>
                  <a:pt x="186281" y="334290"/>
                  <a:pt x="183938" y="332728"/>
                  <a:pt x="181594" y="332728"/>
                </a:cubicBezTo>
                <a:close/>
                <a:moveTo>
                  <a:pt x="125359" y="325698"/>
                </a:moveTo>
                <a:cubicBezTo>
                  <a:pt x="125359" y="326479"/>
                  <a:pt x="124968" y="326870"/>
                  <a:pt x="124187" y="326870"/>
                </a:cubicBezTo>
                <a:lnTo>
                  <a:pt x="124187" y="328041"/>
                </a:lnTo>
                <a:cubicBezTo>
                  <a:pt x="124187" y="329603"/>
                  <a:pt x="123992" y="330970"/>
                  <a:pt x="123601" y="332142"/>
                </a:cubicBezTo>
                <a:cubicBezTo>
                  <a:pt x="123211" y="333313"/>
                  <a:pt x="123016" y="334680"/>
                  <a:pt x="123016" y="336242"/>
                </a:cubicBezTo>
                <a:cubicBezTo>
                  <a:pt x="124578" y="336242"/>
                  <a:pt x="126140" y="335852"/>
                  <a:pt x="127702" y="335071"/>
                </a:cubicBezTo>
                <a:cubicBezTo>
                  <a:pt x="129264" y="334290"/>
                  <a:pt x="130826" y="333509"/>
                  <a:pt x="132388" y="332728"/>
                </a:cubicBezTo>
                <a:close/>
                <a:moveTo>
                  <a:pt x="237830" y="318669"/>
                </a:moveTo>
                <a:lnTo>
                  <a:pt x="203854" y="326870"/>
                </a:lnTo>
                <a:cubicBezTo>
                  <a:pt x="203854" y="327651"/>
                  <a:pt x="205026" y="329603"/>
                  <a:pt x="207369" y="332728"/>
                </a:cubicBezTo>
                <a:cubicBezTo>
                  <a:pt x="209712" y="335852"/>
                  <a:pt x="212055" y="338195"/>
                  <a:pt x="214398" y="339757"/>
                </a:cubicBezTo>
                <a:cubicBezTo>
                  <a:pt x="218304" y="338976"/>
                  <a:pt x="222014" y="338390"/>
                  <a:pt x="225528" y="338000"/>
                </a:cubicBezTo>
                <a:cubicBezTo>
                  <a:pt x="229043" y="337609"/>
                  <a:pt x="232363" y="337414"/>
                  <a:pt x="235487" y="337414"/>
                </a:cubicBezTo>
                <a:cubicBezTo>
                  <a:pt x="237049" y="337414"/>
                  <a:pt x="238611" y="338195"/>
                  <a:pt x="240173" y="339757"/>
                </a:cubicBezTo>
                <a:lnTo>
                  <a:pt x="246031" y="336242"/>
                </a:lnTo>
                <a:lnTo>
                  <a:pt x="248374" y="325698"/>
                </a:lnTo>
                <a:cubicBezTo>
                  <a:pt x="246812" y="325698"/>
                  <a:pt x="245250" y="324917"/>
                  <a:pt x="243688" y="323355"/>
                </a:cubicBezTo>
                <a:cubicBezTo>
                  <a:pt x="242126" y="321793"/>
                  <a:pt x="240173" y="320231"/>
                  <a:pt x="237830" y="318669"/>
                </a:cubicBezTo>
                <a:close/>
                <a:moveTo>
                  <a:pt x="164021" y="310468"/>
                </a:moveTo>
                <a:lnTo>
                  <a:pt x="142932" y="318669"/>
                </a:lnTo>
                <a:lnTo>
                  <a:pt x="149962" y="325698"/>
                </a:lnTo>
                <a:lnTo>
                  <a:pt x="171050" y="317497"/>
                </a:lnTo>
                <a:close/>
                <a:moveTo>
                  <a:pt x="210884" y="294066"/>
                </a:moveTo>
                <a:cubicBezTo>
                  <a:pt x="205416" y="295628"/>
                  <a:pt x="200340" y="297190"/>
                  <a:pt x="195653" y="298752"/>
                </a:cubicBezTo>
                <a:cubicBezTo>
                  <a:pt x="190967" y="300314"/>
                  <a:pt x="186281" y="301876"/>
                  <a:pt x="181594" y="303438"/>
                </a:cubicBezTo>
                <a:lnTo>
                  <a:pt x="189795" y="312811"/>
                </a:lnTo>
                <a:cubicBezTo>
                  <a:pt x="192920" y="311249"/>
                  <a:pt x="195653" y="310468"/>
                  <a:pt x="197996" y="310468"/>
                </a:cubicBezTo>
                <a:cubicBezTo>
                  <a:pt x="199559" y="310468"/>
                  <a:pt x="201902" y="310077"/>
                  <a:pt x="205026" y="309296"/>
                </a:cubicBezTo>
                <a:cubicBezTo>
                  <a:pt x="207369" y="308515"/>
                  <a:pt x="209907" y="307929"/>
                  <a:pt x="212641" y="307539"/>
                </a:cubicBezTo>
                <a:cubicBezTo>
                  <a:pt x="215375" y="307148"/>
                  <a:pt x="218694" y="306172"/>
                  <a:pt x="222600" y="304610"/>
                </a:cubicBezTo>
                <a:close/>
                <a:moveTo>
                  <a:pt x="141761" y="288208"/>
                </a:moveTo>
                <a:cubicBezTo>
                  <a:pt x="135512" y="291332"/>
                  <a:pt x="131998" y="293480"/>
                  <a:pt x="131217" y="294651"/>
                </a:cubicBezTo>
                <a:cubicBezTo>
                  <a:pt x="130436" y="295823"/>
                  <a:pt x="129264" y="299533"/>
                  <a:pt x="127702" y="305781"/>
                </a:cubicBezTo>
                <a:lnTo>
                  <a:pt x="128874" y="306953"/>
                </a:lnTo>
                <a:cubicBezTo>
                  <a:pt x="131217" y="306172"/>
                  <a:pt x="135512" y="304805"/>
                  <a:pt x="141761" y="302852"/>
                </a:cubicBezTo>
                <a:cubicBezTo>
                  <a:pt x="148009" y="300900"/>
                  <a:pt x="151133" y="299142"/>
                  <a:pt x="151133" y="297580"/>
                </a:cubicBezTo>
                <a:cubicBezTo>
                  <a:pt x="149571" y="296018"/>
                  <a:pt x="148009" y="294456"/>
                  <a:pt x="146447" y="292894"/>
                </a:cubicBezTo>
                <a:cubicBezTo>
                  <a:pt x="144885" y="291332"/>
                  <a:pt x="143323" y="289770"/>
                  <a:pt x="141761" y="288208"/>
                </a:cubicBezTo>
                <a:close/>
                <a:moveTo>
                  <a:pt x="240173" y="282350"/>
                </a:moveTo>
                <a:cubicBezTo>
                  <a:pt x="238611" y="283131"/>
                  <a:pt x="236854" y="283912"/>
                  <a:pt x="234901" y="284693"/>
                </a:cubicBezTo>
                <a:cubicBezTo>
                  <a:pt x="232948" y="285474"/>
                  <a:pt x="230801" y="286255"/>
                  <a:pt x="228457" y="287036"/>
                </a:cubicBezTo>
                <a:cubicBezTo>
                  <a:pt x="231582" y="288598"/>
                  <a:pt x="234315" y="290551"/>
                  <a:pt x="236658" y="292894"/>
                </a:cubicBezTo>
                <a:cubicBezTo>
                  <a:pt x="239002" y="295237"/>
                  <a:pt x="241345" y="297190"/>
                  <a:pt x="243688" y="298752"/>
                </a:cubicBezTo>
                <a:cubicBezTo>
                  <a:pt x="251498" y="296409"/>
                  <a:pt x="255404" y="294456"/>
                  <a:pt x="255404" y="292894"/>
                </a:cubicBezTo>
                <a:cubicBezTo>
                  <a:pt x="253060" y="292894"/>
                  <a:pt x="250522" y="291527"/>
                  <a:pt x="247788" y="288794"/>
                </a:cubicBezTo>
                <a:cubicBezTo>
                  <a:pt x="245055" y="286060"/>
                  <a:pt x="242516" y="283912"/>
                  <a:pt x="240173" y="282350"/>
                </a:cubicBezTo>
                <a:close/>
                <a:moveTo>
                  <a:pt x="182766" y="267119"/>
                </a:moveTo>
                <a:cubicBezTo>
                  <a:pt x="178861" y="268681"/>
                  <a:pt x="174370" y="270634"/>
                  <a:pt x="169293" y="272977"/>
                </a:cubicBezTo>
                <a:cubicBezTo>
                  <a:pt x="164216" y="275320"/>
                  <a:pt x="160506" y="277664"/>
                  <a:pt x="158163" y="280007"/>
                </a:cubicBezTo>
                <a:lnTo>
                  <a:pt x="168707" y="289379"/>
                </a:lnTo>
                <a:cubicBezTo>
                  <a:pt x="172612" y="287817"/>
                  <a:pt x="177103" y="286255"/>
                  <a:pt x="182180" y="284693"/>
                </a:cubicBezTo>
                <a:cubicBezTo>
                  <a:pt x="187257" y="283131"/>
                  <a:pt x="192139" y="281569"/>
                  <a:pt x="196825" y="280007"/>
                </a:cubicBezTo>
                <a:cubicBezTo>
                  <a:pt x="194482" y="278445"/>
                  <a:pt x="192139" y="276297"/>
                  <a:pt x="189795" y="273563"/>
                </a:cubicBezTo>
                <a:cubicBezTo>
                  <a:pt x="187452" y="270829"/>
                  <a:pt x="185109" y="268681"/>
                  <a:pt x="182766" y="267119"/>
                </a:cubicBezTo>
                <a:close/>
                <a:moveTo>
                  <a:pt x="214398" y="255404"/>
                </a:moveTo>
                <a:cubicBezTo>
                  <a:pt x="212836" y="256185"/>
                  <a:pt x="210688" y="256966"/>
                  <a:pt x="207955" y="257747"/>
                </a:cubicBezTo>
                <a:cubicBezTo>
                  <a:pt x="205221" y="258528"/>
                  <a:pt x="203073" y="258918"/>
                  <a:pt x="201511" y="258918"/>
                </a:cubicBezTo>
                <a:cubicBezTo>
                  <a:pt x="201511" y="259699"/>
                  <a:pt x="203269" y="261847"/>
                  <a:pt x="206783" y="265362"/>
                </a:cubicBezTo>
                <a:cubicBezTo>
                  <a:pt x="210298" y="268877"/>
                  <a:pt x="212836" y="271415"/>
                  <a:pt x="214398" y="272977"/>
                </a:cubicBezTo>
                <a:cubicBezTo>
                  <a:pt x="219085" y="272196"/>
                  <a:pt x="223381" y="270634"/>
                  <a:pt x="227286" y="268291"/>
                </a:cubicBezTo>
                <a:cubicBezTo>
                  <a:pt x="222600" y="264386"/>
                  <a:pt x="218304" y="260090"/>
                  <a:pt x="214398" y="255404"/>
                </a:cubicBezTo>
                <a:close/>
                <a:moveTo>
                  <a:pt x="155820" y="242516"/>
                </a:moveTo>
                <a:cubicBezTo>
                  <a:pt x="149571" y="244078"/>
                  <a:pt x="145471" y="245836"/>
                  <a:pt x="143518" y="247788"/>
                </a:cubicBezTo>
                <a:cubicBezTo>
                  <a:pt x="141566" y="249741"/>
                  <a:pt x="139808" y="251889"/>
                  <a:pt x="138246" y="254232"/>
                </a:cubicBezTo>
                <a:cubicBezTo>
                  <a:pt x="139808" y="255794"/>
                  <a:pt x="140980" y="257552"/>
                  <a:pt x="141761" y="259504"/>
                </a:cubicBezTo>
                <a:cubicBezTo>
                  <a:pt x="142542" y="261457"/>
                  <a:pt x="143713" y="263214"/>
                  <a:pt x="145276" y="264776"/>
                </a:cubicBezTo>
                <a:lnTo>
                  <a:pt x="168707" y="253060"/>
                </a:lnTo>
                <a:close/>
                <a:moveTo>
                  <a:pt x="257747" y="241345"/>
                </a:moveTo>
                <a:lnTo>
                  <a:pt x="233144" y="249546"/>
                </a:lnTo>
                <a:lnTo>
                  <a:pt x="243688" y="261261"/>
                </a:lnTo>
                <a:cubicBezTo>
                  <a:pt x="246812" y="259699"/>
                  <a:pt x="249936" y="258528"/>
                  <a:pt x="253060" y="257747"/>
                </a:cubicBezTo>
                <a:cubicBezTo>
                  <a:pt x="256185" y="256966"/>
                  <a:pt x="259699" y="256185"/>
                  <a:pt x="263605" y="255404"/>
                </a:cubicBezTo>
                <a:lnTo>
                  <a:pt x="265948" y="248374"/>
                </a:lnTo>
                <a:close/>
                <a:moveTo>
                  <a:pt x="189795" y="230801"/>
                </a:moveTo>
                <a:cubicBezTo>
                  <a:pt x="186671" y="231582"/>
                  <a:pt x="183938" y="232363"/>
                  <a:pt x="181594" y="233144"/>
                </a:cubicBezTo>
                <a:cubicBezTo>
                  <a:pt x="179251" y="233925"/>
                  <a:pt x="176908" y="234706"/>
                  <a:pt x="174565" y="235487"/>
                </a:cubicBezTo>
                <a:cubicBezTo>
                  <a:pt x="176127" y="237049"/>
                  <a:pt x="178080" y="238806"/>
                  <a:pt x="180423" y="240759"/>
                </a:cubicBezTo>
                <a:cubicBezTo>
                  <a:pt x="182766" y="242712"/>
                  <a:pt x="184719" y="244469"/>
                  <a:pt x="186281" y="246031"/>
                </a:cubicBezTo>
                <a:lnTo>
                  <a:pt x="200340" y="241345"/>
                </a:lnTo>
                <a:cubicBezTo>
                  <a:pt x="197996" y="239783"/>
                  <a:pt x="196044" y="238025"/>
                  <a:pt x="194482" y="236073"/>
                </a:cubicBezTo>
                <a:cubicBezTo>
                  <a:pt x="192920" y="234120"/>
                  <a:pt x="191357" y="232363"/>
                  <a:pt x="189795" y="230801"/>
                </a:cubicBezTo>
                <a:close/>
                <a:moveTo>
                  <a:pt x="233144" y="216742"/>
                </a:moveTo>
                <a:cubicBezTo>
                  <a:pt x="229238" y="218304"/>
                  <a:pt x="224552" y="219866"/>
                  <a:pt x="219085" y="221428"/>
                </a:cubicBezTo>
                <a:cubicBezTo>
                  <a:pt x="213617" y="222990"/>
                  <a:pt x="210103" y="223771"/>
                  <a:pt x="208541" y="223771"/>
                </a:cubicBezTo>
                <a:lnTo>
                  <a:pt x="217913" y="234315"/>
                </a:lnTo>
                <a:lnTo>
                  <a:pt x="242516" y="227286"/>
                </a:lnTo>
                <a:cubicBezTo>
                  <a:pt x="240954" y="226505"/>
                  <a:pt x="239197" y="224943"/>
                  <a:pt x="237244" y="222600"/>
                </a:cubicBezTo>
                <a:cubicBezTo>
                  <a:pt x="235292" y="220256"/>
                  <a:pt x="233925" y="218304"/>
                  <a:pt x="233144" y="216742"/>
                </a:cubicBezTo>
                <a:close/>
                <a:moveTo>
                  <a:pt x="171050" y="209712"/>
                </a:moveTo>
                <a:cubicBezTo>
                  <a:pt x="167926" y="211274"/>
                  <a:pt x="165192" y="212446"/>
                  <a:pt x="162849" y="213227"/>
                </a:cubicBezTo>
                <a:cubicBezTo>
                  <a:pt x="160506" y="214008"/>
                  <a:pt x="158163" y="214789"/>
                  <a:pt x="155820" y="215570"/>
                </a:cubicBezTo>
                <a:cubicBezTo>
                  <a:pt x="156601" y="217132"/>
                  <a:pt x="157382" y="218304"/>
                  <a:pt x="158163" y="219085"/>
                </a:cubicBezTo>
                <a:cubicBezTo>
                  <a:pt x="158944" y="219866"/>
                  <a:pt x="160115" y="221037"/>
                  <a:pt x="161678" y="222600"/>
                </a:cubicBezTo>
                <a:lnTo>
                  <a:pt x="176908" y="217913"/>
                </a:lnTo>
                <a:close/>
                <a:moveTo>
                  <a:pt x="261261" y="207369"/>
                </a:moveTo>
                <a:lnTo>
                  <a:pt x="251889" y="210884"/>
                </a:lnTo>
                <a:cubicBezTo>
                  <a:pt x="253451" y="213227"/>
                  <a:pt x="255404" y="215180"/>
                  <a:pt x="257747" y="216742"/>
                </a:cubicBezTo>
                <a:cubicBezTo>
                  <a:pt x="260090" y="218304"/>
                  <a:pt x="262433" y="220256"/>
                  <a:pt x="264776" y="222600"/>
                </a:cubicBezTo>
                <a:cubicBezTo>
                  <a:pt x="265557" y="222600"/>
                  <a:pt x="266338" y="222404"/>
                  <a:pt x="267119" y="222014"/>
                </a:cubicBezTo>
                <a:cubicBezTo>
                  <a:pt x="267900" y="221623"/>
                  <a:pt x="268681" y="221428"/>
                  <a:pt x="269463" y="221428"/>
                </a:cubicBezTo>
                <a:cubicBezTo>
                  <a:pt x="270244" y="221428"/>
                  <a:pt x="270829" y="221623"/>
                  <a:pt x="271220" y="222014"/>
                </a:cubicBezTo>
                <a:cubicBezTo>
                  <a:pt x="271610" y="222404"/>
                  <a:pt x="272196" y="222600"/>
                  <a:pt x="272977" y="222600"/>
                </a:cubicBezTo>
                <a:cubicBezTo>
                  <a:pt x="272977" y="220256"/>
                  <a:pt x="273368" y="218694"/>
                  <a:pt x="274149" y="217913"/>
                </a:cubicBezTo>
                <a:cubicBezTo>
                  <a:pt x="267900" y="214008"/>
                  <a:pt x="263605" y="210493"/>
                  <a:pt x="261261" y="207369"/>
                </a:cubicBezTo>
                <a:close/>
                <a:moveTo>
                  <a:pt x="210884" y="195653"/>
                </a:moveTo>
                <a:lnTo>
                  <a:pt x="187452" y="202683"/>
                </a:lnTo>
                <a:lnTo>
                  <a:pt x="194482" y="210884"/>
                </a:lnTo>
                <a:cubicBezTo>
                  <a:pt x="198387" y="209322"/>
                  <a:pt x="202292" y="207955"/>
                  <a:pt x="206197" y="206783"/>
                </a:cubicBezTo>
                <a:cubicBezTo>
                  <a:pt x="210103" y="205612"/>
                  <a:pt x="214008" y="204245"/>
                  <a:pt x="217913" y="202683"/>
                </a:cubicBezTo>
                <a:cubicBezTo>
                  <a:pt x="217132" y="201121"/>
                  <a:pt x="216156" y="199949"/>
                  <a:pt x="214984" y="199168"/>
                </a:cubicBezTo>
                <a:cubicBezTo>
                  <a:pt x="213813" y="198387"/>
                  <a:pt x="212446" y="197215"/>
                  <a:pt x="210884" y="195653"/>
                </a:cubicBezTo>
                <a:close/>
                <a:moveTo>
                  <a:pt x="154648" y="186281"/>
                </a:moveTo>
                <a:cubicBezTo>
                  <a:pt x="153867" y="187843"/>
                  <a:pt x="153477" y="189405"/>
                  <a:pt x="153477" y="190967"/>
                </a:cubicBezTo>
                <a:cubicBezTo>
                  <a:pt x="153477" y="192529"/>
                  <a:pt x="153086" y="194482"/>
                  <a:pt x="152305" y="196825"/>
                </a:cubicBezTo>
                <a:cubicBezTo>
                  <a:pt x="155429" y="195263"/>
                  <a:pt x="157772" y="194482"/>
                  <a:pt x="159334" y="194482"/>
                </a:cubicBezTo>
                <a:cubicBezTo>
                  <a:pt x="156210" y="189795"/>
                  <a:pt x="154648" y="187062"/>
                  <a:pt x="154648" y="186281"/>
                </a:cubicBezTo>
                <a:close/>
                <a:moveTo>
                  <a:pt x="237830" y="185109"/>
                </a:moveTo>
                <a:lnTo>
                  <a:pt x="229629" y="188624"/>
                </a:lnTo>
                <a:cubicBezTo>
                  <a:pt x="230410" y="189405"/>
                  <a:pt x="230996" y="190186"/>
                  <a:pt x="231386" y="190967"/>
                </a:cubicBezTo>
                <a:cubicBezTo>
                  <a:pt x="231777" y="191748"/>
                  <a:pt x="232753" y="192529"/>
                  <a:pt x="234315" y="193310"/>
                </a:cubicBezTo>
                <a:cubicBezTo>
                  <a:pt x="235096" y="194091"/>
                  <a:pt x="236268" y="194872"/>
                  <a:pt x="237830" y="195653"/>
                </a:cubicBezTo>
                <a:cubicBezTo>
                  <a:pt x="238611" y="195653"/>
                  <a:pt x="241345" y="194872"/>
                  <a:pt x="246031" y="193310"/>
                </a:cubicBezTo>
                <a:cubicBezTo>
                  <a:pt x="244469" y="191748"/>
                  <a:pt x="243102" y="190381"/>
                  <a:pt x="241931" y="189210"/>
                </a:cubicBezTo>
                <a:cubicBezTo>
                  <a:pt x="240759" y="188038"/>
                  <a:pt x="239392" y="186671"/>
                  <a:pt x="237830" y="185109"/>
                </a:cubicBezTo>
                <a:close/>
                <a:moveTo>
                  <a:pt x="182766" y="172222"/>
                </a:moveTo>
                <a:lnTo>
                  <a:pt x="169879" y="176908"/>
                </a:lnTo>
                <a:lnTo>
                  <a:pt x="176908" y="188624"/>
                </a:lnTo>
                <a:lnTo>
                  <a:pt x="195653" y="181594"/>
                </a:lnTo>
                <a:cubicBezTo>
                  <a:pt x="190967" y="179251"/>
                  <a:pt x="186671" y="176127"/>
                  <a:pt x="182766" y="172222"/>
                </a:cubicBezTo>
                <a:close/>
                <a:moveTo>
                  <a:pt x="281178" y="169879"/>
                </a:moveTo>
                <a:cubicBezTo>
                  <a:pt x="270244" y="172222"/>
                  <a:pt x="261652" y="174955"/>
                  <a:pt x="255404" y="178080"/>
                </a:cubicBezTo>
                <a:cubicBezTo>
                  <a:pt x="256966" y="179642"/>
                  <a:pt x="258528" y="181399"/>
                  <a:pt x="260090" y="183352"/>
                </a:cubicBezTo>
                <a:cubicBezTo>
                  <a:pt x="261652" y="185304"/>
                  <a:pt x="262824" y="186281"/>
                  <a:pt x="263605" y="186281"/>
                </a:cubicBezTo>
                <a:cubicBezTo>
                  <a:pt x="266729" y="185500"/>
                  <a:pt x="270634" y="184328"/>
                  <a:pt x="275320" y="182766"/>
                </a:cubicBezTo>
                <a:lnTo>
                  <a:pt x="280007" y="180423"/>
                </a:lnTo>
                <a:lnTo>
                  <a:pt x="282350" y="180423"/>
                </a:lnTo>
                <a:cubicBezTo>
                  <a:pt x="283131" y="178080"/>
                  <a:pt x="283521" y="174955"/>
                  <a:pt x="283521" y="171050"/>
                </a:cubicBezTo>
                <a:cubicBezTo>
                  <a:pt x="282740" y="171050"/>
                  <a:pt x="281959" y="170660"/>
                  <a:pt x="281178" y="169879"/>
                </a:cubicBezTo>
                <a:close/>
                <a:moveTo>
                  <a:pt x="213227" y="159335"/>
                </a:moveTo>
                <a:cubicBezTo>
                  <a:pt x="211665" y="160897"/>
                  <a:pt x="209712" y="161873"/>
                  <a:pt x="207369" y="162263"/>
                </a:cubicBezTo>
                <a:cubicBezTo>
                  <a:pt x="205026" y="162654"/>
                  <a:pt x="203073" y="163240"/>
                  <a:pt x="201511" y="164021"/>
                </a:cubicBezTo>
                <a:lnTo>
                  <a:pt x="214398" y="175737"/>
                </a:lnTo>
                <a:lnTo>
                  <a:pt x="224943" y="172222"/>
                </a:lnTo>
                <a:close/>
                <a:moveTo>
                  <a:pt x="162849" y="152305"/>
                </a:moveTo>
                <a:cubicBezTo>
                  <a:pt x="160506" y="154648"/>
                  <a:pt x="159334" y="157382"/>
                  <a:pt x="159334" y="160506"/>
                </a:cubicBezTo>
                <a:lnTo>
                  <a:pt x="167535" y="156991"/>
                </a:lnTo>
                <a:cubicBezTo>
                  <a:pt x="166754" y="156210"/>
                  <a:pt x="166169" y="155429"/>
                  <a:pt x="165778" y="154648"/>
                </a:cubicBezTo>
                <a:cubicBezTo>
                  <a:pt x="165388" y="153867"/>
                  <a:pt x="164411" y="153086"/>
                  <a:pt x="162849" y="152305"/>
                </a:cubicBezTo>
                <a:close/>
                <a:moveTo>
                  <a:pt x="254232" y="144104"/>
                </a:moveTo>
                <a:cubicBezTo>
                  <a:pt x="250327" y="145666"/>
                  <a:pt x="246422" y="147228"/>
                  <a:pt x="242516" y="148790"/>
                </a:cubicBezTo>
                <a:cubicBezTo>
                  <a:pt x="238611" y="150352"/>
                  <a:pt x="234706" y="151915"/>
                  <a:pt x="230801" y="153477"/>
                </a:cubicBezTo>
                <a:lnTo>
                  <a:pt x="242516" y="165192"/>
                </a:lnTo>
                <a:cubicBezTo>
                  <a:pt x="246422" y="163630"/>
                  <a:pt x="250132" y="162263"/>
                  <a:pt x="253646" y="161092"/>
                </a:cubicBezTo>
                <a:cubicBezTo>
                  <a:pt x="257161" y="159920"/>
                  <a:pt x="260871" y="158553"/>
                  <a:pt x="264776" y="156991"/>
                </a:cubicBezTo>
                <a:cubicBezTo>
                  <a:pt x="263214" y="154648"/>
                  <a:pt x="261457" y="152696"/>
                  <a:pt x="259504" y="151133"/>
                </a:cubicBezTo>
                <a:cubicBezTo>
                  <a:pt x="257551" y="149571"/>
                  <a:pt x="255794" y="147228"/>
                  <a:pt x="254232" y="144104"/>
                </a:cubicBezTo>
                <a:close/>
                <a:moveTo>
                  <a:pt x="195653" y="135903"/>
                </a:moveTo>
                <a:cubicBezTo>
                  <a:pt x="193310" y="136684"/>
                  <a:pt x="190576" y="137660"/>
                  <a:pt x="187452" y="138832"/>
                </a:cubicBezTo>
                <a:cubicBezTo>
                  <a:pt x="184328" y="140003"/>
                  <a:pt x="181204" y="141370"/>
                  <a:pt x="178080" y="142932"/>
                </a:cubicBezTo>
                <a:lnTo>
                  <a:pt x="186281" y="149962"/>
                </a:lnTo>
                <a:lnTo>
                  <a:pt x="201511" y="144104"/>
                </a:lnTo>
                <a:cubicBezTo>
                  <a:pt x="200730" y="141761"/>
                  <a:pt x="198778" y="139027"/>
                  <a:pt x="195653" y="135903"/>
                </a:cubicBezTo>
                <a:close/>
                <a:moveTo>
                  <a:pt x="283521" y="132388"/>
                </a:moveTo>
                <a:cubicBezTo>
                  <a:pt x="281178" y="133169"/>
                  <a:pt x="279030" y="133950"/>
                  <a:pt x="277078" y="134731"/>
                </a:cubicBezTo>
                <a:cubicBezTo>
                  <a:pt x="275125" y="135512"/>
                  <a:pt x="273368" y="136293"/>
                  <a:pt x="271806" y="137075"/>
                </a:cubicBezTo>
                <a:cubicBezTo>
                  <a:pt x="271806" y="138637"/>
                  <a:pt x="273954" y="141175"/>
                  <a:pt x="278249" y="144690"/>
                </a:cubicBezTo>
                <a:cubicBezTo>
                  <a:pt x="282545" y="148205"/>
                  <a:pt x="285474" y="150743"/>
                  <a:pt x="287036" y="152305"/>
                </a:cubicBezTo>
                <a:lnTo>
                  <a:pt x="289379" y="134731"/>
                </a:lnTo>
                <a:cubicBezTo>
                  <a:pt x="288598" y="134731"/>
                  <a:pt x="287427" y="134731"/>
                  <a:pt x="285865" y="134731"/>
                </a:cubicBezTo>
                <a:cubicBezTo>
                  <a:pt x="284302" y="134731"/>
                  <a:pt x="283521" y="133950"/>
                  <a:pt x="283521" y="132388"/>
                </a:cubicBezTo>
                <a:close/>
                <a:moveTo>
                  <a:pt x="236658" y="119501"/>
                </a:moveTo>
                <a:cubicBezTo>
                  <a:pt x="232753" y="121063"/>
                  <a:pt x="228848" y="122625"/>
                  <a:pt x="224943" y="124187"/>
                </a:cubicBezTo>
                <a:cubicBezTo>
                  <a:pt x="221037" y="125749"/>
                  <a:pt x="217132" y="127311"/>
                  <a:pt x="213227" y="128874"/>
                </a:cubicBezTo>
                <a:lnTo>
                  <a:pt x="217913" y="137075"/>
                </a:lnTo>
                <a:cubicBezTo>
                  <a:pt x="221818" y="136293"/>
                  <a:pt x="226114" y="135122"/>
                  <a:pt x="230801" y="133560"/>
                </a:cubicBezTo>
                <a:cubicBezTo>
                  <a:pt x="235487" y="131998"/>
                  <a:pt x="239783" y="130436"/>
                  <a:pt x="243688" y="128874"/>
                </a:cubicBezTo>
                <a:cubicBezTo>
                  <a:pt x="242907" y="127311"/>
                  <a:pt x="241931" y="125749"/>
                  <a:pt x="240759" y="124187"/>
                </a:cubicBezTo>
                <a:cubicBezTo>
                  <a:pt x="239587" y="122625"/>
                  <a:pt x="238221" y="121063"/>
                  <a:pt x="236658" y="119501"/>
                </a:cubicBezTo>
                <a:close/>
                <a:moveTo>
                  <a:pt x="265948" y="107785"/>
                </a:moveTo>
                <a:cubicBezTo>
                  <a:pt x="264386" y="109347"/>
                  <a:pt x="262433" y="110324"/>
                  <a:pt x="260090" y="110714"/>
                </a:cubicBezTo>
                <a:cubicBezTo>
                  <a:pt x="257747" y="111105"/>
                  <a:pt x="255794" y="111690"/>
                  <a:pt x="254232" y="112472"/>
                </a:cubicBezTo>
                <a:cubicBezTo>
                  <a:pt x="255794" y="114815"/>
                  <a:pt x="257161" y="116377"/>
                  <a:pt x="258333" y="117158"/>
                </a:cubicBezTo>
                <a:cubicBezTo>
                  <a:pt x="259504" y="117939"/>
                  <a:pt x="260090" y="119891"/>
                  <a:pt x="260090" y="123016"/>
                </a:cubicBezTo>
                <a:lnTo>
                  <a:pt x="271806" y="117158"/>
                </a:lnTo>
                <a:close/>
                <a:moveTo>
                  <a:pt x="217913" y="103099"/>
                </a:moveTo>
                <a:lnTo>
                  <a:pt x="200340" y="113643"/>
                </a:lnTo>
                <a:cubicBezTo>
                  <a:pt x="201121" y="113643"/>
                  <a:pt x="201511" y="114034"/>
                  <a:pt x="201511" y="114815"/>
                </a:cubicBezTo>
                <a:lnTo>
                  <a:pt x="223771" y="107785"/>
                </a:lnTo>
                <a:close/>
                <a:moveTo>
                  <a:pt x="298752" y="92555"/>
                </a:moveTo>
                <a:lnTo>
                  <a:pt x="282350" y="100756"/>
                </a:lnTo>
                <a:cubicBezTo>
                  <a:pt x="283912" y="102318"/>
                  <a:pt x="285084" y="104661"/>
                  <a:pt x="285865" y="107785"/>
                </a:cubicBezTo>
                <a:cubicBezTo>
                  <a:pt x="286646" y="110909"/>
                  <a:pt x="289379" y="112472"/>
                  <a:pt x="294066" y="112472"/>
                </a:cubicBezTo>
                <a:lnTo>
                  <a:pt x="294066" y="110128"/>
                </a:lnTo>
                <a:lnTo>
                  <a:pt x="298752" y="93726"/>
                </a:lnTo>
                <a:close/>
                <a:moveTo>
                  <a:pt x="249546" y="85525"/>
                </a:moveTo>
                <a:cubicBezTo>
                  <a:pt x="243297" y="87868"/>
                  <a:pt x="238221" y="90602"/>
                  <a:pt x="234315" y="93726"/>
                </a:cubicBezTo>
                <a:lnTo>
                  <a:pt x="242516" y="100756"/>
                </a:lnTo>
                <a:lnTo>
                  <a:pt x="256575" y="94898"/>
                </a:lnTo>
                <a:close/>
                <a:moveTo>
                  <a:pt x="236658" y="66780"/>
                </a:moveTo>
                <a:lnTo>
                  <a:pt x="219085" y="80839"/>
                </a:lnTo>
                <a:lnTo>
                  <a:pt x="239002" y="70295"/>
                </a:lnTo>
                <a:close/>
                <a:moveTo>
                  <a:pt x="284693" y="65608"/>
                </a:moveTo>
                <a:lnTo>
                  <a:pt x="264776" y="76153"/>
                </a:lnTo>
                <a:lnTo>
                  <a:pt x="271806" y="87868"/>
                </a:lnTo>
                <a:cubicBezTo>
                  <a:pt x="275711" y="86306"/>
                  <a:pt x="279226" y="84354"/>
                  <a:pt x="282350" y="82011"/>
                </a:cubicBezTo>
                <a:cubicBezTo>
                  <a:pt x="285474" y="79667"/>
                  <a:pt x="288989" y="77715"/>
                  <a:pt x="292894" y="76153"/>
                </a:cubicBezTo>
                <a:cubicBezTo>
                  <a:pt x="290551" y="73810"/>
                  <a:pt x="287817" y="70295"/>
                  <a:pt x="284693" y="65608"/>
                </a:cubicBezTo>
                <a:close/>
                <a:moveTo>
                  <a:pt x="312811" y="48035"/>
                </a:moveTo>
                <a:lnTo>
                  <a:pt x="299923" y="57407"/>
                </a:lnTo>
                <a:cubicBezTo>
                  <a:pt x="303048" y="60532"/>
                  <a:pt x="305000" y="62875"/>
                  <a:pt x="305781" y="64437"/>
                </a:cubicBezTo>
                <a:cubicBezTo>
                  <a:pt x="306562" y="64437"/>
                  <a:pt x="307343" y="64046"/>
                  <a:pt x="308124" y="63265"/>
                </a:cubicBezTo>
                <a:cubicBezTo>
                  <a:pt x="309687" y="57017"/>
                  <a:pt x="311249" y="51940"/>
                  <a:pt x="312811" y="48035"/>
                </a:cubicBezTo>
                <a:close/>
                <a:moveTo>
                  <a:pt x="265948" y="42177"/>
                </a:moveTo>
                <a:lnTo>
                  <a:pt x="249546" y="56236"/>
                </a:lnTo>
                <a:cubicBezTo>
                  <a:pt x="251108" y="57017"/>
                  <a:pt x="252670" y="58970"/>
                  <a:pt x="254232" y="62094"/>
                </a:cubicBezTo>
                <a:lnTo>
                  <a:pt x="271806" y="51550"/>
                </a:lnTo>
                <a:cubicBezTo>
                  <a:pt x="271025" y="49988"/>
                  <a:pt x="269853" y="48425"/>
                  <a:pt x="268291" y="46863"/>
                </a:cubicBezTo>
                <a:cubicBezTo>
                  <a:pt x="266729" y="45301"/>
                  <a:pt x="265948" y="43739"/>
                  <a:pt x="265948" y="42177"/>
                </a:cubicBezTo>
                <a:close/>
                <a:moveTo>
                  <a:pt x="303438" y="18745"/>
                </a:moveTo>
                <a:cubicBezTo>
                  <a:pt x="299533" y="18745"/>
                  <a:pt x="295432" y="20503"/>
                  <a:pt x="291137" y="24018"/>
                </a:cubicBezTo>
                <a:cubicBezTo>
                  <a:pt x="286841" y="27532"/>
                  <a:pt x="282740" y="30071"/>
                  <a:pt x="278835" y="31633"/>
                </a:cubicBezTo>
                <a:cubicBezTo>
                  <a:pt x="280397" y="33195"/>
                  <a:pt x="281764" y="34952"/>
                  <a:pt x="282936" y="36905"/>
                </a:cubicBezTo>
                <a:cubicBezTo>
                  <a:pt x="284107" y="38858"/>
                  <a:pt x="285474" y="40615"/>
                  <a:pt x="287036" y="42177"/>
                </a:cubicBezTo>
                <a:lnTo>
                  <a:pt x="311639" y="26947"/>
                </a:lnTo>
                <a:cubicBezTo>
                  <a:pt x="313201" y="25384"/>
                  <a:pt x="314763" y="24603"/>
                  <a:pt x="316325" y="24603"/>
                </a:cubicBezTo>
                <a:cubicBezTo>
                  <a:pt x="314763" y="23041"/>
                  <a:pt x="312616" y="21674"/>
                  <a:pt x="309882" y="20503"/>
                </a:cubicBezTo>
                <a:cubicBezTo>
                  <a:pt x="307148" y="19331"/>
                  <a:pt x="305000" y="18745"/>
                  <a:pt x="303438" y="18745"/>
                </a:cubicBezTo>
                <a:close/>
                <a:moveTo>
                  <a:pt x="303438" y="0"/>
                </a:moveTo>
                <a:cubicBezTo>
                  <a:pt x="309687" y="0"/>
                  <a:pt x="315935" y="1758"/>
                  <a:pt x="322183" y="5272"/>
                </a:cubicBezTo>
                <a:cubicBezTo>
                  <a:pt x="328432" y="8787"/>
                  <a:pt x="332728" y="14059"/>
                  <a:pt x="335071" y="21089"/>
                </a:cubicBezTo>
                <a:cubicBezTo>
                  <a:pt x="335852" y="23432"/>
                  <a:pt x="336242" y="26556"/>
                  <a:pt x="336242" y="30461"/>
                </a:cubicBezTo>
                <a:cubicBezTo>
                  <a:pt x="336242" y="41396"/>
                  <a:pt x="333509" y="52721"/>
                  <a:pt x="328041" y="64437"/>
                </a:cubicBezTo>
                <a:cubicBezTo>
                  <a:pt x="322574" y="76153"/>
                  <a:pt x="319059" y="87087"/>
                  <a:pt x="317497" y="97241"/>
                </a:cubicBezTo>
                <a:lnTo>
                  <a:pt x="312811" y="113643"/>
                </a:lnTo>
                <a:cubicBezTo>
                  <a:pt x="308906" y="135512"/>
                  <a:pt x="305781" y="155624"/>
                  <a:pt x="303438" y="173979"/>
                </a:cubicBezTo>
                <a:cubicBezTo>
                  <a:pt x="301095" y="192334"/>
                  <a:pt x="296018" y="213227"/>
                  <a:pt x="288208" y="236658"/>
                </a:cubicBezTo>
                <a:lnTo>
                  <a:pt x="280007" y="267119"/>
                </a:lnTo>
                <a:cubicBezTo>
                  <a:pt x="278445" y="273368"/>
                  <a:pt x="277468" y="280397"/>
                  <a:pt x="277078" y="288208"/>
                </a:cubicBezTo>
                <a:cubicBezTo>
                  <a:pt x="276687" y="296018"/>
                  <a:pt x="274539" y="303048"/>
                  <a:pt x="270634" y="309296"/>
                </a:cubicBezTo>
                <a:cubicBezTo>
                  <a:pt x="265167" y="330384"/>
                  <a:pt x="260871" y="351668"/>
                  <a:pt x="257747" y="373147"/>
                </a:cubicBezTo>
                <a:cubicBezTo>
                  <a:pt x="254623" y="394626"/>
                  <a:pt x="249936" y="415519"/>
                  <a:pt x="243688" y="435826"/>
                </a:cubicBezTo>
                <a:lnTo>
                  <a:pt x="241345" y="442856"/>
                </a:lnTo>
                <a:cubicBezTo>
                  <a:pt x="238221" y="458477"/>
                  <a:pt x="235487" y="470974"/>
                  <a:pt x="233144" y="480346"/>
                </a:cubicBezTo>
                <a:cubicBezTo>
                  <a:pt x="230801" y="489719"/>
                  <a:pt x="228848" y="498310"/>
                  <a:pt x="227286" y="506121"/>
                </a:cubicBezTo>
                <a:cubicBezTo>
                  <a:pt x="225724" y="513931"/>
                  <a:pt x="223966" y="521351"/>
                  <a:pt x="222014" y="528381"/>
                </a:cubicBezTo>
                <a:cubicBezTo>
                  <a:pt x="220061" y="535410"/>
                  <a:pt x="218304" y="544002"/>
                  <a:pt x="216742" y="554155"/>
                </a:cubicBezTo>
                <a:lnTo>
                  <a:pt x="203854" y="610391"/>
                </a:lnTo>
                <a:cubicBezTo>
                  <a:pt x="201511" y="629917"/>
                  <a:pt x="197996" y="649053"/>
                  <a:pt x="193310" y="667798"/>
                </a:cubicBezTo>
                <a:cubicBezTo>
                  <a:pt x="188624" y="686543"/>
                  <a:pt x="184719" y="706069"/>
                  <a:pt x="181594" y="726377"/>
                </a:cubicBezTo>
                <a:lnTo>
                  <a:pt x="179251" y="736921"/>
                </a:lnTo>
                <a:cubicBezTo>
                  <a:pt x="179251" y="743169"/>
                  <a:pt x="177689" y="750199"/>
                  <a:pt x="174565" y="758009"/>
                </a:cubicBezTo>
                <a:lnTo>
                  <a:pt x="171050" y="772068"/>
                </a:lnTo>
                <a:cubicBezTo>
                  <a:pt x="170269" y="772849"/>
                  <a:pt x="169098" y="774802"/>
                  <a:pt x="167535" y="777926"/>
                </a:cubicBezTo>
                <a:cubicBezTo>
                  <a:pt x="165973" y="781050"/>
                  <a:pt x="164021" y="784370"/>
                  <a:pt x="161678" y="787885"/>
                </a:cubicBezTo>
                <a:cubicBezTo>
                  <a:pt x="159334" y="791399"/>
                  <a:pt x="156601" y="794523"/>
                  <a:pt x="153477" y="797257"/>
                </a:cubicBezTo>
                <a:cubicBezTo>
                  <a:pt x="150352" y="799991"/>
                  <a:pt x="147228" y="801358"/>
                  <a:pt x="144104" y="801358"/>
                </a:cubicBezTo>
                <a:cubicBezTo>
                  <a:pt x="123797" y="805263"/>
                  <a:pt x="103294" y="810925"/>
                  <a:pt x="82596" y="818345"/>
                </a:cubicBezTo>
                <a:cubicBezTo>
                  <a:pt x="61898" y="825765"/>
                  <a:pt x="42177" y="829475"/>
                  <a:pt x="23432" y="829475"/>
                </a:cubicBezTo>
                <a:cubicBezTo>
                  <a:pt x="17183" y="829475"/>
                  <a:pt x="12107" y="828890"/>
                  <a:pt x="8201" y="827718"/>
                </a:cubicBezTo>
                <a:cubicBezTo>
                  <a:pt x="4296" y="826546"/>
                  <a:pt x="2343" y="822055"/>
                  <a:pt x="2343" y="814245"/>
                </a:cubicBezTo>
                <a:cubicBezTo>
                  <a:pt x="2343" y="809559"/>
                  <a:pt x="2734" y="806044"/>
                  <a:pt x="3515" y="803701"/>
                </a:cubicBezTo>
                <a:cubicBezTo>
                  <a:pt x="1172" y="802920"/>
                  <a:pt x="0" y="800577"/>
                  <a:pt x="0" y="796671"/>
                </a:cubicBezTo>
                <a:cubicBezTo>
                  <a:pt x="0" y="795890"/>
                  <a:pt x="1172" y="791790"/>
                  <a:pt x="3515" y="784370"/>
                </a:cubicBezTo>
                <a:cubicBezTo>
                  <a:pt x="5858" y="776950"/>
                  <a:pt x="7811" y="770116"/>
                  <a:pt x="9373" y="763867"/>
                </a:cubicBezTo>
                <a:cubicBezTo>
                  <a:pt x="8592" y="763086"/>
                  <a:pt x="8201" y="761915"/>
                  <a:pt x="8201" y="760352"/>
                </a:cubicBezTo>
                <a:cubicBezTo>
                  <a:pt x="8201" y="758790"/>
                  <a:pt x="8982" y="757228"/>
                  <a:pt x="10544" y="755666"/>
                </a:cubicBezTo>
                <a:cubicBezTo>
                  <a:pt x="12107" y="745513"/>
                  <a:pt x="13864" y="736530"/>
                  <a:pt x="15817" y="728720"/>
                </a:cubicBezTo>
                <a:cubicBezTo>
                  <a:pt x="17769" y="720909"/>
                  <a:pt x="19917" y="712318"/>
                  <a:pt x="22260" y="702945"/>
                </a:cubicBezTo>
                <a:cubicBezTo>
                  <a:pt x="22260" y="702945"/>
                  <a:pt x="21870" y="702164"/>
                  <a:pt x="21089" y="700602"/>
                </a:cubicBezTo>
                <a:cubicBezTo>
                  <a:pt x="21089" y="700602"/>
                  <a:pt x="21870" y="699040"/>
                  <a:pt x="23432" y="695916"/>
                </a:cubicBezTo>
                <a:cubicBezTo>
                  <a:pt x="28118" y="677952"/>
                  <a:pt x="32023" y="657254"/>
                  <a:pt x="35148" y="633822"/>
                </a:cubicBezTo>
                <a:cubicBezTo>
                  <a:pt x="38272" y="610391"/>
                  <a:pt x="42958" y="587740"/>
                  <a:pt x="49206" y="565871"/>
                </a:cubicBezTo>
                <a:lnTo>
                  <a:pt x="64437" y="510807"/>
                </a:lnTo>
                <a:cubicBezTo>
                  <a:pt x="64437" y="508464"/>
                  <a:pt x="65218" y="504949"/>
                  <a:pt x="66780" y="500263"/>
                </a:cubicBezTo>
                <a:cubicBezTo>
                  <a:pt x="70685" y="486204"/>
                  <a:pt x="73614" y="475074"/>
                  <a:pt x="75567" y="466873"/>
                </a:cubicBezTo>
                <a:cubicBezTo>
                  <a:pt x="77519" y="458672"/>
                  <a:pt x="79667" y="449104"/>
                  <a:pt x="82011" y="438169"/>
                </a:cubicBezTo>
                <a:cubicBezTo>
                  <a:pt x="76543" y="436607"/>
                  <a:pt x="73809" y="433874"/>
                  <a:pt x="73809" y="429968"/>
                </a:cubicBezTo>
                <a:cubicBezTo>
                  <a:pt x="73809" y="425282"/>
                  <a:pt x="76153" y="422158"/>
                  <a:pt x="80839" y="420596"/>
                </a:cubicBezTo>
                <a:cubicBezTo>
                  <a:pt x="83963" y="417472"/>
                  <a:pt x="85721" y="414543"/>
                  <a:pt x="86111" y="411809"/>
                </a:cubicBezTo>
                <a:cubicBezTo>
                  <a:pt x="86502" y="409075"/>
                  <a:pt x="87478" y="406146"/>
                  <a:pt x="89040" y="403022"/>
                </a:cubicBezTo>
                <a:lnTo>
                  <a:pt x="91383" y="392478"/>
                </a:lnTo>
                <a:cubicBezTo>
                  <a:pt x="89821" y="390916"/>
                  <a:pt x="89040" y="389354"/>
                  <a:pt x="89040" y="387792"/>
                </a:cubicBezTo>
                <a:cubicBezTo>
                  <a:pt x="89040" y="383886"/>
                  <a:pt x="90993" y="381153"/>
                  <a:pt x="94898" y="379591"/>
                </a:cubicBezTo>
                <a:cubicBezTo>
                  <a:pt x="97241" y="367875"/>
                  <a:pt x="99389" y="357135"/>
                  <a:pt x="101342" y="347372"/>
                </a:cubicBezTo>
                <a:cubicBezTo>
                  <a:pt x="103294" y="337609"/>
                  <a:pt x="104661" y="329994"/>
                  <a:pt x="105442" y="324527"/>
                </a:cubicBezTo>
                <a:lnTo>
                  <a:pt x="106614" y="321012"/>
                </a:lnTo>
                <a:lnTo>
                  <a:pt x="105442" y="319840"/>
                </a:lnTo>
                <a:cubicBezTo>
                  <a:pt x="105442" y="319059"/>
                  <a:pt x="105637" y="318473"/>
                  <a:pt x="106028" y="318083"/>
                </a:cubicBezTo>
                <a:cubicBezTo>
                  <a:pt x="106418" y="317692"/>
                  <a:pt x="106614" y="317107"/>
                  <a:pt x="106614" y="316325"/>
                </a:cubicBezTo>
                <a:lnTo>
                  <a:pt x="107785" y="310468"/>
                </a:lnTo>
                <a:lnTo>
                  <a:pt x="106614" y="309296"/>
                </a:lnTo>
                <a:cubicBezTo>
                  <a:pt x="106614" y="307734"/>
                  <a:pt x="107785" y="305781"/>
                  <a:pt x="110128" y="303438"/>
                </a:cubicBezTo>
                <a:cubicBezTo>
                  <a:pt x="111690" y="290941"/>
                  <a:pt x="113838" y="278640"/>
                  <a:pt x="116572" y="266534"/>
                </a:cubicBezTo>
                <a:cubicBezTo>
                  <a:pt x="119306" y="254427"/>
                  <a:pt x="122235" y="242126"/>
                  <a:pt x="125359" y="229629"/>
                </a:cubicBezTo>
                <a:lnTo>
                  <a:pt x="128874" y="213227"/>
                </a:lnTo>
                <a:cubicBezTo>
                  <a:pt x="130436" y="204635"/>
                  <a:pt x="132779" y="195458"/>
                  <a:pt x="135903" y="185695"/>
                </a:cubicBezTo>
                <a:cubicBezTo>
                  <a:pt x="139027" y="175932"/>
                  <a:pt x="140589" y="166754"/>
                  <a:pt x="140589" y="158163"/>
                </a:cubicBezTo>
                <a:cubicBezTo>
                  <a:pt x="140589" y="155820"/>
                  <a:pt x="140394" y="154062"/>
                  <a:pt x="140003" y="152891"/>
                </a:cubicBezTo>
                <a:cubicBezTo>
                  <a:pt x="139613" y="151719"/>
                  <a:pt x="139418" y="150352"/>
                  <a:pt x="139418" y="148790"/>
                </a:cubicBezTo>
                <a:cubicBezTo>
                  <a:pt x="139418" y="147228"/>
                  <a:pt x="139613" y="145276"/>
                  <a:pt x="140003" y="142932"/>
                </a:cubicBezTo>
                <a:cubicBezTo>
                  <a:pt x="140394" y="140589"/>
                  <a:pt x="140980" y="138637"/>
                  <a:pt x="141761" y="137075"/>
                </a:cubicBezTo>
                <a:cubicBezTo>
                  <a:pt x="121454" y="149571"/>
                  <a:pt x="101146" y="160897"/>
                  <a:pt x="80839" y="171050"/>
                </a:cubicBezTo>
                <a:cubicBezTo>
                  <a:pt x="60532" y="181204"/>
                  <a:pt x="39834" y="191358"/>
                  <a:pt x="18745" y="201511"/>
                </a:cubicBezTo>
                <a:cubicBezTo>
                  <a:pt x="17964" y="201511"/>
                  <a:pt x="17183" y="201706"/>
                  <a:pt x="16402" y="202097"/>
                </a:cubicBezTo>
                <a:cubicBezTo>
                  <a:pt x="15621" y="202487"/>
                  <a:pt x="14840" y="202683"/>
                  <a:pt x="14059" y="202683"/>
                </a:cubicBezTo>
                <a:cubicBezTo>
                  <a:pt x="7811" y="202683"/>
                  <a:pt x="4687" y="199559"/>
                  <a:pt x="4687" y="193310"/>
                </a:cubicBezTo>
                <a:cubicBezTo>
                  <a:pt x="4687" y="190967"/>
                  <a:pt x="10349" y="186281"/>
                  <a:pt x="21674" y="179251"/>
                </a:cubicBezTo>
                <a:cubicBezTo>
                  <a:pt x="33000" y="172222"/>
                  <a:pt x="46082" y="164802"/>
                  <a:pt x="60922" y="156991"/>
                </a:cubicBezTo>
                <a:cubicBezTo>
                  <a:pt x="75762" y="149181"/>
                  <a:pt x="90797" y="141566"/>
                  <a:pt x="106028" y="134146"/>
                </a:cubicBezTo>
                <a:cubicBezTo>
                  <a:pt x="121258" y="126726"/>
                  <a:pt x="132388" y="120673"/>
                  <a:pt x="139418" y="115986"/>
                </a:cubicBezTo>
                <a:lnTo>
                  <a:pt x="197996" y="73810"/>
                </a:lnTo>
                <a:cubicBezTo>
                  <a:pt x="205026" y="69123"/>
                  <a:pt x="213032" y="62484"/>
                  <a:pt x="222014" y="53893"/>
                </a:cubicBezTo>
                <a:cubicBezTo>
                  <a:pt x="230996" y="45301"/>
                  <a:pt x="240173" y="37100"/>
                  <a:pt x="249546" y="29290"/>
                </a:cubicBezTo>
                <a:cubicBezTo>
                  <a:pt x="258918" y="21479"/>
                  <a:pt x="268291" y="14645"/>
                  <a:pt x="277664" y="8787"/>
                </a:cubicBezTo>
                <a:cubicBezTo>
                  <a:pt x="287036" y="2929"/>
                  <a:pt x="295628" y="0"/>
                  <a:pt x="3034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6134">
              <a:solidFill>
                <a:schemeClr val="bg1"/>
              </a:solidFill>
              <a:latin typeface="#9Slide06 Deepika Sketch" panose="02000507000000020004" pitchFamily="2" charset="-93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386229" y="69119"/>
            <a:ext cx="48936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vi-VN" sz="3600" b="1" dirty="0">
                <a:ln w="0"/>
              </a:rPr>
              <a:t>Vị trí địa lí và lãnh thổ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219200" y="679293"/>
            <a:ext cx="4876800" cy="204216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70485" y="1109545"/>
            <a:ext cx="5791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1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 SGK.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</a:rPr>
              <a:t>Hình 3: </a:t>
            </a:r>
            <a:r>
              <a:rPr lang="vi-VN" sz="1600">
                <a:ln w="0"/>
              </a:rPr>
              <a:t>Bản đồ hành chính Việt Nam năm 2021</a:t>
            </a:r>
          </a:p>
        </p:txBody>
      </p:sp>
    </p:spTree>
    <p:extLst>
      <p:ext uri="{BB962C8B-B14F-4D97-AF65-F5344CB8AC3E}">
        <p14:creationId xmlns:p14="http://schemas.microsoft.com/office/powerpoint/2010/main" val="50338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D5382-5977-5A47-48B5-38D82DB103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34" b="12241"/>
          <a:stretch/>
        </p:blipFill>
        <p:spPr>
          <a:xfrm>
            <a:off x="20" y="10"/>
            <a:ext cx="12191980" cy="656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6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52400" y="1273845"/>
            <a:ext cx="6553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Việt Nam thuộc châu Á, nằm gần trung tâm khu vực Đông Nam Á, tiếp giáp với Biển Đông.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Phần đất liền, Việt Nam tiếp giáp với Trung Quốc ở phía Bắc, Cam-pu-chia (Cambodia) và Lào ở phía tây.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</a:rPr>
              <a:t>Hình 3: </a:t>
            </a:r>
            <a:r>
              <a:rPr lang="vi-VN" sz="1600">
                <a:ln w="0"/>
              </a:rPr>
              <a:t>Bản đồ hành chính Việt Nam năm 2021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789FD4E-EE3F-7F4B-415D-BB038C1E3E13}"/>
              </a:ext>
            </a:extLst>
          </p:cNvPr>
          <p:cNvSpPr/>
          <p:nvPr/>
        </p:nvSpPr>
        <p:spPr>
          <a:xfrm>
            <a:off x="406401" y="228600"/>
            <a:ext cx="3319787" cy="944681"/>
          </a:xfrm>
          <a:custGeom>
            <a:avLst/>
            <a:gdLst/>
            <a:ahLst/>
            <a:cxnLst/>
            <a:rect l="l" t="t" r="r" b="b"/>
            <a:pathLst>
              <a:path w="3741308" h="1417021">
                <a:moveTo>
                  <a:pt x="0" y="0"/>
                </a:moveTo>
                <a:lnTo>
                  <a:pt x="3741309" y="0"/>
                </a:lnTo>
                <a:lnTo>
                  <a:pt x="3741309" y="1417021"/>
                </a:lnTo>
                <a:lnTo>
                  <a:pt x="0" y="1417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D2805D4-6553-ECD4-22D6-E20563F0E800}"/>
              </a:ext>
            </a:extLst>
          </p:cNvPr>
          <p:cNvSpPr/>
          <p:nvPr/>
        </p:nvSpPr>
        <p:spPr>
          <a:xfrm>
            <a:off x="851109" y="393164"/>
            <a:ext cx="2328843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 trí địa lí</a:t>
            </a:r>
          </a:p>
        </p:txBody>
      </p:sp>
    </p:spTree>
    <p:extLst>
      <p:ext uri="{BB962C8B-B14F-4D97-AF65-F5344CB8AC3E}">
        <p14:creationId xmlns:p14="http://schemas.microsoft.com/office/powerpoint/2010/main" val="216336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52400" y="1955716"/>
            <a:ext cx="6553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vi-VN" sz="4000">
                <a:cs typeface="Arial" panose="020B0604020202020204" pitchFamily="34" charset="0"/>
              </a:rPr>
              <a:t>Phần đất liền Việt Nam có hình chữ S, trải dài theo chiều Bắc – Nam, hẹp theo chiều ngang.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</a:rPr>
              <a:t>Hình 3: </a:t>
            </a:r>
            <a:r>
              <a:rPr lang="vi-VN" sz="1600">
                <a:ln w="0"/>
              </a:rPr>
              <a:t>Bản đồ hành chính Việt Nam năm 2021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789FD4E-EE3F-7F4B-415D-BB038C1E3E13}"/>
              </a:ext>
            </a:extLst>
          </p:cNvPr>
          <p:cNvSpPr/>
          <p:nvPr/>
        </p:nvSpPr>
        <p:spPr>
          <a:xfrm>
            <a:off x="278639" y="63539"/>
            <a:ext cx="6502400" cy="1828800"/>
          </a:xfrm>
          <a:custGeom>
            <a:avLst/>
            <a:gdLst/>
            <a:ahLst/>
            <a:cxnLst/>
            <a:rect l="l" t="t" r="r" b="b"/>
            <a:pathLst>
              <a:path w="3741308" h="1417021">
                <a:moveTo>
                  <a:pt x="0" y="0"/>
                </a:moveTo>
                <a:lnTo>
                  <a:pt x="3741309" y="0"/>
                </a:lnTo>
                <a:lnTo>
                  <a:pt x="3741309" y="1417021"/>
                </a:lnTo>
                <a:lnTo>
                  <a:pt x="0" y="1417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D2805D4-6553-ECD4-22D6-E20563F0E800}"/>
              </a:ext>
            </a:extLst>
          </p:cNvPr>
          <p:cNvSpPr/>
          <p:nvPr/>
        </p:nvSpPr>
        <p:spPr>
          <a:xfrm>
            <a:off x="609600" y="393164"/>
            <a:ext cx="5840478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/>
            <a:r>
              <a:rPr lang="vi-VN" sz="3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 tả hình dạng phần đất liền Việt Nam.</a:t>
            </a:r>
          </a:p>
        </p:txBody>
      </p:sp>
    </p:spTree>
    <p:extLst>
      <p:ext uri="{BB962C8B-B14F-4D97-AF65-F5344CB8AC3E}">
        <p14:creationId xmlns:p14="http://schemas.microsoft.com/office/powerpoint/2010/main" val="1531875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2066">
            <a:extLst>
              <a:ext uri="{FF2B5EF4-FFF2-40B4-BE49-F238E27FC236}">
                <a16:creationId xmlns:a16="http://schemas.microsoft.com/office/drawing/2014/main" id="{9F5E1885-4B77-4930-AF94-83DC34F51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12CED8F1-A066-4193-A0C6-FA32AABA2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6FC2AD83-6F23-413C-AD90-9F32AF827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072CDB-2328-BF9E-E8F4-37521233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552" y="2050872"/>
            <a:ext cx="10439216" cy="30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Rectangle 2072">
            <a:extLst>
              <a:ext uri="{FF2B5EF4-FFF2-40B4-BE49-F238E27FC236}">
                <a16:creationId xmlns:a16="http://schemas.microsoft.com/office/drawing/2014/main" id="{7367BE40-CEB0-42C0-A019-83612A9D1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93A1CF79-E584-4525-AB80-C5E826445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EDFF68DC-7619-4C0C-B291-0018372D2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9" name="Freeform 9">
            <a:extLst>
              <a:ext uri="{FF2B5EF4-FFF2-40B4-BE49-F238E27FC236}">
                <a16:creationId xmlns:a16="http://schemas.microsoft.com/office/drawing/2014/main" id="{5003435F-4995-49A0-9B3D-4955D2822A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D30ADD0-0BF7-26B3-882E-4A5885240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812" y="685800"/>
            <a:ext cx="3072869" cy="11519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100" b="0" i="0" u="none" strike="noStrike" cap="all" normalizeH="0" dirty="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              </a:t>
            </a:r>
            <a:br>
              <a:rPr kumimoji="0" lang="en-US" altLang="en-US" sz="2100" b="0" i="0" u="none" strike="noStrike" cap="all" normalizeH="0" dirty="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kumimoji="0" lang="en-US" altLang="en-US" sz="2100" b="0" i="0" u="none" strike="noStrike" cap="all" normalizeH="0" dirty="0">
              <a:ln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8ABE9-E816-6DC1-9270-2E99D6AF8380}"/>
              </a:ext>
            </a:extLst>
          </p:cNvPr>
          <p:cNvSpPr txBox="1"/>
          <p:nvPr/>
        </p:nvSpPr>
        <p:spPr>
          <a:xfrm>
            <a:off x="8006592" y="2071048"/>
            <a:ext cx="3076090" cy="3072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endParaRPr lang="en-US" cap="al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21A56-77FD-5237-6947-936D1156B0D4}"/>
              </a:ext>
            </a:extLst>
          </p:cNvPr>
          <p:cNvSpPr txBox="1"/>
          <p:nvPr/>
        </p:nvSpPr>
        <p:spPr>
          <a:xfrm>
            <a:off x="5919019" y="-786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3E3A6-767A-EE7F-2634-F95643B96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20" y="78947"/>
            <a:ext cx="10706328" cy="1828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3246B-D15C-FDF9-B47B-BB43AFAE376E}"/>
              </a:ext>
            </a:extLst>
          </p:cNvPr>
          <p:cNvSpPr txBox="1"/>
          <p:nvPr/>
        </p:nvSpPr>
        <p:spPr>
          <a:xfrm>
            <a:off x="516541" y="420473"/>
            <a:ext cx="1156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l="-25603" r="-6958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96796" y="1677725"/>
            <a:ext cx="7483649" cy="2913036"/>
            <a:chOff x="0" y="0"/>
            <a:chExt cx="2956503" cy="1150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A88DEB5-048D-3E13-76AA-1090EBB354A8}"/>
              </a:ext>
            </a:extLst>
          </p:cNvPr>
          <p:cNvSpPr txBox="1">
            <a:spLocks noChangeAspect="1"/>
          </p:cNvSpPr>
          <p:nvPr/>
        </p:nvSpPr>
        <p:spPr>
          <a:xfrm>
            <a:off x="5839783" y="2439936"/>
            <a:ext cx="6058090" cy="1089701"/>
          </a:xfrm>
          <a:custGeom>
            <a:avLst/>
            <a:gdLst/>
            <a:ahLst/>
            <a:cxnLst/>
            <a:rect l="l" t="t" r="r" b="b"/>
            <a:pathLst>
              <a:path w="7643896" h="1634552">
                <a:moveTo>
                  <a:pt x="4863666" y="1444098"/>
                </a:moveTo>
                <a:lnTo>
                  <a:pt x="5053422" y="1444098"/>
                </a:lnTo>
                <a:lnTo>
                  <a:pt x="5053422" y="1634552"/>
                </a:lnTo>
                <a:lnTo>
                  <a:pt x="4863666" y="1634552"/>
                </a:lnTo>
                <a:close/>
                <a:moveTo>
                  <a:pt x="1417309" y="1441307"/>
                </a:moveTo>
                <a:lnTo>
                  <a:pt x="1607762" y="1441307"/>
                </a:lnTo>
                <a:lnTo>
                  <a:pt x="1607762" y="1631761"/>
                </a:lnTo>
                <a:lnTo>
                  <a:pt x="1417309" y="1631761"/>
                </a:lnTo>
                <a:close/>
                <a:moveTo>
                  <a:pt x="1516373" y="564384"/>
                </a:moveTo>
                <a:lnTo>
                  <a:pt x="1403356" y="883900"/>
                </a:lnTo>
                <a:lnTo>
                  <a:pt x="1629389" y="883900"/>
                </a:lnTo>
                <a:close/>
                <a:moveTo>
                  <a:pt x="3796568" y="481366"/>
                </a:moveTo>
                <a:lnTo>
                  <a:pt x="3796568" y="1157371"/>
                </a:lnTo>
                <a:lnTo>
                  <a:pt x="3820986" y="1157371"/>
                </a:lnTo>
                <a:cubicBezTo>
                  <a:pt x="3905632" y="1157371"/>
                  <a:pt x="3970976" y="1150860"/>
                  <a:pt x="4017020" y="1137838"/>
                </a:cubicBezTo>
                <a:cubicBezTo>
                  <a:pt x="4055622" y="1127141"/>
                  <a:pt x="4091202" y="1109700"/>
                  <a:pt x="4123758" y="1085515"/>
                </a:cubicBezTo>
                <a:cubicBezTo>
                  <a:pt x="4164220" y="1053889"/>
                  <a:pt x="4195498" y="1015520"/>
                  <a:pt x="4217589" y="970406"/>
                </a:cubicBezTo>
                <a:cubicBezTo>
                  <a:pt x="4239681" y="925292"/>
                  <a:pt x="4250726" y="876458"/>
                  <a:pt x="4250726" y="823903"/>
                </a:cubicBezTo>
                <a:cubicBezTo>
                  <a:pt x="4250726" y="768093"/>
                  <a:pt x="4238750" y="715189"/>
                  <a:pt x="4214798" y="665192"/>
                </a:cubicBezTo>
                <a:cubicBezTo>
                  <a:pt x="4190846" y="615195"/>
                  <a:pt x="4156082" y="574849"/>
                  <a:pt x="4110502" y="544153"/>
                </a:cubicBezTo>
                <a:cubicBezTo>
                  <a:pt x="4072366" y="518108"/>
                  <a:pt x="4024229" y="500202"/>
                  <a:pt x="3966093" y="490435"/>
                </a:cubicBezTo>
                <a:cubicBezTo>
                  <a:pt x="3926096" y="484389"/>
                  <a:pt x="3874238" y="481366"/>
                  <a:pt x="3810522" y="481366"/>
                </a:cubicBezTo>
                <a:close/>
                <a:moveTo>
                  <a:pt x="5515059" y="291610"/>
                </a:moveTo>
                <a:lnTo>
                  <a:pt x="5735510" y="291610"/>
                </a:lnTo>
                <a:lnTo>
                  <a:pt x="6175018" y="1062493"/>
                </a:lnTo>
                <a:lnTo>
                  <a:pt x="6175018" y="291610"/>
                </a:lnTo>
                <a:lnTo>
                  <a:pt x="6371053" y="291610"/>
                </a:lnTo>
                <a:lnTo>
                  <a:pt x="6371053" y="1347127"/>
                </a:lnTo>
                <a:lnTo>
                  <a:pt x="6154090" y="1347127"/>
                </a:lnTo>
                <a:lnTo>
                  <a:pt x="5711094" y="578337"/>
                </a:lnTo>
                <a:lnTo>
                  <a:pt x="5711094" y="1347127"/>
                </a:lnTo>
                <a:lnTo>
                  <a:pt x="5515059" y="1347127"/>
                </a:lnTo>
                <a:close/>
                <a:moveTo>
                  <a:pt x="4600659" y="291610"/>
                </a:moveTo>
                <a:lnTo>
                  <a:pt x="4796694" y="291610"/>
                </a:lnTo>
                <a:lnTo>
                  <a:pt x="4796694" y="950175"/>
                </a:lnTo>
                <a:lnTo>
                  <a:pt x="4796694" y="977382"/>
                </a:lnTo>
                <a:lnTo>
                  <a:pt x="4797391" y="1012962"/>
                </a:lnTo>
                <a:cubicBezTo>
                  <a:pt x="4797391" y="1018078"/>
                  <a:pt x="4797624" y="1023659"/>
                  <a:pt x="4798088" y="1029705"/>
                </a:cubicBezTo>
                <a:cubicBezTo>
                  <a:pt x="4798554" y="1035751"/>
                  <a:pt x="4799484" y="1042030"/>
                  <a:pt x="4800879" y="1048541"/>
                </a:cubicBezTo>
                <a:cubicBezTo>
                  <a:pt x="4802274" y="1062028"/>
                  <a:pt x="4807623" y="1076679"/>
                  <a:pt x="4816924" y="1092492"/>
                </a:cubicBezTo>
                <a:cubicBezTo>
                  <a:pt x="4830878" y="1119932"/>
                  <a:pt x="4850178" y="1141791"/>
                  <a:pt x="4874828" y="1158069"/>
                </a:cubicBezTo>
                <a:cubicBezTo>
                  <a:pt x="4899478" y="1174347"/>
                  <a:pt x="4926686" y="1182486"/>
                  <a:pt x="4956451" y="1182486"/>
                </a:cubicBezTo>
                <a:cubicBezTo>
                  <a:pt x="4982031" y="1182486"/>
                  <a:pt x="5006680" y="1176207"/>
                  <a:pt x="5030400" y="1163650"/>
                </a:cubicBezTo>
                <a:cubicBezTo>
                  <a:pt x="5054120" y="1151093"/>
                  <a:pt x="5073886" y="1132722"/>
                  <a:pt x="5089698" y="1108537"/>
                </a:cubicBezTo>
                <a:cubicBezTo>
                  <a:pt x="5102256" y="1087608"/>
                  <a:pt x="5110628" y="1062261"/>
                  <a:pt x="5114814" y="1032495"/>
                </a:cubicBezTo>
                <a:cubicBezTo>
                  <a:pt x="5117139" y="1010636"/>
                  <a:pt x="5118302" y="983196"/>
                  <a:pt x="5118302" y="950175"/>
                </a:cubicBezTo>
                <a:lnTo>
                  <a:pt x="5118302" y="291610"/>
                </a:lnTo>
                <a:lnTo>
                  <a:pt x="5313638" y="291610"/>
                </a:lnTo>
                <a:lnTo>
                  <a:pt x="5313638" y="950175"/>
                </a:lnTo>
                <a:cubicBezTo>
                  <a:pt x="5313638" y="1011566"/>
                  <a:pt x="5309453" y="1061796"/>
                  <a:pt x="5301081" y="1100863"/>
                </a:cubicBezTo>
                <a:cubicBezTo>
                  <a:pt x="5289919" y="1152953"/>
                  <a:pt x="5268525" y="1197834"/>
                  <a:pt x="5236899" y="1235506"/>
                </a:cubicBezTo>
                <a:cubicBezTo>
                  <a:pt x="5203412" y="1275969"/>
                  <a:pt x="5161438" y="1308990"/>
                  <a:pt x="5110976" y="1334570"/>
                </a:cubicBezTo>
                <a:cubicBezTo>
                  <a:pt x="5060514" y="1360150"/>
                  <a:pt x="5009006" y="1372940"/>
                  <a:pt x="4956451" y="1372940"/>
                </a:cubicBezTo>
                <a:cubicBezTo>
                  <a:pt x="4907617" y="1372940"/>
                  <a:pt x="4858899" y="1361080"/>
                  <a:pt x="4810297" y="1337360"/>
                </a:cubicBezTo>
                <a:cubicBezTo>
                  <a:pt x="4761696" y="1313641"/>
                  <a:pt x="4720419" y="1282364"/>
                  <a:pt x="4686468" y="1243529"/>
                </a:cubicBezTo>
                <a:cubicBezTo>
                  <a:pt x="4652516" y="1204694"/>
                  <a:pt x="4628564" y="1158767"/>
                  <a:pt x="4614612" y="1105747"/>
                </a:cubicBezTo>
                <a:cubicBezTo>
                  <a:pt x="4610426" y="1085748"/>
                  <a:pt x="4606938" y="1063656"/>
                  <a:pt x="4604147" y="1039472"/>
                </a:cubicBezTo>
                <a:cubicBezTo>
                  <a:pt x="4604147" y="1029240"/>
                  <a:pt x="4603566" y="1013659"/>
                  <a:pt x="4602403" y="992730"/>
                </a:cubicBezTo>
                <a:cubicBezTo>
                  <a:pt x="4601240" y="971801"/>
                  <a:pt x="4600659" y="957616"/>
                  <a:pt x="4600659" y="950175"/>
                </a:cubicBezTo>
                <a:close/>
                <a:moveTo>
                  <a:pt x="3600534" y="291610"/>
                </a:moveTo>
                <a:lnTo>
                  <a:pt x="3822380" y="291610"/>
                </a:lnTo>
                <a:cubicBezTo>
                  <a:pt x="3888423" y="291610"/>
                  <a:pt x="3940746" y="294168"/>
                  <a:pt x="3979348" y="299284"/>
                </a:cubicBezTo>
                <a:cubicBezTo>
                  <a:pt x="4034694" y="306260"/>
                  <a:pt x="4085853" y="318353"/>
                  <a:pt x="4132827" y="335561"/>
                </a:cubicBezTo>
                <a:cubicBezTo>
                  <a:pt x="4179801" y="352769"/>
                  <a:pt x="4223984" y="379047"/>
                  <a:pt x="4265377" y="414393"/>
                </a:cubicBezTo>
                <a:cubicBezTo>
                  <a:pt x="4321188" y="461832"/>
                  <a:pt x="4365836" y="523457"/>
                  <a:pt x="4399322" y="599266"/>
                </a:cubicBezTo>
                <a:cubicBezTo>
                  <a:pt x="4415136" y="635543"/>
                  <a:pt x="4426995" y="672168"/>
                  <a:pt x="4434902" y="709143"/>
                </a:cubicBezTo>
                <a:cubicBezTo>
                  <a:pt x="4442808" y="746117"/>
                  <a:pt x="4446761" y="784371"/>
                  <a:pt x="4446761" y="823903"/>
                </a:cubicBezTo>
                <a:cubicBezTo>
                  <a:pt x="4446761" y="897852"/>
                  <a:pt x="4430600" y="971336"/>
                  <a:pt x="4398276" y="1044355"/>
                </a:cubicBezTo>
                <a:cubicBezTo>
                  <a:pt x="4365952" y="1117374"/>
                  <a:pt x="4321652" y="1177835"/>
                  <a:pt x="4265377" y="1225739"/>
                </a:cubicBezTo>
                <a:cubicBezTo>
                  <a:pt x="4225380" y="1259226"/>
                  <a:pt x="4180498" y="1285736"/>
                  <a:pt x="4130734" y="1305269"/>
                </a:cubicBezTo>
                <a:cubicBezTo>
                  <a:pt x="4087946" y="1321547"/>
                  <a:pt x="4038879" y="1333175"/>
                  <a:pt x="3983534" y="1340151"/>
                </a:cubicBezTo>
                <a:cubicBezTo>
                  <a:pt x="3965860" y="1342011"/>
                  <a:pt x="3942838" y="1343639"/>
                  <a:pt x="3914468" y="1345034"/>
                </a:cubicBezTo>
                <a:cubicBezTo>
                  <a:pt x="3886098" y="1346430"/>
                  <a:pt x="3856798" y="1347127"/>
                  <a:pt x="3826566" y="1347127"/>
                </a:cubicBezTo>
                <a:lnTo>
                  <a:pt x="3600534" y="1347127"/>
                </a:lnTo>
                <a:close/>
                <a:moveTo>
                  <a:pt x="2143209" y="291610"/>
                </a:moveTo>
                <a:lnTo>
                  <a:pt x="2363661" y="291610"/>
                </a:lnTo>
                <a:lnTo>
                  <a:pt x="2803168" y="1062493"/>
                </a:lnTo>
                <a:lnTo>
                  <a:pt x="2803168" y="291610"/>
                </a:lnTo>
                <a:lnTo>
                  <a:pt x="2999204" y="291610"/>
                </a:lnTo>
                <a:lnTo>
                  <a:pt x="2999204" y="1347127"/>
                </a:lnTo>
                <a:lnTo>
                  <a:pt x="2782240" y="1347127"/>
                </a:lnTo>
                <a:lnTo>
                  <a:pt x="2339244" y="578337"/>
                </a:lnTo>
                <a:lnTo>
                  <a:pt x="2339244" y="1347127"/>
                </a:lnTo>
                <a:lnTo>
                  <a:pt x="2143209" y="1347127"/>
                </a:lnTo>
                <a:close/>
                <a:moveTo>
                  <a:pt x="1438936" y="291610"/>
                </a:moveTo>
                <a:lnTo>
                  <a:pt x="1591717" y="291610"/>
                </a:lnTo>
                <a:lnTo>
                  <a:pt x="2036108" y="1347127"/>
                </a:lnTo>
                <a:lnTo>
                  <a:pt x="1820540" y="1347127"/>
                </a:lnTo>
                <a:lnTo>
                  <a:pt x="1706128" y="1074353"/>
                </a:lnTo>
                <a:lnTo>
                  <a:pt x="1332198" y="1074353"/>
                </a:lnTo>
                <a:lnTo>
                  <a:pt x="1214996" y="1347127"/>
                </a:lnTo>
                <a:lnTo>
                  <a:pt x="998730" y="1347127"/>
                </a:lnTo>
                <a:close/>
                <a:moveTo>
                  <a:pt x="0" y="291610"/>
                </a:moveTo>
                <a:lnTo>
                  <a:pt x="205802" y="291610"/>
                </a:lnTo>
                <a:lnTo>
                  <a:pt x="490435" y="1094584"/>
                </a:lnTo>
                <a:lnTo>
                  <a:pt x="774372" y="291610"/>
                </a:lnTo>
                <a:lnTo>
                  <a:pt x="980173" y="291610"/>
                </a:lnTo>
                <a:lnTo>
                  <a:pt x="572058" y="1347127"/>
                </a:lnTo>
                <a:lnTo>
                  <a:pt x="410208" y="1347127"/>
                </a:lnTo>
                <a:close/>
                <a:moveTo>
                  <a:pt x="7079512" y="271379"/>
                </a:moveTo>
                <a:cubicBezTo>
                  <a:pt x="7189272" y="271379"/>
                  <a:pt x="7291360" y="300912"/>
                  <a:pt x="7385772" y="359978"/>
                </a:cubicBezTo>
                <a:cubicBezTo>
                  <a:pt x="7483440" y="421370"/>
                  <a:pt x="7551808" y="501830"/>
                  <a:pt x="7590876" y="601359"/>
                </a:cubicBezTo>
                <a:lnTo>
                  <a:pt x="7357170" y="601359"/>
                </a:lnTo>
                <a:cubicBezTo>
                  <a:pt x="7326474" y="558106"/>
                  <a:pt x="7285896" y="523922"/>
                  <a:pt x="7235432" y="498807"/>
                </a:cubicBezTo>
                <a:cubicBezTo>
                  <a:pt x="7184972" y="473692"/>
                  <a:pt x="7132998" y="461135"/>
                  <a:pt x="7079512" y="461135"/>
                </a:cubicBezTo>
                <a:cubicBezTo>
                  <a:pt x="7034398" y="461135"/>
                  <a:pt x="6990912" y="468925"/>
                  <a:pt x="6949056" y="484505"/>
                </a:cubicBezTo>
                <a:cubicBezTo>
                  <a:pt x="6907196" y="500086"/>
                  <a:pt x="6869292" y="522759"/>
                  <a:pt x="6835340" y="552525"/>
                </a:cubicBezTo>
                <a:cubicBezTo>
                  <a:pt x="6798600" y="585081"/>
                  <a:pt x="6769182" y="625427"/>
                  <a:pt x="6747090" y="673564"/>
                </a:cubicBezTo>
                <a:cubicBezTo>
                  <a:pt x="6725000" y="721700"/>
                  <a:pt x="6713952" y="769953"/>
                  <a:pt x="6713952" y="818322"/>
                </a:cubicBezTo>
                <a:cubicBezTo>
                  <a:pt x="6713952" y="840647"/>
                  <a:pt x="6716046" y="862622"/>
                  <a:pt x="6720232" y="884248"/>
                </a:cubicBezTo>
                <a:cubicBezTo>
                  <a:pt x="6724418" y="905875"/>
                  <a:pt x="6731044" y="927618"/>
                  <a:pt x="6740114" y="949477"/>
                </a:cubicBezTo>
                <a:cubicBezTo>
                  <a:pt x="6749184" y="971336"/>
                  <a:pt x="6759996" y="991800"/>
                  <a:pt x="6772554" y="1010869"/>
                </a:cubicBezTo>
                <a:cubicBezTo>
                  <a:pt x="6785112" y="1029937"/>
                  <a:pt x="6799296" y="1047611"/>
                  <a:pt x="6815110" y="1063889"/>
                </a:cubicBezTo>
                <a:cubicBezTo>
                  <a:pt x="6850922" y="1102026"/>
                  <a:pt x="6892664" y="1131326"/>
                  <a:pt x="6940334" y="1151790"/>
                </a:cubicBezTo>
                <a:cubicBezTo>
                  <a:pt x="6988006" y="1172254"/>
                  <a:pt x="7037422" y="1182486"/>
                  <a:pt x="7088582" y="1182486"/>
                </a:cubicBezTo>
                <a:cubicBezTo>
                  <a:pt x="7149972" y="1182486"/>
                  <a:pt x="7209388" y="1165045"/>
                  <a:pt x="7266826" y="1130164"/>
                </a:cubicBezTo>
                <a:cubicBezTo>
                  <a:pt x="7324264" y="1095282"/>
                  <a:pt x="7367634" y="1049471"/>
                  <a:pt x="7396936" y="992730"/>
                </a:cubicBezTo>
                <a:lnTo>
                  <a:pt x="6955334" y="992730"/>
                </a:lnTo>
                <a:lnTo>
                  <a:pt x="6955334" y="808555"/>
                </a:lnTo>
                <a:lnTo>
                  <a:pt x="7643896" y="808555"/>
                </a:lnTo>
                <a:lnTo>
                  <a:pt x="7643896" y="831577"/>
                </a:lnTo>
                <a:cubicBezTo>
                  <a:pt x="7643896" y="983196"/>
                  <a:pt x="7588086" y="1112025"/>
                  <a:pt x="7476464" y="1218065"/>
                </a:cubicBezTo>
                <a:cubicBezTo>
                  <a:pt x="7367634" y="1321315"/>
                  <a:pt x="7236248" y="1372940"/>
                  <a:pt x="7082302" y="1372940"/>
                </a:cubicBezTo>
                <a:cubicBezTo>
                  <a:pt x="6928358" y="1372940"/>
                  <a:pt x="6796274" y="1320617"/>
                  <a:pt x="6686048" y="1215972"/>
                </a:cubicBezTo>
                <a:cubicBezTo>
                  <a:pt x="6573962" y="1109467"/>
                  <a:pt x="6517918" y="979243"/>
                  <a:pt x="6517918" y="825299"/>
                </a:cubicBezTo>
                <a:cubicBezTo>
                  <a:pt x="6517918" y="671355"/>
                  <a:pt x="6573148" y="540549"/>
                  <a:pt x="6683606" y="432881"/>
                </a:cubicBezTo>
                <a:cubicBezTo>
                  <a:pt x="6794064" y="325213"/>
                  <a:pt x="6926032" y="271379"/>
                  <a:pt x="7079512" y="271379"/>
                </a:cubicBezTo>
                <a:close/>
                <a:moveTo>
                  <a:pt x="1448702" y="0"/>
                </a:moveTo>
                <a:lnTo>
                  <a:pt x="1598693" y="0"/>
                </a:lnTo>
                <a:lnTo>
                  <a:pt x="1807983" y="196732"/>
                </a:lnTo>
                <a:lnTo>
                  <a:pt x="1600786" y="196732"/>
                </a:lnTo>
                <a:lnTo>
                  <a:pt x="1523349" y="105342"/>
                </a:lnTo>
                <a:lnTo>
                  <a:pt x="1444516" y="196732"/>
                </a:lnTo>
                <a:lnTo>
                  <a:pt x="1237320" y="196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10503"/>
              </a:lnSpc>
              <a:spcBef>
                <a:spcPct val="0"/>
              </a:spcBef>
            </a:pPr>
            <a:endParaRPr lang="en-US" sz="7502" dirty="0">
              <a:solidFill>
                <a:srgbClr val="FFFFFF"/>
              </a:solidFill>
              <a:latin typeface="#9Slide03 SVN-Avo 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5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t="-1265" b="-126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1658061"/>
            <a:ext cx="7483649" cy="2913036"/>
            <a:chOff x="0" y="0"/>
            <a:chExt cx="2956503" cy="1150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A84D6A6-1CF5-140E-059D-5DC6ECE03ED3}"/>
              </a:ext>
            </a:extLst>
          </p:cNvPr>
          <p:cNvSpPr txBox="1">
            <a:spLocks noChangeAspect="1"/>
          </p:cNvSpPr>
          <p:nvPr/>
        </p:nvSpPr>
        <p:spPr>
          <a:xfrm>
            <a:off x="6401948" y="2327383"/>
            <a:ext cx="5495925" cy="1203183"/>
          </a:xfrm>
          <a:custGeom>
            <a:avLst/>
            <a:gdLst/>
            <a:ahLst/>
            <a:cxnLst/>
            <a:rect l="l" t="t" r="r" b="b"/>
            <a:pathLst>
              <a:path w="8243887" h="1804774">
                <a:moveTo>
                  <a:pt x="5315341" y="1614320"/>
                </a:moveTo>
                <a:lnTo>
                  <a:pt x="5505097" y="1614320"/>
                </a:lnTo>
                <a:lnTo>
                  <a:pt x="5505097" y="1804774"/>
                </a:lnTo>
                <a:lnTo>
                  <a:pt x="5315341" y="1804774"/>
                </a:lnTo>
                <a:close/>
                <a:moveTo>
                  <a:pt x="4113655" y="650193"/>
                </a:moveTo>
                <a:lnTo>
                  <a:pt x="4113655" y="907619"/>
                </a:lnTo>
                <a:lnTo>
                  <a:pt x="4278995" y="907619"/>
                </a:lnTo>
                <a:lnTo>
                  <a:pt x="4278995" y="1059005"/>
                </a:lnTo>
                <a:lnTo>
                  <a:pt x="4113655" y="1059005"/>
                </a:lnTo>
                <a:lnTo>
                  <a:pt x="4113655" y="1326198"/>
                </a:lnTo>
                <a:lnTo>
                  <a:pt x="4138073" y="1326198"/>
                </a:lnTo>
                <a:cubicBezTo>
                  <a:pt x="4222719" y="1326198"/>
                  <a:pt x="4288063" y="1319687"/>
                  <a:pt x="4334107" y="1306665"/>
                </a:cubicBezTo>
                <a:cubicBezTo>
                  <a:pt x="4372710" y="1295968"/>
                  <a:pt x="4408289" y="1278527"/>
                  <a:pt x="4440845" y="1254342"/>
                </a:cubicBezTo>
                <a:cubicBezTo>
                  <a:pt x="4481307" y="1222716"/>
                  <a:pt x="4512585" y="1184347"/>
                  <a:pt x="4534677" y="1139233"/>
                </a:cubicBezTo>
                <a:cubicBezTo>
                  <a:pt x="4556768" y="1094119"/>
                  <a:pt x="4567814" y="1045285"/>
                  <a:pt x="4567814" y="992730"/>
                </a:cubicBezTo>
                <a:cubicBezTo>
                  <a:pt x="4567814" y="936920"/>
                  <a:pt x="4555838" y="884016"/>
                  <a:pt x="4531886" y="834019"/>
                </a:cubicBezTo>
                <a:cubicBezTo>
                  <a:pt x="4507934" y="784022"/>
                  <a:pt x="4473169" y="743676"/>
                  <a:pt x="4427590" y="712980"/>
                </a:cubicBezTo>
                <a:cubicBezTo>
                  <a:pt x="4389453" y="686935"/>
                  <a:pt x="4341316" y="669029"/>
                  <a:pt x="4283180" y="659262"/>
                </a:cubicBezTo>
                <a:cubicBezTo>
                  <a:pt x="4243183" y="653216"/>
                  <a:pt x="4191325" y="650193"/>
                  <a:pt x="4127609" y="650193"/>
                </a:cubicBezTo>
                <a:close/>
                <a:moveTo>
                  <a:pt x="5410916" y="629962"/>
                </a:moveTo>
                <a:cubicBezTo>
                  <a:pt x="5312783" y="629962"/>
                  <a:pt x="5229183" y="664960"/>
                  <a:pt x="5160117" y="734955"/>
                </a:cubicBezTo>
                <a:cubicBezTo>
                  <a:pt x="5091052" y="804951"/>
                  <a:pt x="5056519" y="889481"/>
                  <a:pt x="5056519" y="988545"/>
                </a:cubicBezTo>
                <a:cubicBezTo>
                  <a:pt x="5056519" y="1086213"/>
                  <a:pt x="5091517" y="1171092"/>
                  <a:pt x="5161513" y="1243180"/>
                </a:cubicBezTo>
                <a:cubicBezTo>
                  <a:pt x="5231509" y="1315269"/>
                  <a:pt x="5314643" y="1351313"/>
                  <a:pt x="5410916" y="1351313"/>
                </a:cubicBezTo>
                <a:cubicBezTo>
                  <a:pt x="5507189" y="1351313"/>
                  <a:pt x="5590323" y="1315269"/>
                  <a:pt x="5660319" y="1243180"/>
                </a:cubicBezTo>
                <a:cubicBezTo>
                  <a:pt x="5730315" y="1171092"/>
                  <a:pt x="5765313" y="1086213"/>
                  <a:pt x="5765313" y="988545"/>
                </a:cubicBezTo>
                <a:cubicBezTo>
                  <a:pt x="5765313" y="889016"/>
                  <a:pt x="5730781" y="804370"/>
                  <a:pt x="5661715" y="734607"/>
                </a:cubicBezTo>
                <a:cubicBezTo>
                  <a:pt x="5592649" y="664843"/>
                  <a:pt x="5509049" y="629962"/>
                  <a:pt x="5410916" y="629962"/>
                </a:cubicBezTo>
                <a:close/>
                <a:moveTo>
                  <a:pt x="2353391" y="629962"/>
                </a:moveTo>
                <a:cubicBezTo>
                  <a:pt x="2255257" y="629962"/>
                  <a:pt x="2171658" y="664960"/>
                  <a:pt x="2102593" y="734955"/>
                </a:cubicBezTo>
                <a:cubicBezTo>
                  <a:pt x="2033527" y="804951"/>
                  <a:pt x="1998994" y="889481"/>
                  <a:pt x="1998994" y="988545"/>
                </a:cubicBezTo>
                <a:cubicBezTo>
                  <a:pt x="1998994" y="1086213"/>
                  <a:pt x="2033992" y="1171092"/>
                  <a:pt x="2103988" y="1243180"/>
                </a:cubicBezTo>
                <a:cubicBezTo>
                  <a:pt x="2173983" y="1315269"/>
                  <a:pt x="2257118" y="1351313"/>
                  <a:pt x="2353391" y="1351313"/>
                </a:cubicBezTo>
                <a:cubicBezTo>
                  <a:pt x="2449664" y="1351313"/>
                  <a:pt x="2532799" y="1315269"/>
                  <a:pt x="2602795" y="1243180"/>
                </a:cubicBezTo>
                <a:cubicBezTo>
                  <a:pt x="2672790" y="1171092"/>
                  <a:pt x="2707788" y="1086213"/>
                  <a:pt x="2707788" y="988545"/>
                </a:cubicBezTo>
                <a:cubicBezTo>
                  <a:pt x="2707788" y="889016"/>
                  <a:pt x="2673255" y="804370"/>
                  <a:pt x="2604190" y="734607"/>
                </a:cubicBezTo>
                <a:cubicBezTo>
                  <a:pt x="2535124" y="664843"/>
                  <a:pt x="2451525" y="629962"/>
                  <a:pt x="2353391" y="629962"/>
                </a:cubicBezTo>
                <a:close/>
                <a:moveTo>
                  <a:pt x="6115051" y="460437"/>
                </a:moveTo>
                <a:lnTo>
                  <a:pt x="6335502" y="460437"/>
                </a:lnTo>
                <a:lnTo>
                  <a:pt x="6775010" y="1231320"/>
                </a:lnTo>
                <a:lnTo>
                  <a:pt x="6775010" y="460437"/>
                </a:lnTo>
                <a:lnTo>
                  <a:pt x="6971045" y="460437"/>
                </a:lnTo>
                <a:lnTo>
                  <a:pt x="6971045" y="1515954"/>
                </a:lnTo>
                <a:lnTo>
                  <a:pt x="6754081" y="1515954"/>
                </a:lnTo>
                <a:lnTo>
                  <a:pt x="6311085" y="747164"/>
                </a:lnTo>
                <a:lnTo>
                  <a:pt x="6311085" y="1515954"/>
                </a:lnTo>
                <a:lnTo>
                  <a:pt x="6115051" y="1515954"/>
                </a:lnTo>
                <a:close/>
                <a:moveTo>
                  <a:pt x="3917621" y="460437"/>
                </a:moveTo>
                <a:lnTo>
                  <a:pt x="4139468" y="460437"/>
                </a:lnTo>
                <a:cubicBezTo>
                  <a:pt x="4205511" y="460437"/>
                  <a:pt x="4257833" y="462995"/>
                  <a:pt x="4296435" y="468111"/>
                </a:cubicBezTo>
                <a:cubicBezTo>
                  <a:pt x="4351781" y="475087"/>
                  <a:pt x="4402941" y="487180"/>
                  <a:pt x="4449915" y="504388"/>
                </a:cubicBezTo>
                <a:cubicBezTo>
                  <a:pt x="4496888" y="521596"/>
                  <a:pt x="4541071" y="547874"/>
                  <a:pt x="4582465" y="583220"/>
                </a:cubicBezTo>
                <a:cubicBezTo>
                  <a:pt x="4638275" y="630659"/>
                  <a:pt x="4682923" y="692284"/>
                  <a:pt x="4716409" y="768093"/>
                </a:cubicBezTo>
                <a:cubicBezTo>
                  <a:pt x="4732223" y="804370"/>
                  <a:pt x="4744083" y="840995"/>
                  <a:pt x="4751989" y="877970"/>
                </a:cubicBezTo>
                <a:cubicBezTo>
                  <a:pt x="4759895" y="914944"/>
                  <a:pt x="4763849" y="953198"/>
                  <a:pt x="4763849" y="992730"/>
                </a:cubicBezTo>
                <a:cubicBezTo>
                  <a:pt x="4763849" y="1066679"/>
                  <a:pt x="4747687" y="1140163"/>
                  <a:pt x="4715363" y="1213182"/>
                </a:cubicBezTo>
                <a:cubicBezTo>
                  <a:pt x="4683039" y="1286201"/>
                  <a:pt x="4638740" y="1346662"/>
                  <a:pt x="4582465" y="1394566"/>
                </a:cubicBezTo>
                <a:cubicBezTo>
                  <a:pt x="4542467" y="1428053"/>
                  <a:pt x="4497586" y="1454563"/>
                  <a:pt x="4447821" y="1474096"/>
                </a:cubicBezTo>
                <a:cubicBezTo>
                  <a:pt x="4405033" y="1490374"/>
                  <a:pt x="4355966" y="1502002"/>
                  <a:pt x="4300621" y="1508978"/>
                </a:cubicBezTo>
                <a:cubicBezTo>
                  <a:pt x="4282947" y="1510838"/>
                  <a:pt x="4259926" y="1512466"/>
                  <a:pt x="4231555" y="1513861"/>
                </a:cubicBezTo>
                <a:cubicBezTo>
                  <a:pt x="4203185" y="1515257"/>
                  <a:pt x="4173885" y="1515954"/>
                  <a:pt x="4143654" y="1515954"/>
                </a:cubicBezTo>
                <a:lnTo>
                  <a:pt x="3917621" y="1515954"/>
                </a:lnTo>
                <a:lnTo>
                  <a:pt x="3917621" y="1059005"/>
                </a:lnTo>
                <a:lnTo>
                  <a:pt x="3780885" y="1059005"/>
                </a:lnTo>
                <a:lnTo>
                  <a:pt x="3780885" y="907619"/>
                </a:lnTo>
                <a:lnTo>
                  <a:pt x="3917621" y="907619"/>
                </a:lnTo>
                <a:close/>
                <a:moveTo>
                  <a:pt x="3057525" y="460437"/>
                </a:moveTo>
                <a:lnTo>
                  <a:pt x="3253560" y="460437"/>
                </a:lnTo>
                <a:lnTo>
                  <a:pt x="3253560" y="1515954"/>
                </a:lnTo>
                <a:lnTo>
                  <a:pt x="3057525" y="1515954"/>
                </a:lnTo>
                <a:close/>
                <a:moveTo>
                  <a:pt x="885825" y="460437"/>
                </a:moveTo>
                <a:lnTo>
                  <a:pt x="1081859" y="460437"/>
                </a:lnTo>
                <a:lnTo>
                  <a:pt x="1081859" y="883202"/>
                </a:lnTo>
                <a:lnTo>
                  <a:pt x="1459278" y="883202"/>
                </a:lnTo>
                <a:lnTo>
                  <a:pt x="1459278" y="460437"/>
                </a:lnTo>
                <a:lnTo>
                  <a:pt x="1654615" y="460437"/>
                </a:lnTo>
                <a:lnTo>
                  <a:pt x="1654615" y="1515954"/>
                </a:lnTo>
                <a:lnTo>
                  <a:pt x="1459278" y="1515954"/>
                </a:lnTo>
                <a:lnTo>
                  <a:pt x="1459278" y="1072958"/>
                </a:lnTo>
                <a:lnTo>
                  <a:pt x="1081859" y="1072958"/>
                </a:lnTo>
                <a:lnTo>
                  <a:pt x="1081859" y="1515954"/>
                </a:lnTo>
                <a:lnTo>
                  <a:pt x="885825" y="1515954"/>
                </a:lnTo>
                <a:close/>
                <a:moveTo>
                  <a:pt x="0" y="460437"/>
                </a:moveTo>
                <a:lnTo>
                  <a:pt x="196034" y="460437"/>
                </a:lnTo>
                <a:lnTo>
                  <a:pt x="196034" y="917386"/>
                </a:lnTo>
                <a:lnTo>
                  <a:pt x="524619" y="460437"/>
                </a:lnTo>
                <a:lnTo>
                  <a:pt x="759023" y="460437"/>
                </a:lnTo>
                <a:lnTo>
                  <a:pt x="359978" y="978778"/>
                </a:lnTo>
                <a:lnTo>
                  <a:pt x="759023" y="1515954"/>
                </a:lnTo>
                <a:lnTo>
                  <a:pt x="524619" y="1515954"/>
                </a:lnTo>
                <a:lnTo>
                  <a:pt x="196034" y="1052727"/>
                </a:lnTo>
                <a:lnTo>
                  <a:pt x="196034" y="1515954"/>
                </a:lnTo>
                <a:lnTo>
                  <a:pt x="0" y="1515954"/>
                </a:lnTo>
                <a:close/>
                <a:moveTo>
                  <a:pt x="7679503" y="440206"/>
                </a:moveTo>
                <a:cubicBezTo>
                  <a:pt x="7789263" y="440206"/>
                  <a:pt x="7891351" y="469739"/>
                  <a:pt x="7985763" y="528805"/>
                </a:cubicBezTo>
                <a:cubicBezTo>
                  <a:pt x="8083431" y="590197"/>
                  <a:pt x="8151799" y="670657"/>
                  <a:pt x="8190867" y="770186"/>
                </a:cubicBezTo>
                <a:lnTo>
                  <a:pt x="7957161" y="770186"/>
                </a:lnTo>
                <a:cubicBezTo>
                  <a:pt x="7926465" y="726933"/>
                  <a:pt x="7885887" y="692749"/>
                  <a:pt x="7835423" y="667634"/>
                </a:cubicBezTo>
                <a:cubicBezTo>
                  <a:pt x="7784963" y="642519"/>
                  <a:pt x="7732989" y="629962"/>
                  <a:pt x="7679503" y="629962"/>
                </a:cubicBezTo>
                <a:cubicBezTo>
                  <a:pt x="7634389" y="629962"/>
                  <a:pt x="7590903" y="637752"/>
                  <a:pt x="7549047" y="653332"/>
                </a:cubicBezTo>
                <a:cubicBezTo>
                  <a:pt x="7507187" y="668913"/>
                  <a:pt x="7469283" y="691586"/>
                  <a:pt x="7435331" y="721352"/>
                </a:cubicBezTo>
                <a:cubicBezTo>
                  <a:pt x="7398591" y="753908"/>
                  <a:pt x="7369173" y="794254"/>
                  <a:pt x="7347081" y="842391"/>
                </a:cubicBezTo>
                <a:cubicBezTo>
                  <a:pt x="7324991" y="890527"/>
                  <a:pt x="7313943" y="938780"/>
                  <a:pt x="7313943" y="987149"/>
                </a:cubicBezTo>
                <a:cubicBezTo>
                  <a:pt x="7313943" y="1009474"/>
                  <a:pt x="7316037" y="1031449"/>
                  <a:pt x="7320223" y="1053075"/>
                </a:cubicBezTo>
                <a:cubicBezTo>
                  <a:pt x="7324409" y="1074702"/>
                  <a:pt x="7331035" y="1096445"/>
                  <a:pt x="7340105" y="1118304"/>
                </a:cubicBezTo>
                <a:cubicBezTo>
                  <a:pt x="7349175" y="1140163"/>
                  <a:pt x="7359987" y="1160627"/>
                  <a:pt x="7372545" y="1179696"/>
                </a:cubicBezTo>
                <a:cubicBezTo>
                  <a:pt x="7385103" y="1198764"/>
                  <a:pt x="7399287" y="1216438"/>
                  <a:pt x="7415101" y="1232716"/>
                </a:cubicBezTo>
                <a:cubicBezTo>
                  <a:pt x="7450913" y="1270853"/>
                  <a:pt x="7492655" y="1300153"/>
                  <a:pt x="7540325" y="1320617"/>
                </a:cubicBezTo>
                <a:cubicBezTo>
                  <a:pt x="7587997" y="1341081"/>
                  <a:pt x="7637413" y="1351313"/>
                  <a:pt x="7688573" y="1351313"/>
                </a:cubicBezTo>
                <a:cubicBezTo>
                  <a:pt x="7749963" y="1351313"/>
                  <a:pt x="7809379" y="1333872"/>
                  <a:pt x="7866817" y="1298991"/>
                </a:cubicBezTo>
                <a:cubicBezTo>
                  <a:pt x="7924255" y="1264109"/>
                  <a:pt x="7967625" y="1218298"/>
                  <a:pt x="7996927" y="1161557"/>
                </a:cubicBezTo>
                <a:lnTo>
                  <a:pt x="7555325" y="1161557"/>
                </a:lnTo>
                <a:lnTo>
                  <a:pt x="7555325" y="977382"/>
                </a:lnTo>
                <a:lnTo>
                  <a:pt x="8243887" y="977382"/>
                </a:lnTo>
                <a:lnTo>
                  <a:pt x="8243887" y="1000404"/>
                </a:lnTo>
                <a:cubicBezTo>
                  <a:pt x="8243887" y="1152023"/>
                  <a:pt x="8188077" y="1280852"/>
                  <a:pt x="8076455" y="1386892"/>
                </a:cubicBezTo>
                <a:cubicBezTo>
                  <a:pt x="7967625" y="1490142"/>
                  <a:pt x="7836239" y="1541767"/>
                  <a:pt x="7682293" y="1541767"/>
                </a:cubicBezTo>
                <a:cubicBezTo>
                  <a:pt x="7528349" y="1541767"/>
                  <a:pt x="7396265" y="1489444"/>
                  <a:pt x="7286039" y="1384799"/>
                </a:cubicBezTo>
                <a:cubicBezTo>
                  <a:pt x="7173953" y="1278294"/>
                  <a:pt x="7117909" y="1148070"/>
                  <a:pt x="7117909" y="994126"/>
                </a:cubicBezTo>
                <a:cubicBezTo>
                  <a:pt x="7117909" y="840182"/>
                  <a:pt x="7173139" y="709376"/>
                  <a:pt x="7283597" y="601708"/>
                </a:cubicBezTo>
                <a:cubicBezTo>
                  <a:pt x="7394055" y="494040"/>
                  <a:pt x="7526023" y="440206"/>
                  <a:pt x="7679503" y="440206"/>
                </a:cubicBezTo>
                <a:close/>
                <a:moveTo>
                  <a:pt x="5410916" y="440206"/>
                </a:moveTo>
                <a:cubicBezTo>
                  <a:pt x="5562535" y="440206"/>
                  <a:pt x="5692061" y="494040"/>
                  <a:pt x="5799497" y="601708"/>
                </a:cubicBezTo>
                <a:cubicBezTo>
                  <a:pt x="5906933" y="709376"/>
                  <a:pt x="5960650" y="839716"/>
                  <a:pt x="5960650" y="992730"/>
                </a:cubicBezTo>
                <a:cubicBezTo>
                  <a:pt x="5960650" y="1144814"/>
                  <a:pt x="5906701" y="1274341"/>
                  <a:pt x="5798799" y="1381311"/>
                </a:cubicBezTo>
                <a:cubicBezTo>
                  <a:pt x="5690899" y="1488281"/>
                  <a:pt x="5561605" y="1541767"/>
                  <a:pt x="5410916" y="1541767"/>
                </a:cubicBezTo>
                <a:cubicBezTo>
                  <a:pt x="5260227" y="1541767"/>
                  <a:pt x="5130817" y="1488398"/>
                  <a:pt x="5022684" y="1381660"/>
                </a:cubicBezTo>
                <a:cubicBezTo>
                  <a:pt x="4914551" y="1274922"/>
                  <a:pt x="4860485" y="1145279"/>
                  <a:pt x="4860485" y="992730"/>
                </a:cubicBezTo>
                <a:cubicBezTo>
                  <a:pt x="4860485" y="839716"/>
                  <a:pt x="4914202" y="709376"/>
                  <a:pt x="5021637" y="601708"/>
                </a:cubicBezTo>
                <a:cubicBezTo>
                  <a:pt x="5129073" y="494040"/>
                  <a:pt x="5258833" y="440206"/>
                  <a:pt x="5410916" y="440206"/>
                </a:cubicBezTo>
                <a:close/>
                <a:moveTo>
                  <a:pt x="2609422" y="374628"/>
                </a:moveTo>
                <a:lnTo>
                  <a:pt x="2799178" y="374628"/>
                </a:lnTo>
                <a:lnTo>
                  <a:pt x="2799178" y="546944"/>
                </a:lnTo>
                <a:lnTo>
                  <a:pt x="2680581" y="546944"/>
                </a:lnTo>
                <a:cubicBezTo>
                  <a:pt x="2748483" y="597638"/>
                  <a:pt x="2802550" y="661937"/>
                  <a:pt x="2842780" y="739839"/>
                </a:cubicBezTo>
                <a:cubicBezTo>
                  <a:pt x="2883010" y="817741"/>
                  <a:pt x="2903125" y="902038"/>
                  <a:pt x="2903125" y="992730"/>
                </a:cubicBezTo>
                <a:cubicBezTo>
                  <a:pt x="2903125" y="1144814"/>
                  <a:pt x="2849175" y="1274341"/>
                  <a:pt x="2741274" y="1381311"/>
                </a:cubicBezTo>
                <a:cubicBezTo>
                  <a:pt x="2633374" y="1488281"/>
                  <a:pt x="2504079" y="1541767"/>
                  <a:pt x="2353391" y="1541767"/>
                </a:cubicBezTo>
                <a:cubicBezTo>
                  <a:pt x="2202703" y="1541767"/>
                  <a:pt x="2073292" y="1488398"/>
                  <a:pt x="1965159" y="1381660"/>
                </a:cubicBezTo>
                <a:cubicBezTo>
                  <a:pt x="1857026" y="1274922"/>
                  <a:pt x="1802960" y="1145279"/>
                  <a:pt x="1802960" y="992730"/>
                </a:cubicBezTo>
                <a:cubicBezTo>
                  <a:pt x="1802960" y="839716"/>
                  <a:pt x="1856677" y="709376"/>
                  <a:pt x="1964113" y="601708"/>
                </a:cubicBezTo>
                <a:cubicBezTo>
                  <a:pt x="2071548" y="494040"/>
                  <a:pt x="2201307" y="440206"/>
                  <a:pt x="2353391" y="440206"/>
                </a:cubicBezTo>
                <a:cubicBezTo>
                  <a:pt x="2378506" y="440206"/>
                  <a:pt x="2401179" y="441369"/>
                  <a:pt x="2421410" y="443694"/>
                </a:cubicBezTo>
                <a:cubicBezTo>
                  <a:pt x="2441641" y="446019"/>
                  <a:pt x="2463385" y="450205"/>
                  <a:pt x="2486639" y="456251"/>
                </a:cubicBezTo>
                <a:cubicBezTo>
                  <a:pt x="2528497" y="466018"/>
                  <a:pt x="2569425" y="481599"/>
                  <a:pt x="2609422" y="502993"/>
                </a:cubicBezTo>
                <a:close/>
                <a:moveTo>
                  <a:pt x="5349525" y="168827"/>
                </a:moveTo>
                <a:lnTo>
                  <a:pt x="5499515" y="168827"/>
                </a:lnTo>
                <a:lnTo>
                  <a:pt x="5708107" y="365559"/>
                </a:lnTo>
                <a:lnTo>
                  <a:pt x="5500911" y="365559"/>
                </a:lnTo>
                <a:lnTo>
                  <a:pt x="5423473" y="274169"/>
                </a:lnTo>
                <a:lnTo>
                  <a:pt x="5345339" y="365559"/>
                </a:lnTo>
                <a:lnTo>
                  <a:pt x="5138142" y="365559"/>
                </a:lnTo>
                <a:close/>
                <a:moveTo>
                  <a:pt x="2355484" y="0"/>
                </a:moveTo>
                <a:cubicBezTo>
                  <a:pt x="2379203" y="0"/>
                  <a:pt x="2400597" y="3953"/>
                  <a:pt x="2419666" y="11860"/>
                </a:cubicBezTo>
                <a:cubicBezTo>
                  <a:pt x="2438735" y="19766"/>
                  <a:pt x="2456175" y="31859"/>
                  <a:pt x="2471989" y="48137"/>
                </a:cubicBezTo>
                <a:cubicBezTo>
                  <a:pt x="2503149" y="79298"/>
                  <a:pt x="2518730" y="117202"/>
                  <a:pt x="2518730" y="161851"/>
                </a:cubicBezTo>
                <a:cubicBezTo>
                  <a:pt x="2518730" y="179524"/>
                  <a:pt x="2513730" y="197430"/>
                  <a:pt x="2503731" y="215568"/>
                </a:cubicBezTo>
                <a:cubicBezTo>
                  <a:pt x="2493731" y="233707"/>
                  <a:pt x="2479430" y="250915"/>
                  <a:pt x="2460827" y="267193"/>
                </a:cubicBezTo>
                <a:cubicBezTo>
                  <a:pt x="2445013" y="282076"/>
                  <a:pt x="2432921" y="297889"/>
                  <a:pt x="2424549" y="314632"/>
                </a:cubicBezTo>
                <a:cubicBezTo>
                  <a:pt x="2416178" y="331375"/>
                  <a:pt x="2411993" y="348584"/>
                  <a:pt x="2411993" y="366257"/>
                </a:cubicBezTo>
                <a:lnTo>
                  <a:pt x="2286419" y="366257"/>
                </a:lnTo>
                <a:cubicBezTo>
                  <a:pt x="2286419" y="349979"/>
                  <a:pt x="2289325" y="333003"/>
                  <a:pt x="2295139" y="315330"/>
                </a:cubicBezTo>
                <a:cubicBezTo>
                  <a:pt x="2300953" y="297656"/>
                  <a:pt x="2309905" y="279751"/>
                  <a:pt x="2321998" y="261612"/>
                </a:cubicBezTo>
                <a:lnTo>
                  <a:pt x="2382691" y="190454"/>
                </a:lnTo>
                <a:cubicBezTo>
                  <a:pt x="2390133" y="183477"/>
                  <a:pt x="2393854" y="172315"/>
                  <a:pt x="2393854" y="156967"/>
                </a:cubicBezTo>
                <a:cubicBezTo>
                  <a:pt x="2393854" y="143015"/>
                  <a:pt x="2389901" y="131620"/>
                  <a:pt x="2381994" y="122783"/>
                </a:cubicBezTo>
                <a:cubicBezTo>
                  <a:pt x="2374087" y="113947"/>
                  <a:pt x="2364553" y="109528"/>
                  <a:pt x="2353391" y="109528"/>
                </a:cubicBezTo>
                <a:cubicBezTo>
                  <a:pt x="2341299" y="109528"/>
                  <a:pt x="2331765" y="113017"/>
                  <a:pt x="2324788" y="119993"/>
                </a:cubicBezTo>
                <a:cubicBezTo>
                  <a:pt x="2318277" y="125109"/>
                  <a:pt x="2313510" y="133015"/>
                  <a:pt x="2310487" y="143712"/>
                </a:cubicBezTo>
                <a:cubicBezTo>
                  <a:pt x="2307464" y="154409"/>
                  <a:pt x="2305952" y="167199"/>
                  <a:pt x="2305952" y="182082"/>
                </a:cubicBezTo>
                <a:lnTo>
                  <a:pt x="2179681" y="182082"/>
                </a:lnTo>
                <a:lnTo>
                  <a:pt x="2179681" y="159060"/>
                </a:lnTo>
                <a:lnTo>
                  <a:pt x="2182471" y="129760"/>
                </a:lnTo>
                <a:lnTo>
                  <a:pt x="2182471" y="129062"/>
                </a:lnTo>
                <a:cubicBezTo>
                  <a:pt x="2182936" y="128597"/>
                  <a:pt x="2183169" y="127899"/>
                  <a:pt x="2183169" y="126969"/>
                </a:cubicBezTo>
                <a:cubicBezTo>
                  <a:pt x="2184099" y="124179"/>
                  <a:pt x="2185145" y="121272"/>
                  <a:pt x="2186308" y="118249"/>
                </a:cubicBezTo>
                <a:cubicBezTo>
                  <a:pt x="2187471" y="115226"/>
                  <a:pt x="2190145" y="110226"/>
                  <a:pt x="2194331" y="103250"/>
                </a:cubicBezTo>
                <a:lnTo>
                  <a:pt x="2193633" y="103250"/>
                </a:lnTo>
                <a:cubicBezTo>
                  <a:pt x="2196889" y="94413"/>
                  <a:pt x="2201540" y="85693"/>
                  <a:pt x="2207586" y="77088"/>
                </a:cubicBezTo>
                <a:cubicBezTo>
                  <a:pt x="2213632" y="68484"/>
                  <a:pt x="2220841" y="59531"/>
                  <a:pt x="2229213" y="50230"/>
                </a:cubicBezTo>
                <a:cubicBezTo>
                  <a:pt x="2235724" y="43718"/>
                  <a:pt x="2243398" y="37556"/>
                  <a:pt x="2252235" y="31742"/>
                </a:cubicBezTo>
                <a:cubicBezTo>
                  <a:pt x="2261071" y="25929"/>
                  <a:pt x="2271535" y="20464"/>
                  <a:pt x="2283628" y="15348"/>
                </a:cubicBezTo>
                <a:cubicBezTo>
                  <a:pt x="2311533" y="5116"/>
                  <a:pt x="2335485" y="0"/>
                  <a:pt x="2355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10503"/>
              </a:lnSpc>
              <a:spcBef>
                <a:spcPct val="0"/>
              </a:spcBef>
            </a:pPr>
            <a:endParaRPr lang="en-US" sz="7502">
              <a:solidFill>
                <a:srgbClr val="FFFFFF"/>
              </a:solidFill>
              <a:latin typeface="#9Slide03 SVN-Avo 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2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7AD1975-0341-4C38-E7C6-199CE3FD54A4}"/>
              </a:ext>
            </a:extLst>
          </p:cNvPr>
          <p:cNvSpPr/>
          <p:nvPr/>
        </p:nvSpPr>
        <p:spPr>
          <a:xfrm>
            <a:off x="711200" y="160957"/>
            <a:ext cx="10515600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/>
            <a:r>
              <a:rPr lang="vi-VN" sz="3600" b="1">
                <a:ln w="0"/>
              </a:rPr>
              <a:t>Lễ chào cờ và hát Quốc ca ở trường em thường diễn ra trong dịp nào?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08B60B96-7BE7-D061-18F5-8DF7FDFDD936}"/>
              </a:ext>
            </a:extLst>
          </p:cNvPr>
          <p:cNvSpPr/>
          <p:nvPr/>
        </p:nvSpPr>
        <p:spPr>
          <a:xfrm>
            <a:off x="506500" y="1346200"/>
            <a:ext cx="10720301" cy="37932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C34F98B-EC8E-87CD-8F4C-2569B6384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9" y="1854200"/>
            <a:ext cx="5608451" cy="50038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A6CF19D-4898-7A9C-341F-3C4930F6A4E1}"/>
              </a:ext>
            </a:extLst>
          </p:cNvPr>
          <p:cNvGrpSpPr/>
          <p:nvPr/>
        </p:nvGrpSpPr>
        <p:grpSpPr>
          <a:xfrm>
            <a:off x="5994400" y="3124200"/>
            <a:ext cx="6304205" cy="3891081"/>
            <a:chOff x="8991600" y="4686300"/>
            <a:chExt cx="9456308" cy="5836621"/>
          </a:xfrm>
        </p:grpSpPr>
        <p:sp>
          <p:nvSpPr>
            <p:cNvPr id="7" name="Freeform 2"/>
            <p:cNvSpPr/>
            <p:nvPr/>
          </p:nvSpPr>
          <p:spPr>
            <a:xfrm>
              <a:off x="8991600" y="4686300"/>
              <a:ext cx="9456308" cy="5836621"/>
            </a:xfrm>
            <a:custGeom>
              <a:avLst/>
              <a:gdLst/>
              <a:ahLst/>
              <a:cxnLst/>
              <a:rect l="l" t="t" r="r" b="b"/>
              <a:pathLst>
                <a:path w="3741308" h="1417021">
                  <a:moveTo>
                    <a:pt x="0" y="0"/>
                  </a:moveTo>
                  <a:lnTo>
                    <a:pt x="3741309" y="0"/>
                  </a:lnTo>
                  <a:lnTo>
                    <a:pt x="3741309" y="1417021"/>
                  </a:lnTo>
                  <a:lnTo>
                    <a:pt x="0" y="1417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BA0DC093-E1A2-207D-656B-B25513ED35D3}"/>
                </a:ext>
              </a:extLst>
            </p:cNvPr>
            <p:cNvSpPr/>
            <p:nvPr/>
          </p:nvSpPr>
          <p:spPr>
            <a:xfrm>
              <a:off x="9341922" y="5981700"/>
              <a:ext cx="8412678" cy="341632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just"/>
              <a:r>
                <a:rPr lang="vi-VN" sz="3600">
                  <a:ln w="0"/>
                  <a:solidFill>
                    <a:schemeClr val="bg1"/>
                  </a:solidFill>
                </a:rPr>
                <a:t>Lễ chào cờ và hát Quốc ca ở trường em thường diễn ra vào sáng Thứ Hai hàng tuần.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63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in uniform standing in front of a building&#10;&#10;Description automatically generated">
            <a:extLst>
              <a:ext uri="{FF2B5EF4-FFF2-40B4-BE49-F238E27FC236}">
                <a16:creationId xmlns:a16="http://schemas.microsoft.com/office/drawing/2014/main" id="{10BD1F3F-B85E-106E-58D3-D6B40D04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27" r="22730" b="2"/>
          <a:stretch/>
        </p:blipFill>
        <p:spPr>
          <a:xfrm>
            <a:off x="838201" y="52453"/>
            <a:ext cx="4181917" cy="5750293"/>
          </a:xfrm>
          <a:prstGeom prst="rect">
            <a:avLst/>
          </a:prstGeom>
        </p:spPr>
      </p:pic>
      <p:pic>
        <p:nvPicPr>
          <p:cNvPr id="4" name="Picture 3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85790A4C-08C2-8AD8-C0B2-0D07EC16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89" r="3" b="3"/>
          <a:stretch/>
        </p:blipFill>
        <p:spPr>
          <a:xfrm>
            <a:off x="5186774" y="194553"/>
            <a:ext cx="6167025" cy="2785948"/>
          </a:xfrm>
          <a:prstGeom prst="rect">
            <a:avLst/>
          </a:prstGeom>
        </p:spPr>
      </p:pic>
      <p:pic>
        <p:nvPicPr>
          <p:cNvPr id="8" name="Picture 7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9E0FA550-9F58-1C21-7047-1342C6C42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60" r="3" b="3"/>
          <a:stretch/>
        </p:blipFill>
        <p:spPr>
          <a:xfrm>
            <a:off x="5186774" y="3062567"/>
            <a:ext cx="6167025" cy="279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403951-FCAF-1B3B-3B5E-6FC572AF5356}"/>
              </a:ext>
            </a:extLst>
          </p:cNvPr>
          <p:cNvSpPr txBox="1"/>
          <p:nvPr/>
        </p:nvSpPr>
        <p:spPr>
          <a:xfrm>
            <a:off x="2005781" y="5855198"/>
            <a:ext cx="794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Lễ chào cờ sáng thứ hai đầu tuần </a:t>
            </a:r>
          </a:p>
        </p:txBody>
      </p:sp>
    </p:spTree>
    <p:extLst>
      <p:ext uri="{BB962C8B-B14F-4D97-AF65-F5344CB8AC3E}">
        <p14:creationId xmlns:p14="http://schemas.microsoft.com/office/powerpoint/2010/main" val="29240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A0CE258-EED5-ADC6-E0E9-821DB90C838F}"/>
              </a:ext>
            </a:extLst>
          </p:cNvPr>
          <p:cNvSpPr/>
          <p:nvPr/>
        </p:nvSpPr>
        <p:spPr>
          <a:xfrm>
            <a:off x="170485" y="13203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 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022554" y="166189"/>
            <a:ext cx="10592085" cy="209288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24205" algn="l"/>
              </a:tabLs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441796" y="1603526"/>
            <a:ext cx="4876800" cy="204216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3: </a:t>
            </a:r>
            <a:r>
              <a:rPr kumimoji="0" lang="vi-VN" sz="1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đồ hành chính Việt Nam năm 2021</a:t>
            </a:r>
          </a:p>
        </p:txBody>
      </p:sp>
    </p:spTree>
    <p:extLst>
      <p:ext uri="{BB962C8B-B14F-4D97-AF65-F5344CB8AC3E}">
        <p14:creationId xmlns:p14="http://schemas.microsoft.com/office/powerpoint/2010/main" val="423458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BE2BC2-81CE-ACB7-9592-212EB0D1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37614" r="61122" b="55874"/>
          <a:stretch/>
        </p:blipFill>
        <p:spPr>
          <a:xfrm>
            <a:off x="0" y="-4313"/>
            <a:ext cx="12192000" cy="6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03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BE2BC2-81CE-ACB7-9592-212EB0D1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37840" r="56438" b="55648"/>
          <a:stretch/>
        </p:blipFill>
        <p:spPr>
          <a:xfrm>
            <a:off x="0" y="-4313"/>
            <a:ext cx="12192000" cy="6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9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BE2BC2-81CE-ACB7-9592-212EB0D1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t="53878" r="48628" b="39610"/>
          <a:stretch/>
        </p:blipFill>
        <p:spPr>
          <a:xfrm>
            <a:off x="0" y="-4313"/>
            <a:ext cx="12192000" cy="6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0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BE2BC2-81CE-ACB7-9592-212EB0D1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71735" r="56680" b="21753"/>
          <a:stretch/>
        </p:blipFill>
        <p:spPr>
          <a:xfrm>
            <a:off x="0" y="-4313"/>
            <a:ext cx="12192000" cy="6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56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BE2BC2-81CE-ACB7-9592-212EB0D1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t="74416" r="61672" b="19072"/>
          <a:stretch/>
        </p:blipFill>
        <p:spPr>
          <a:xfrm>
            <a:off x="0" y="-4313"/>
            <a:ext cx="12192000" cy="6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0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5A6D5-F0D3-E132-F0A4-8D7702FD4B91}"/>
              </a:ext>
            </a:extLst>
          </p:cNvPr>
          <p:cNvSpPr txBox="1"/>
          <p:nvPr/>
        </p:nvSpPr>
        <p:spPr>
          <a:xfrm>
            <a:off x="314632" y="242555"/>
            <a:ext cx="70988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+</a:t>
            </a:r>
            <a:r>
              <a:rPr lang="vi-VN" sz="3600" i="0" dirty="0">
                <a:effectLst/>
                <a:latin typeface="+mj-lt"/>
              </a:rPr>
              <a:t>Hà Nội là </a:t>
            </a:r>
            <a:r>
              <a:rPr lang="vi-VN" sz="3600" i="0" strike="noStrike" dirty="0">
                <a:effectLst/>
                <a:latin typeface="+mj-lt"/>
              </a:rPr>
              <a:t>thủ đô</a:t>
            </a:r>
            <a:r>
              <a:rPr lang="vi-VN" sz="3600" i="0" dirty="0">
                <a:effectLst/>
                <a:latin typeface="+mj-lt"/>
              </a:rPr>
              <a:t>, </a:t>
            </a:r>
            <a:r>
              <a:rPr lang="vi-VN" sz="3600" i="0" strike="noStrike" dirty="0">
                <a:effectLst/>
                <a:latin typeface="+mj-lt"/>
              </a:rPr>
              <a:t>thành phố trực thuộc Trung ương</a:t>
            </a:r>
            <a:r>
              <a:rPr lang="vi-VN" sz="3600" strike="noStrike" dirty="0">
                <a:latin typeface="+mj-lt"/>
              </a:rPr>
              <a:t> </a:t>
            </a:r>
            <a:r>
              <a:rPr lang="vi-VN" sz="3600" i="0" dirty="0">
                <a:effectLst/>
                <a:latin typeface="+mj-lt"/>
              </a:rPr>
              <a:t>và là 1 trong 2 </a:t>
            </a:r>
            <a:r>
              <a:rPr lang="vi-VN" sz="3600" dirty="0">
                <a:latin typeface="+mj-lt"/>
              </a:rPr>
              <a:t> đô thị loại đặc biệt</a:t>
            </a:r>
          </a:p>
          <a:p>
            <a:r>
              <a:rPr lang="vi-VN" sz="3600" i="0" dirty="0">
                <a:effectLst/>
                <a:latin typeface="+mj-lt"/>
              </a:rPr>
              <a:t> gồm 12 quận, 1 thị xã và</a:t>
            </a:r>
            <a:r>
              <a:rPr lang="vi-VN" sz="3600" dirty="0">
                <a:latin typeface="+mj-lt"/>
              </a:rPr>
              <a:t>17 huyện.</a:t>
            </a:r>
            <a:endParaRPr lang="vi-VN" sz="3600" i="0" dirty="0">
              <a:effectLst/>
              <a:latin typeface="+mj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1AAD4-7DD1-A59E-B9F9-479D35EF2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002" y="-212865"/>
            <a:ext cx="4458998" cy="707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F2036-A658-C986-3380-8BBF33B6BAC2}"/>
              </a:ext>
            </a:extLst>
          </p:cNvPr>
          <p:cNvSpPr txBox="1"/>
          <p:nvPr/>
        </p:nvSpPr>
        <p:spPr>
          <a:xfrm>
            <a:off x="314632" y="3322567"/>
            <a:ext cx="6433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0" i="0" dirty="0">
                <a:solidFill>
                  <a:srgbClr val="202122"/>
                </a:solidFill>
                <a:effectLst/>
                <a:latin typeface="+mj-lt"/>
              </a:rPr>
              <a:t>+Diện tích </a:t>
            </a:r>
            <a:r>
              <a:rPr lang="en-US" sz="3200" i="0" dirty="0">
                <a:solidFill>
                  <a:srgbClr val="202122"/>
                </a:solidFill>
                <a:effectLst/>
                <a:latin typeface="+mj-lt"/>
              </a:rPr>
              <a:t>3.358,90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+mj-lt"/>
              </a:rPr>
              <a:t>/km</a:t>
            </a:r>
          </a:p>
          <a:p>
            <a:r>
              <a:rPr lang="vi-VN" sz="3200" dirty="0">
                <a:solidFill>
                  <a:srgbClr val="202122"/>
                </a:solidFill>
                <a:latin typeface="+mj-lt"/>
              </a:rPr>
              <a:t>+Dân số </a:t>
            </a:r>
            <a:r>
              <a:rPr lang="en-US" sz="3200" b="0" i="0" dirty="0">
                <a:solidFill>
                  <a:srgbClr val="202122"/>
                </a:solidFill>
                <a:effectLst/>
                <a:latin typeface="+mj-lt"/>
              </a:rPr>
              <a:t>8.053.663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+mj-lt"/>
              </a:rPr>
              <a:t> người( năm 2019)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2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6EC0E-1139-B020-D6C4-CEB6760F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18" r="-3" b="-2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22F925-1FC2-ED33-13A2-52DE2FA4F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50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C1EB9-7B1A-F176-46BB-8F8A90CB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3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842BA-19B5-B299-BFED-686F74C712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28" b="-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722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83B10-7CEE-F2BA-36C3-9A2180CA0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3" y="333190"/>
            <a:ext cx="6493294" cy="1284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2F49EA-77E9-62CC-CCBC-BBF94A8422FF}"/>
              </a:ext>
            </a:extLst>
          </p:cNvPr>
          <p:cNvSpPr txBox="1"/>
          <p:nvPr/>
        </p:nvSpPr>
        <p:spPr>
          <a:xfrm>
            <a:off x="447367" y="1793532"/>
            <a:ext cx="112972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8866A-3F8C-4AE6-D1F8-7E86D5CC85DC}"/>
              </a:ext>
            </a:extLst>
          </p:cNvPr>
          <p:cNvSpPr txBox="1"/>
          <p:nvPr/>
        </p:nvSpPr>
        <p:spPr>
          <a:xfrm>
            <a:off x="3804539" y="421406"/>
            <a:ext cx="4775847" cy="1283910"/>
          </a:xfrm>
          <a:prstGeom prst="horizontalScroll">
            <a:avLst>
              <a:gd name="adj" fmla="val 25000"/>
            </a:avLst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l="-17112" r="-102609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32994" y="1561620"/>
            <a:ext cx="7517955" cy="3009477"/>
            <a:chOff x="-13553" y="-38100"/>
            <a:chExt cx="2970056" cy="1188929"/>
          </a:xfrm>
        </p:grpSpPr>
        <p:sp>
          <p:nvSpPr>
            <p:cNvPr id="9" name="Freeform 9"/>
            <p:cNvSpPr/>
            <p:nvPr/>
          </p:nvSpPr>
          <p:spPr>
            <a:xfrm>
              <a:off x="-13553" y="-26558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r>
                <a:rPr lang="vi-VN" sz="1200" dirty="0"/>
                <a:t>Củng</a:t>
              </a:r>
              <a:endParaRPr lang="en-US" sz="120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42120B-D9D1-A961-BCBA-18D10757325A}"/>
              </a:ext>
            </a:extLst>
          </p:cNvPr>
          <p:cNvSpPr txBox="1"/>
          <p:nvPr/>
        </p:nvSpPr>
        <p:spPr>
          <a:xfrm>
            <a:off x="5271634" y="2350083"/>
            <a:ext cx="7254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+mj-lt"/>
              </a:rPr>
              <a:t>CỦNG CỐ- DẶN DÒ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209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A20A3C-BD33-4BC0-BAA2-683C4F29A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1F4B5-F243-485B-AEFF-8A23923327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F6DDD77F-AF4E-4699-83CA-25E67DE025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54D6B7E-A890-4096-B04C-986095FD4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BABC7B-87BC-419D-A42E-34400A9200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37A05B-5EE5-46EF-B1F8-182A3F3C17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E753A3-CB2D-4B90-A1D6-68B9618BB0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3000" y="135467"/>
            <a:ext cx="5334001" cy="61044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EF9B69EB-1232-4524-836D-824F991F89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EA443A-62A7-44FA-AC12-5E09BE08C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6326E-04DF-9E53-9CAA-A0CB75C55A68}"/>
              </a:ext>
            </a:extLst>
          </p:cNvPr>
          <p:cNvSpPr txBox="1"/>
          <p:nvPr/>
        </p:nvSpPr>
        <p:spPr>
          <a:xfrm>
            <a:off x="127819" y="363793"/>
            <a:ext cx="5985492" cy="5773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l-PL" sz="4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Nêu một số đặc điểm về vị trí địa lí, lãnh thổ của nước ta.</a:t>
            </a:r>
            <a:endParaRPr lang="en-US" sz="4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a-DK" sz="4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Quốc kì của Việt Nam thường xuất hiện ở đâu? Người dân treo quốc kì vào những dịp nào?</a:t>
            </a:r>
            <a:endParaRPr lang="en-US" sz="4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4175E-7F93-88E4-5D57-07D9DF73A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049" y="231418"/>
            <a:ext cx="4504265" cy="2895599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02D19-E0C7-9D65-8108-E14FC718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358" y="3250087"/>
            <a:ext cx="5133646" cy="2887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207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Quốc Ca Việt Nam">
            <a:hlinkClick r:id="" action="ppaction://media"/>
            <a:extLst>
              <a:ext uri="{FF2B5EF4-FFF2-40B4-BE49-F238E27FC236}">
                <a16:creationId xmlns:a16="http://schemas.microsoft.com/office/drawing/2014/main" id="{E3C3EAAF-4803-77C8-B361-976A42E4A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28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29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410292" y="160957"/>
            <a:ext cx="981650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314746" y="685348"/>
            <a:ext cx="10007600" cy="37932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254000" y="260314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307F84-4BE2-CFBC-A30A-72583FC637FC}"/>
              </a:ext>
            </a:extLst>
          </p:cNvPr>
          <p:cNvSpPr txBox="1">
            <a:spLocks noChangeAspect="1"/>
          </p:cNvSpPr>
          <p:nvPr/>
        </p:nvSpPr>
        <p:spPr>
          <a:xfrm>
            <a:off x="696736" y="492861"/>
            <a:ext cx="224161" cy="552983"/>
          </a:xfrm>
          <a:custGeom>
            <a:avLst/>
            <a:gdLst/>
            <a:ahLst/>
            <a:cxnLst/>
            <a:rect l="l" t="t" r="r" b="b"/>
            <a:pathLst>
              <a:path w="336242" h="829475">
                <a:moveTo>
                  <a:pt x="67952" y="793157"/>
                </a:moveTo>
                <a:cubicBezTo>
                  <a:pt x="60922" y="794719"/>
                  <a:pt x="53697" y="796281"/>
                  <a:pt x="46277" y="797843"/>
                </a:cubicBezTo>
                <a:cubicBezTo>
                  <a:pt x="38857" y="799405"/>
                  <a:pt x="30852" y="800967"/>
                  <a:pt x="22260" y="802529"/>
                </a:cubicBezTo>
                <a:lnTo>
                  <a:pt x="21089" y="810730"/>
                </a:lnTo>
                <a:cubicBezTo>
                  <a:pt x="24213" y="810730"/>
                  <a:pt x="27337" y="810730"/>
                  <a:pt x="30461" y="810730"/>
                </a:cubicBezTo>
                <a:cubicBezTo>
                  <a:pt x="33585" y="810730"/>
                  <a:pt x="37100" y="809949"/>
                  <a:pt x="41005" y="808387"/>
                </a:cubicBezTo>
                <a:lnTo>
                  <a:pt x="74981" y="797843"/>
                </a:lnTo>
                <a:cubicBezTo>
                  <a:pt x="73419" y="796281"/>
                  <a:pt x="72247" y="795500"/>
                  <a:pt x="71466" y="795500"/>
                </a:cubicBezTo>
                <a:cubicBezTo>
                  <a:pt x="70685" y="795500"/>
                  <a:pt x="69514" y="794719"/>
                  <a:pt x="67952" y="793157"/>
                </a:cubicBezTo>
                <a:close/>
                <a:moveTo>
                  <a:pt x="123016" y="777926"/>
                </a:moveTo>
                <a:lnTo>
                  <a:pt x="89040" y="787299"/>
                </a:lnTo>
                <a:cubicBezTo>
                  <a:pt x="91383" y="788861"/>
                  <a:pt x="93336" y="790813"/>
                  <a:pt x="94898" y="793157"/>
                </a:cubicBezTo>
                <a:lnTo>
                  <a:pt x="134731" y="783784"/>
                </a:lnTo>
                <a:cubicBezTo>
                  <a:pt x="131607" y="783003"/>
                  <a:pt x="127702" y="781050"/>
                  <a:pt x="123016" y="777926"/>
                </a:cubicBezTo>
                <a:close/>
                <a:moveTo>
                  <a:pt x="147619" y="772068"/>
                </a:moveTo>
                <a:cubicBezTo>
                  <a:pt x="146057" y="772068"/>
                  <a:pt x="145666" y="772849"/>
                  <a:pt x="146447" y="774411"/>
                </a:cubicBezTo>
                <a:cubicBezTo>
                  <a:pt x="146447" y="774411"/>
                  <a:pt x="147228" y="773630"/>
                  <a:pt x="148790" y="772068"/>
                </a:cubicBezTo>
                <a:cubicBezTo>
                  <a:pt x="149571" y="772068"/>
                  <a:pt x="149181" y="772068"/>
                  <a:pt x="147619" y="772068"/>
                </a:cubicBezTo>
                <a:close/>
                <a:moveTo>
                  <a:pt x="38662" y="766210"/>
                </a:moveTo>
                <a:cubicBezTo>
                  <a:pt x="31633" y="768554"/>
                  <a:pt x="27728" y="770701"/>
                  <a:pt x="26946" y="772654"/>
                </a:cubicBezTo>
                <a:cubicBezTo>
                  <a:pt x="26165" y="774607"/>
                  <a:pt x="24994" y="778707"/>
                  <a:pt x="23432" y="784956"/>
                </a:cubicBezTo>
                <a:cubicBezTo>
                  <a:pt x="25775" y="784175"/>
                  <a:pt x="28509" y="783393"/>
                  <a:pt x="31633" y="782612"/>
                </a:cubicBezTo>
                <a:cubicBezTo>
                  <a:pt x="33976" y="781831"/>
                  <a:pt x="36905" y="781050"/>
                  <a:pt x="40420" y="780269"/>
                </a:cubicBezTo>
                <a:cubicBezTo>
                  <a:pt x="43934" y="779488"/>
                  <a:pt x="48035" y="778317"/>
                  <a:pt x="52721" y="776755"/>
                </a:cubicBezTo>
                <a:close/>
                <a:moveTo>
                  <a:pt x="91383" y="750980"/>
                </a:moveTo>
                <a:cubicBezTo>
                  <a:pt x="85135" y="753323"/>
                  <a:pt x="79277" y="755080"/>
                  <a:pt x="73809" y="756252"/>
                </a:cubicBezTo>
                <a:cubicBezTo>
                  <a:pt x="68342" y="757424"/>
                  <a:pt x="63656" y="758790"/>
                  <a:pt x="59751" y="760352"/>
                </a:cubicBezTo>
                <a:cubicBezTo>
                  <a:pt x="61313" y="761915"/>
                  <a:pt x="63265" y="763672"/>
                  <a:pt x="65608" y="765625"/>
                </a:cubicBezTo>
                <a:cubicBezTo>
                  <a:pt x="67952" y="767577"/>
                  <a:pt x="69904" y="769335"/>
                  <a:pt x="71466" y="770897"/>
                </a:cubicBezTo>
                <a:lnTo>
                  <a:pt x="104270" y="763867"/>
                </a:lnTo>
                <a:close/>
                <a:moveTo>
                  <a:pt x="128874" y="740436"/>
                </a:moveTo>
                <a:cubicBezTo>
                  <a:pt x="127311" y="740436"/>
                  <a:pt x="124773" y="741217"/>
                  <a:pt x="121258" y="742779"/>
                </a:cubicBezTo>
                <a:cubicBezTo>
                  <a:pt x="117744" y="744341"/>
                  <a:pt x="114424" y="745513"/>
                  <a:pt x="111300" y="746294"/>
                </a:cubicBezTo>
                <a:cubicBezTo>
                  <a:pt x="113643" y="747856"/>
                  <a:pt x="115986" y="750004"/>
                  <a:pt x="118329" y="752737"/>
                </a:cubicBezTo>
                <a:cubicBezTo>
                  <a:pt x="120672" y="755471"/>
                  <a:pt x="123406" y="757619"/>
                  <a:pt x="126530" y="759181"/>
                </a:cubicBezTo>
                <a:lnTo>
                  <a:pt x="142932" y="755666"/>
                </a:lnTo>
                <a:cubicBezTo>
                  <a:pt x="144495" y="755666"/>
                  <a:pt x="145666" y="756057"/>
                  <a:pt x="146447" y="756838"/>
                </a:cubicBezTo>
                <a:lnTo>
                  <a:pt x="149962" y="754495"/>
                </a:lnTo>
                <a:close/>
                <a:moveTo>
                  <a:pt x="160506" y="734578"/>
                </a:moveTo>
                <a:cubicBezTo>
                  <a:pt x="158944" y="734578"/>
                  <a:pt x="157577" y="734773"/>
                  <a:pt x="156406" y="735164"/>
                </a:cubicBezTo>
                <a:cubicBezTo>
                  <a:pt x="155234" y="735554"/>
                  <a:pt x="153867" y="735749"/>
                  <a:pt x="152305" y="735749"/>
                </a:cubicBezTo>
                <a:lnTo>
                  <a:pt x="159334" y="740436"/>
                </a:lnTo>
                <a:cubicBezTo>
                  <a:pt x="159334" y="739655"/>
                  <a:pt x="159530" y="739069"/>
                  <a:pt x="159920" y="738678"/>
                </a:cubicBezTo>
                <a:cubicBezTo>
                  <a:pt x="160311" y="738288"/>
                  <a:pt x="160506" y="737702"/>
                  <a:pt x="160506" y="736921"/>
                </a:cubicBezTo>
                <a:close/>
                <a:moveTo>
                  <a:pt x="65608" y="732235"/>
                </a:moveTo>
                <a:cubicBezTo>
                  <a:pt x="54674" y="736140"/>
                  <a:pt x="44130" y="738483"/>
                  <a:pt x="33976" y="739264"/>
                </a:cubicBezTo>
                <a:lnTo>
                  <a:pt x="32804" y="743950"/>
                </a:lnTo>
                <a:cubicBezTo>
                  <a:pt x="35148" y="743950"/>
                  <a:pt x="37100" y="744732"/>
                  <a:pt x="38662" y="746294"/>
                </a:cubicBezTo>
                <a:cubicBezTo>
                  <a:pt x="42567" y="744732"/>
                  <a:pt x="45887" y="743950"/>
                  <a:pt x="48621" y="743950"/>
                </a:cubicBezTo>
                <a:cubicBezTo>
                  <a:pt x="51354" y="743950"/>
                  <a:pt x="59360" y="741607"/>
                  <a:pt x="72638" y="736921"/>
                </a:cubicBezTo>
                <a:cubicBezTo>
                  <a:pt x="71076" y="735359"/>
                  <a:pt x="68733" y="733797"/>
                  <a:pt x="65608" y="732235"/>
                </a:cubicBezTo>
                <a:close/>
                <a:moveTo>
                  <a:pt x="105442" y="718176"/>
                </a:moveTo>
                <a:cubicBezTo>
                  <a:pt x="104661" y="718957"/>
                  <a:pt x="101927" y="719933"/>
                  <a:pt x="97241" y="721105"/>
                </a:cubicBezTo>
                <a:cubicBezTo>
                  <a:pt x="92555" y="722276"/>
                  <a:pt x="88649" y="723643"/>
                  <a:pt x="85525" y="725205"/>
                </a:cubicBezTo>
                <a:lnTo>
                  <a:pt x="92555" y="729892"/>
                </a:lnTo>
                <a:lnTo>
                  <a:pt x="111300" y="725205"/>
                </a:lnTo>
                <a:cubicBezTo>
                  <a:pt x="110519" y="723643"/>
                  <a:pt x="108566" y="721300"/>
                  <a:pt x="105442" y="718176"/>
                </a:cubicBezTo>
                <a:close/>
                <a:moveTo>
                  <a:pt x="41005" y="713490"/>
                </a:moveTo>
                <a:lnTo>
                  <a:pt x="38662" y="721691"/>
                </a:lnTo>
                <a:lnTo>
                  <a:pt x="49206" y="719347"/>
                </a:lnTo>
                <a:close/>
                <a:moveTo>
                  <a:pt x="166364" y="700602"/>
                </a:moveTo>
                <a:lnTo>
                  <a:pt x="124187" y="713490"/>
                </a:lnTo>
                <a:lnTo>
                  <a:pt x="132388" y="720519"/>
                </a:lnTo>
                <a:cubicBezTo>
                  <a:pt x="142542" y="718176"/>
                  <a:pt x="153086" y="717004"/>
                  <a:pt x="164021" y="717004"/>
                </a:cubicBezTo>
                <a:cubicBezTo>
                  <a:pt x="165583" y="710756"/>
                  <a:pt x="166364" y="705288"/>
                  <a:pt x="166364" y="700602"/>
                </a:cubicBezTo>
                <a:close/>
                <a:moveTo>
                  <a:pt x="74981" y="693573"/>
                </a:moveTo>
                <a:lnTo>
                  <a:pt x="51550" y="699431"/>
                </a:lnTo>
                <a:cubicBezTo>
                  <a:pt x="54674" y="700993"/>
                  <a:pt x="57603" y="703141"/>
                  <a:pt x="60336" y="705874"/>
                </a:cubicBezTo>
                <a:cubicBezTo>
                  <a:pt x="63070" y="708608"/>
                  <a:pt x="65999" y="711146"/>
                  <a:pt x="69123" y="713490"/>
                </a:cubicBezTo>
                <a:lnTo>
                  <a:pt x="90212" y="705288"/>
                </a:lnTo>
                <a:cubicBezTo>
                  <a:pt x="87868" y="703726"/>
                  <a:pt x="85525" y="701774"/>
                  <a:pt x="83182" y="699431"/>
                </a:cubicBezTo>
                <a:cubicBezTo>
                  <a:pt x="80839" y="697087"/>
                  <a:pt x="78105" y="695135"/>
                  <a:pt x="74981" y="693573"/>
                </a:cubicBezTo>
                <a:close/>
                <a:moveTo>
                  <a:pt x="138246" y="675999"/>
                </a:moveTo>
                <a:lnTo>
                  <a:pt x="96069" y="687715"/>
                </a:lnTo>
                <a:lnTo>
                  <a:pt x="108957" y="698259"/>
                </a:lnTo>
                <a:cubicBezTo>
                  <a:pt x="115986" y="695916"/>
                  <a:pt x="123016" y="693573"/>
                  <a:pt x="130045" y="691230"/>
                </a:cubicBezTo>
                <a:cubicBezTo>
                  <a:pt x="137075" y="688886"/>
                  <a:pt x="144495" y="686934"/>
                  <a:pt x="152305" y="685372"/>
                </a:cubicBezTo>
                <a:close/>
                <a:moveTo>
                  <a:pt x="49206" y="667798"/>
                </a:moveTo>
                <a:cubicBezTo>
                  <a:pt x="49206" y="669360"/>
                  <a:pt x="49011" y="670532"/>
                  <a:pt x="48621" y="671313"/>
                </a:cubicBezTo>
                <a:cubicBezTo>
                  <a:pt x="48230" y="672094"/>
                  <a:pt x="48035" y="672875"/>
                  <a:pt x="48035" y="673656"/>
                </a:cubicBezTo>
                <a:lnTo>
                  <a:pt x="48035" y="675999"/>
                </a:lnTo>
                <a:cubicBezTo>
                  <a:pt x="48035" y="677561"/>
                  <a:pt x="47840" y="678538"/>
                  <a:pt x="47449" y="678928"/>
                </a:cubicBezTo>
                <a:cubicBezTo>
                  <a:pt x="47059" y="679319"/>
                  <a:pt x="46863" y="680295"/>
                  <a:pt x="46863" y="681857"/>
                </a:cubicBezTo>
                <a:cubicBezTo>
                  <a:pt x="47644" y="681076"/>
                  <a:pt x="51159" y="679904"/>
                  <a:pt x="57407" y="678342"/>
                </a:cubicBezTo>
                <a:cubicBezTo>
                  <a:pt x="55845" y="676780"/>
                  <a:pt x="54478" y="675023"/>
                  <a:pt x="53307" y="673070"/>
                </a:cubicBezTo>
                <a:cubicBezTo>
                  <a:pt x="52135" y="671118"/>
                  <a:pt x="50768" y="669360"/>
                  <a:pt x="49206" y="667798"/>
                </a:cubicBezTo>
                <a:close/>
                <a:moveTo>
                  <a:pt x="174565" y="664283"/>
                </a:moveTo>
                <a:cubicBezTo>
                  <a:pt x="171441" y="665846"/>
                  <a:pt x="166754" y="667408"/>
                  <a:pt x="160506" y="668970"/>
                </a:cubicBezTo>
                <a:lnTo>
                  <a:pt x="172222" y="675999"/>
                </a:lnTo>
                <a:cubicBezTo>
                  <a:pt x="173003" y="674437"/>
                  <a:pt x="173393" y="671703"/>
                  <a:pt x="173393" y="667798"/>
                </a:cubicBezTo>
                <a:cubicBezTo>
                  <a:pt x="174174" y="667017"/>
                  <a:pt x="174565" y="665846"/>
                  <a:pt x="174565" y="664283"/>
                </a:cubicBezTo>
                <a:close/>
                <a:moveTo>
                  <a:pt x="98413" y="652568"/>
                </a:moveTo>
                <a:lnTo>
                  <a:pt x="65608" y="659597"/>
                </a:lnTo>
                <a:lnTo>
                  <a:pt x="77324" y="672484"/>
                </a:lnTo>
                <a:cubicBezTo>
                  <a:pt x="83573" y="670922"/>
                  <a:pt x="90602" y="669360"/>
                  <a:pt x="98413" y="667798"/>
                </a:cubicBezTo>
                <a:cubicBezTo>
                  <a:pt x="106223" y="666236"/>
                  <a:pt x="112081" y="664674"/>
                  <a:pt x="115986" y="663112"/>
                </a:cubicBezTo>
                <a:cubicBezTo>
                  <a:pt x="112862" y="661550"/>
                  <a:pt x="109933" y="659792"/>
                  <a:pt x="107199" y="657840"/>
                </a:cubicBezTo>
                <a:cubicBezTo>
                  <a:pt x="104466" y="655887"/>
                  <a:pt x="101537" y="654130"/>
                  <a:pt x="98413" y="652568"/>
                </a:cubicBezTo>
                <a:close/>
                <a:moveTo>
                  <a:pt x="138246" y="640852"/>
                </a:moveTo>
                <a:lnTo>
                  <a:pt x="120672" y="645538"/>
                </a:lnTo>
                <a:lnTo>
                  <a:pt x="139418" y="656082"/>
                </a:lnTo>
                <a:lnTo>
                  <a:pt x="154648" y="651396"/>
                </a:lnTo>
                <a:close/>
                <a:moveTo>
                  <a:pt x="171050" y="629136"/>
                </a:moveTo>
                <a:cubicBezTo>
                  <a:pt x="169488" y="629917"/>
                  <a:pt x="167535" y="630503"/>
                  <a:pt x="165192" y="630893"/>
                </a:cubicBezTo>
                <a:cubicBezTo>
                  <a:pt x="162849" y="631284"/>
                  <a:pt x="160897" y="632260"/>
                  <a:pt x="159334" y="633822"/>
                </a:cubicBezTo>
                <a:lnTo>
                  <a:pt x="178080" y="645538"/>
                </a:lnTo>
                <a:lnTo>
                  <a:pt x="181594" y="634994"/>
                </a:lnTo>
                <a:cubicBezTo>
                  <a:pt x="180032" y="634994"/>
                  <a:pt x="178275" y="634213"/>
                  <a:pt x="176322" y="632651"/>
                </a:cubicBezTo>
                <a:cubicBezTo>
                  <a:pt x="174370" y="631089"/>
                  <a:pt x="172612" y="629917"/>
                  <a:pt x="171050" y="629136"/>
                </a:cubicBezTo>
                <a:close/>
                <a:moveTo>
                  <a:pt x="64437" y="625621"/>
                </a:moveTo>
                <a:lnTo>
                  <a:pt x="56236" y="627965"/>
                </a:lnTo>
                <a:lnTo>
                  <a:pt x="52721" y="645538"/>
                </a:lnTo>
                <a:cubicBezTo>
                  <a:pt x="55064" y="643195"/>
                  <a:pt x="59360" y="641828"/>
                  <a:pt x="65608" y="641438"/>
                </a:cubicBezTo>
                <a:cubicBezTo>
                  <a:pt x="71857" y="641047"/>
                  <a:pt x="76934" y="640071"/>
                  <a:pt x="80839" y="638509"/>
                </a:cubicBezTo>
                <a:close/>
                <a:moveTo>
                  <a:pt x="106614" y="616249"/>
                </a:moveTo>
                <a:cubicBezTo>
                  <a:pt x="102708" y="617030"/>
                  <a:pt x="99194" y="617616"/>
                  <a:pt x="96069" y="618006"/>
                </a:cubicBezTo>
                <a:cubicBezTo>
                  <a:pt x="92945" y="618397"/>
                  <a:pt x="89821" y="619373"/>
                  <a:pt x="86697" y="620935"/>
                </a:cubicBezTo>
                <a:lnTo>
                  <a:pt x="100756" y="631479"/>
                </a:lnTo>
                <a:lnTo>
                  <a:pt x="119501" y="626793"/>
                </a:lnTo>
                <a:close/>
                <a:moveTo>
                  <a:pt x="140589" y="606876"/>
                </a:moveTo>
                <a:lnTo>
                  <a:pt x="126530" y="610391"/>
                </a:lnTo>
                <a:lnTo>
                  <a:pt x="139418" y="620935"/>
                </a:lnTo>
                <a:lnTo>
                  <a:pt x="152305" y="615077"/>
                </a:lnTo>
                <a:cubicBezTo>
                  <a:pt x="150743" y="613515"/>
                  <a:pt x="148790" y="612148"/>
                  <a:pt x="146447" y="610977"/>
                </a:cubicBezTo>
                <a:cubicBezTo>
                  <a:pt x="144104" y="609805"/>
                  <a:pt x="142151" y="608438"/>
                  <a:pt x="140589" y="606876"/>
                </a:cubicBezTo>
                <a:close/>
                <a:moveTo>
                  <a:pt x="188624" y="592817"/>
                </a:moveTo>
                <a:lnTo>
                  <a:pt x="161678" y="601018"/>
                </a:lnTo>
                <a:cubicBezTo>
                  <a:pt x="164021" y="602580"/>
                  <a:pt x="166169" y="603947"/>
                  <a:pt x="168121" y="605119"/>
                </a:cubicBezTo>
                <a:cubicBezTo>
                  <a:pt x="170074" y="606290"/>
                  <a:pt x="171831" y="607657"/>
                  <a:pt x="173393" y="609219"/>
                </a:cubicBezTo>
                <a:cubicBezTo>
                  <a:pt x="178080" y="607657"/>
                  <a:pt x="181985" y="606876"/>
                  <a:pt x="185109" y="606876"/>
                </a:cubicBezTo>
                <a:lnTo>
                  <a:pt x="187452" y="598675"/>
                </a:lnTo>
                <a:close/>
                <a:moveTo>
                  <a:pt x="64437" y="584616"/>
                </a:moveTo>
                <a:lnTo>
                  <a:pt x="60922" y="603361"/>
                </a:lnTo>
                <a:cubicBezTo>
                  <a:pt x="62484" y="604143"/>
                  <a:pt x="63851" y="604728"/>
                  <a:pt x="65023" y="605119"/>
                </a:cubicBezTo>
                <a:cubicBezTo>
                  <a:pt x="66194" y="605509"/>
                  <a:pt x="67561" y="606486"/>
                  <a:pt x="69123" y="608048"/>
                </a:cubicBezTo>
                <a:cubicBezTo>
                  <a:pt x="72247" y="607267"/>
                  <a:pt x="75567" y="606486"/>
                  <a:pt x="79082" y="605705"/>
                </a:cubicBezTo>
                <a:cubicBezTo>
                  <a:pt x="82596" y="604924"/>
                  <a:pt x="85916" y="603752"/>
                  <a:pt x="89040" y="602190"/>
                </a:cubicBezTo>
                <a:cubicBezTo>
                  <a:pt x="85135" y="599847"/>
                  <a:pt x="81034" y="596332"/>
                  <a:pt x="76738" y="591646"/>
                </a:cubicBezTo>
                <a:cubicBezTo>
                  <a:pt x="72443" y="586959"/>
                  <a:pt x="68342" y="584616"/>
                  <a:pt x="64437" y="584616"/>
                </a:cubicBezTo>
                <a:close/>
                <a:moveTo>
                  <a:pt x="104270" y="575244"/>
                </a:moveTo>
                <a:lnTo>
                  <a:pt x="87868" y="578758"/>
                </a:lnTo>
                <a:cubicBezTo>
                  <a:pt x="92555" y="584226"/>
                  <a:pt x="99584" y="589693"/>
                  <a:pt x="108957" y="595160"/>
                </a:cubicBezTo>
                <a:cubicBezTo>
                  <a:pt x="110519" y="594379"/>
                  <a:pt x="112471" y="593794"/>
                  <a:pt x="114815" y="593403"/>
                </a:cubicBezTo>
                <a:cubicBezTo>
                  <a:pt x="117158" y="593013"/>
                  <a:pt x="119501" y="592036"/>
                  <a:pt x="121844" y="590474"/>
                </a:cubicBezTo>
                <a:cubicBezTo>
                  <a:pt x="120282" y="590474"/>
                  <a:pt x="117353" y="588326"/>
                  <a:pt x="113057" y="584030"/>
                </a:cubicBezTo>
                <a:cubicBezTo>
                  <a:pt x="108761" y="579735"/>
                  <a:pt x="105833" y="576806"/>
                  <a:pt x="104270" y="575244"/>
                </a:cubicBezTo>
                <a:close/>
                <a:moveTo>
                  <a:pt x="152305" y="564699"/>
                </a:moveTo>
                <a:cubicBezTo>
                  <a:pt x="142151" y="567824"/>
                  <a:pt x="133169" y="569776"/>
                  <a:pt x="125359" y="570557"/>
                </a:cubicBezTo>
                <a:cubicBezTo>
                  <a:pt x="126921" y="572901"/>
                  <a:pt x="129264" y="575244"/>
                  <a:pt x="132388" y="577587"/>
                </a:cubicBezTo>
                <a:cubicBezTo>
                  <a:pt x="135512" y="579930"/>
                  <a:pt x="138246" y="582273"/>
                  <a:pt x="140589" y="584616"/>
                </a:cubicBezTo>
                <a:cubicBezTo>
                  <a:pt x="151524" y="580711"/>
                  <a:pt x="162459" y="578368"/>
                  <a:pt x="173393" y="577587"/>
                </a:cubicBezTo>
                <a:cubicBezTo>
                  <a:pt x="171831" y="576025"/>
                  <a:pt x="168707" y="573877"/>
                  <a:pt x="164021" y="571143"/>
                </a:cubicBezTo>
                <a:cubicBezTo>
                  <a:pt x="159334" y="568409"/>
                  <a:pt x="155429" y="566262"/>
                  <a:pt x="152305" y="564699"/>
                </a:cubicBezTo>
                <a:close/>
                <a:moveTo>
                  <a:pt x="197996" y="554155"/>
                </a:moveTo>
                <a:cubicBezTo>
                  <a:pt x="194091" y="554155"/>
                  <a:pt x="190381" y="554741"/>
                  <a:pt x="186866" y="555913"/>
                </a:cubicBezTo>
                <a:cubicBezTo>
                  <a:pt x="183352" y="557084"/>
                  <a:pt x="180032" y="558451"/>
                  <a:pt x="176908" y="560013"/>
                </a:cubicBezTo>
                <a:cubicBezTo>
                  <a:pt x="180032" y="561575"/>
                  <a:pt x="183156" y="563137"/>
                  <a:pt x="186281" y="564699"/>
                </a:cubicBezTo>
                <a:cubicBezTo>
                  <a:pt x="189405" y="566262"/>
                  <a:pt x="192139" y="567824"/>
                  <a:pt x="194482" y="569386"/>
                </a:cubicBezTo>
                <a:lnTo>
                  <a:pt x="194482" y="567043"/>
                </a:lnTo>
                <a:close/>
                <a:moveTo>
                  <a:pt x="73809" y="550641"/>
                </a:moveTo>
                <a:lnTo>
                  <a:pt x="70295" y="560013"/>
                </a:lnTo>
                <a:lnTo>
                  <a:pt x="70295" y="561185"/>
                </a:lnTo>
                <a:lnTo>
                  <a:pt x="72638" y="564699"/>
                </a:lnTo>
                <a:lnTo>
                  <a:pt x="89040" y="561185"/>
                </a:lnTo>
                <a:cubicBezTo>
                  <a:pt x="86697" y="559623"/>
                  <a:pt x="84158" y="557475"/>
                  <a:pt x="81425" y="554741"/>
                </a:cubicBezTo>
                <a:cubicBezTo>
                  <a:pt x="78691" y="552007"/>
                  <a:pt x="76153" y="550641"/>
                  <a:pt x="73809" y="550641"/>
                </a:cubicBezTo>
                <a:close/>
                <a:moveTo>
                  <a:pt x="120672" y="538925"/>
                </a:moveTo>
                <a:cubicBezTo>
                  <a:pt x="116767" y="540487"/>
                  <a:pt x="113057" y="541854"/>
                  <a:pt x="109543" y="543025"/>
                </a:cubicBezTo>
                <a:cubicBezTo>
                  <a:pt x="106028" y="544197"/>
                  <a:pt x="102318" y="545173"/>
                  <a:pt x="98413" y="545954"/>
                </a:cubicBezTo>
                <a:cubicBezTo>
                  <a:pt x="99975" y="547516"/>
                  <a:pt x="102318" y="549664"/>
                  <a:pt x="105442" y="552398"/>
                </a:cubicBezTo>
                <a:cubicBezTo>
                  <a:pt x="108566" y="555132"/>
                  <a:pt x="110128" y="556889"/>
                  <a:pt x="110128" y="557670"/>
                </a:cubicBezTo>
                <a:cubicBezTo>
                  <a:pt x="114034" y="556108"/>
                  <a:pt x="118134" y="555132"/>
                  <a:pt x="122430" y="554741"/>
                </a:cubicBezTo>
                <a:cubicBezTo>
                  <a:pt x="126726" y="554351"/>
                  <a:pt x="130826" y="553765"/>
                  <a:pt x="134731" y="552984"/>
                </a:cubicBezTo>
                <a:cubicBezTo>
                  <a:pt x="128483" y="548297"/>
                  <a:pt x="124187" y="544392"/>
                  <a:pt x="121844" y="541268"/>
                </a:cubicBezTo>
                <a:cubicBezTo>
                  <a:pt x="121844" y="541268"/>
                  <a:pt x="121454" y="540487"/>
                  <a:pt x="120672" y="538925"/>
                </a:cubicBezTo>
                <a:close/>
                <a:moveTo>
                  <a:pt x="153477" y="528381"/>
                </a:moveTo>
                <a:cubicBezTo>
                  <a:pt x="145666" y="529943"/>
                  <a:pt x="140589" y="531895"/>
                  <a:pt x="138246" y="534239"/>
                </a:cubicBezTo>
                <a:cubicBezTo>
                  <a:pt x="141370" y="536582"/>
                  <a:pt x="144690" y="539315"/>
                  <a:pt x="148204" y="542440"/>
                </a:cubicBezTo>
                <a:cubicBezTo>
                  <a:pt x="151719" y="545564"/>
                  <a:pt x="155429" y="547126"/>
                  <a:pt x="159334" y="547126"/>
                </a:cubicBezTo>
                <a:lnTo>
                  <a:pt x="175736" y="541268"/>
                </a:lnTo>
                <a:cubicBezTo>
                  <a:pt x="171831" y="540487"/>
                  <a:pt x="168317" y="539120"/>
                  <a:pt x="165192" y="537167"/>
                </a:cubicBezTo>
                <a:cubicBezTo>
                  <a:pt x="162068" y="535215"/>
                  <a:pt x="158163" y="532286"/>
                  <a:pt x="153477" y="528381"/>
                </a:cubicBezTo>
                <a:close/>
                <a:moveTo>
                  <a:pt x="205026" y="520180"/>
                </a:moveTo>
                <a:cubicBezTo>
                  <a:pt x="201121" y="521742"/>
                  <a:pt x="197020" y="522523"/>
                  <a:pt x="192724" y="522523"/>
                </a:cubicBezTo>
                <a:cubicBezTo>
                  <a:pt x="188429" y="522523"/>
                  <a:pt x="184328" y="522913"/>
                  <a:pt x="180423" y="523694"/>
                </a:cubicBezTo>
                <a:cubicBezTo>
                  <a:pt x="184328" y="526038"/>
                  <a:pt x="187843" y="528185"/>
                  <a:pt x="190967" y="530138"/>
                </a:cubicBezTo>
                <a:cubicBezTo>
                  <a:pt x="194091" y="532091"/>
                  <a:pt x="197606" y="533848"/>
                  <a:pt x="201511" y="535410"/>
                </a:cubicBezTo>
                <a:cubicBezTo>
                  <a:pt x="202292" y="532286"/>
                  <a:pt x="202683" y="529747"/>
                  <a:pt x="202683" y="527795"/>
                </a:cubicBezTo>
                <a:cubicBezTo>
                  <a:pt x="202683" y="525842"/>
                  <a:pt x="203464" y="523304"/>
                  <a:pt x="205026" y="520180"/>
                </a:cubicBezTo>
                <a:close/>
                <a:moveTo>
                  <a:pt x="103099" y="520180"/>
                </a:moveTo>
                <a:lnTo>
                  <a:pt x="79667" y="528381"/>
                </a:lnTo>
                <a:lnTo>
                  <a:pt x="78496" y="530724"/>
                </a:lnTo>
                <a:lnTo>
                  <a:pt x="107785" y="524866"/>
                </a:lnTo>
                <a:close/>
                <a:moveTo>
                  <a:pt x="130045" y="510807"/>
                </a:moveTo>
                <a:lnTo>
                  <a:pt x="121844" y="514322"/>
                </a:lnTo>
                <a:cubicBezTo>
                  <a:pt x="123406" y="514322"/>
                  <a:pt x="124382" y="515103"/>
                  <a:pt x="124773" y="516665"/>
                </a:cubicBezTo>
                <a:cubicBezTo>
                  <a:pt x="125163" y="518227"/>
                  <a:pt x="126140" y="519399"/>
                  <a:pt x="127702" y="520180"/>
                </a:cubicBezTo>
                <a:cubicBezTo>
                  <a:pt x="130826" y="520180"/>
                  <a:pt x="134731" y="519399"/>
                  <a:pt x="139418" y="517837"/>
                </a:cubicBezTo>
                <a:close/>
                <a:moveTo>
                  <a:pt x="85525" y="502606"/>
                </a:moveTo>
                <a:lnTo>
                  <a:pt x="85525" y="504949"/>
                </a:lnTo>
                <a:lnTo>
                  <a:pt x="84354" y="506121"/>
                </a:lnTo>
                <a:cubicBezTo>
                  <a:pt x="84354" y="507683"/>
                  <a:pt x="83963" y="508464"/>
                  <a:pt x="83182" y="508464"/>
                </a:cubicBezTo>
                <a:lnTo>
                  <a:pt x="90212" y="506121"/>
                </a:lnTo>
                <a:close/>
                <a:moveTo>
                  <a:pt x="213227" y="487376"/>
                </a:moveTo>
                <a:cubicBezTo>
                  <a:pt x="210884" y="488938"/>
                  <a:pt x="208345" y="491086"/>
                  <a:pt x="205612" y="493819"/>
                </a:cubicBezTo>
                <a:cubicBezTo>
                  <a:pt x="202878" y="496553"/>
                  <a:pt x="199949" y="497920"/>
                  <a:pt x="196825" y="497920"/>
                </a:cubicBezTo>
                <a:cubicBezTo>
                  <a:pt x="194482" y="497920"/>
                  <a:pt x="192139" y="496748"/>
                  <a:pt x="189795" y="494405"/>
                </a:cubicBezTo>
                <a:lnTo>
                  <a:pt x="152305" y="504949"/>
                </a:lnTo>
                <a:lnTo>
                  <a:pt x="160506" y="511979"/>
                </a:lnTo>
                <a:cubicBezTo>
                  <a:pt x="163630" y="511198"/>
                  <a:pt x="168121" y="510221"/>
                  <a:pt x="173979" y="509050"/>
                </a:cubicBezTo>
                <a:cubicBezTo>
                  <a:pt x="179837" y="507878"/>
                  <a:pt x="185304" y="506707"/>
                  <a:pt x="190381" y="505535"/>
                </a:cubicBezTo>
                <a:cubicBezTo>
                  <a:pt x="195458" y="504363"/>
                  <a:pt x="199949" y="503192"/>
                  <a:pt x="203854" y="502020"/>
                </a:cubicBezTo>
                <a:cubicBezTo>
                  <a:pt x="207760" y="500849"/>
                  <a:pt x="209712" y="499872"/>
                  <a:pt x="209712" y="499091"/>
                </a:cubicBezTo>
                <a:close/>
                <a:moveTo>
                  <a:pt x="100756" y="482689"/>
                </a:moveTo>
                <a:lnTo>
                  <a:pt x="94898" y="487376"/>
                </a:lnTo>
                <a:lnTo>
                  <a:pt x="108957" y="501434"/>
                </a:lnTo>
                <a:cubicBezTo>
                  <a:pt x="112081" y="499872"/>
                  <a:pt x="114815" y="499091"/>
                  <a:pt x="117158" y="499091"/>
                </a:cubicBezTo>
                <a:cubicBezTo>
                  <a:pt x="114034" y="495967"/>
                  <a:pt x="111300" y="493038"/>
                  <a:pt x="108957" y="490304"/>
                </a:cubicBezTo>
                <a:cubicBezTo>
                  <a:pt x="106614" y="487571"/>
                  <a:pt x="103880" y="485032"/>
                  <a:pt x="100756" y="482689"/>
                </a:cubicBezTo>
                <a:close/>
                <a:moveTo>
                  <a:pt x="152305" y="470974"/>
                </a:moveTo>
                <a:cubicBezTo>
                  <a:pt x="146838" y="472536"/>
                  <a:pt x="141370" y="473512"/>
                  <a:pt x="135903" y="473902"/>
                </a:cubicBezTo>
                <a:cubicBezTo>
                  <a:pt x="130436" y="474293"/>
                  <a:pt x="124968" y="474879"/>
                  <a:pt x="119501" y="475660"/>
                </a:cubicBezTo>
                <a:cubicBezTo>
                  <a:pt x="119501" y="477222"/>
                  <a:pt x="121454" y="479956"/>
                  <a:pt x="125359" y="483861"/>
                </a:cubicBezTo>
                <a:cubicBezTo>
                  <a:pt x="129264" y="487766"/>
                  <a:pt x="132779" y="490890"/>
                  <a:pt x="135903" y="493233"/>
                </a:cubicBezTo>
                <a:cubicBezTo>
                  <a:pt x="139027" y="491671"/>
                  <a:pt x="143518" y="489914"/>
                  <a:pt x="149376" y="487961"/>
                </a:cubicBezTo>
                <a:cubicBezTo>
                  <a:pt x="155234" y="486009"/>
                  <a:pt x="161287" y="484251"/>
                  <a:pt x="167535" y="482689"/>
                </a:cubicBezTo>
                <a:cubicBezTo>
                  <a:pt x="167535" y="481127"/>
                  <a:pt x="165583" y="479174"/>
                  <a:pt x="161678" y="476831"/>
                </a:cubicBezTo>
                <a:cubicBezTo>
                  <a:pt x="157772" y="474488"/>
                  <a:pt x="154648" y="472536"/>
                  <a:pt x="152305" y="470974"/>
                </a:cubicBezTo>
                <a:close/>
                <a:moveTo>
                  <a:pt x="220256" y="458086"/>
                </a:moveTo>
                <a:cubicBezTo>
                  <a:pt x="217132" y="459648"/>
                  <a:pt x="215570" y="460429"/>
                  <a:pt x="215570" y="460429"/>
                </a:cubicBezTo>
                <a:cubicBezTo>
                  <a:pt x="214789" y="460429"/>
                  <a:pt x="214008" y="460039"/>
                  <a:pt x="213227" y="459258"/>
                </a:cubicBezTo>
                <a:cubicBezTo>
                  <a:pt x="206979" y="459258"/>
                  <a:pt x="200730" y="460039"/>
                  <a:pt x="194482" y="461601"/>
                </a:cubicBezTo>
                <a:cubicBezTo>
                  <a:pt x="188233" y="463163"/>
                  <a:pt x="182375" y="464725"/>
                  <a:pt x="176908" y="466287"/>
                </a:cubicBezTo>
                <a:cubicBezTo>
                  <a:pt x="178470" y="467849"/>
                  <a:pt x="180423" y="469411"/>
                  <a:pt x="182766" y="470974"/>
                </a:cubicBezTo>
                <a:cubicBezTo>
                  <a:pt x="185109" y="472536"/>
                  <a:pt x="187062" y="473707"/>
                  <a:pt x="188624" y="474488"/>
                </a:cubicBezTo>
                <a:cubicBezTo>
                  <a:pt x="194872" y="472926"/>
                  <a:pt x="202683" y="471364"/>
                  <a:pt x="212055" y="469802"/>
                </a:cubicBezTo>
                <a:cubicBezTo>
                  <a:pt x="213617" y="469802"/>
                  <a:pt x="214594" y="469997"/>
                  <a:pt x="214984" y="470388"/>
                </a:cubicBezTo>
                <a:cubicBezTo>
                  <a:pt x="215375" y="470778"/>
                  <a:pt x="215961" y="470974"/>
                  <a:pt x="216742" y="470974"/>
                </a:cubicBezTo>
                <a:close/>
                <a:moveTo>
                  <a:pt x="137075" y="451057"/>
                </a:moveTo>
                <a:cubicBezTo>
                  <a:pt x="133169" y="451057"/>
                  <a:pt x="127507" y="452033"/>
                  <a:pt x="120087" y="453986"/>
                </a:cubicBezTo>
                <a:cubicBezTo>
                  <a:pt x="112667" y="455938"/>
                  <a:pt x="106223" y="458086"/>
                  <a:pt x="100756" y="460429"/>
                </a:cubicBezTo>
                <a:lnTo>
                  <a:pt x="105442" y="463944"/>
                </a:lnTo>
                <a:lnTo>
                  <a:pt x="139418" y="454571"/>
                </a:lnTo>
                <a:cubicBezTo>
                  <a:pt x="137856" y="453009"/>
                  <a:pt x="137075" y="451838"/>
                  <a:pt x="137075" y="451057"/>
                </a:cubicBezTo>
                <a:close/>
                <a:moveTo>
                  <a:pt x="185109" y="436998"/>
                </a:moveTo>
                <a:cubicBezTo>
                  <a:pt x="180423" y="438560"/>
                  <a:pt x="175541" y="440122"/>
                  <a:pt x="170464" y="441684"/>
                </a:cubicBezTo>
                <a:cubicBezTo>
                  <a:pt x="165388" y="443246"/>
                  <a:pt x="160115" y="444808"/>
                  <a:pt x="154648" y="446370"/>
                </a:cubicBezTo>
                <a:lnTo>
                  <a:pt x="158163" y="451057"/>
                </a:lnTo>
                <a:lnTo>
                  <a:pt x="192139" y="444027"/>
                </a:lnTo>
                <a:close/>
                <a:moveTo>
                  <a:pt x="114815" y="429968"/>
                </a:moveTo>
                <a:cubicBezTo>
                  <a:pt x="107004" y="432312"/>
                  <a:pt x="101927" y="436217"/>
                  <a:pt x="99584" y="441684"/>
                </a:cubicBezTo>
                <a:lnTo>
                  <a:pt x="121844" y="436998"/>
                </a:lnTo>
                <a:close/>
                <a:moveTo>
                  <a:pt x="227286" y="425282"/>
                </a:moveTo>
                <a:lnTo>
                  <a:pt x="220256" y="427625"/>
                </a:lnTo>
                <a:lnTo>
                  <a:pt x="203854" y="431140"/>
                </a:lnTo>
                <a:cubicBezTo>
                  <a:pt x="206197" y="435045"/>
                  <a:pt x="209322" y="438169"/>
                  <a:pt x="213227" y="440513"/>
                </a:cubicBezTo>
                <a:cubicBezTo>
                  <a:pt x="213227" y="439732"/>
                  <a:pt x="214008" y="439341"/>
                  <a:pt x="215570" y="439341"/>
                </a:cubicBezTo>
                <a:cubicBezTo>
                  <a:pt x="217913" y="439341"/>
                  <a:pt x="220647" y="440122"/>
                  <a:pt x="223771" y="441684"/>
                </a:cubicBezTo>
                <a:close/>
                <a:moveTo>
                  <a:pt x="160506" y="417081"/>
                </a:moveTo>
                <a:lnTo>
                  <a:pt x="133560" y="422939"/>
                </a:lnTo>
                <a:cubicBezTo>
                  <a:pt x="135122" y="425282"/>
                  <a:pt x="138246" y="428016"/>
                  <a:pt x="142932" y="431140"/>
                </a:cubicBezTo>
                <a:lnTo>
                  <a:pt x="168707" y="424110"/>
                </a:lnTo>
                <a:close/>
                <a:moveTo>
                  <a:pt x="210884" y="403022"/>
                </a:moveTo>
                <a:cubicBezTo>
                  <a:pt x="199949" y="406927"/>
                  <a:pt x="190186" y="410052"/>
                  <a:pt x="181594" y="412395"/>
                </a:cubicBezTo>
                <a:cubicBezTo>
                  <a:pt x="183156" y="413176"/>
                  <a:pt x="184328" y="413957"/>
                  <a:pt x="185109" y="414738"/>
                </a:cubicBezTo>
                <a:cubicBezTo>
                  <a:pt x="185890" y="415519"/>
                  <a:pt x="187452" y="416691"/>
                  <a:pt x="189795" y="418253"/>
                </a:cubicBezTo>
                <a:cubicBezTo>
                  <a:pt x="194482" y="416691"/>
                  <a:pt x="199168" y="415128"/>
                  <a:pt x="203854" y="413566"/>
                </a:cubicBezTo>
                <a:cubicBezTo>
                  <a:pt x="208541" y="412004"/>
                  <a:pt x="213227" y="410442"/>
                  <a:pt x="217913" y="408880"/>
                </a:cubicBezTo>
                <a:cubicBezTo>
                  <a:pt x="217132" y="407318"/>
                  <a:pt x="216156" y="406342"/>
                  <a:pt x="214984" y="405951"/>
                </a:cubicBezTo>
                <a:cubicBezTo>
                  <a:pt x="213813" y="405561"/>
                  <a:pt x="212446" y="404584"/>
                  <a:pt x="210884" y="403022"/>
                </a:cubicBezTo>
                <a:close/>
                <a:moveTo>
                  <a:pt x="234315" y="393650"/>
                </a:moveTo>
                <a:lnTo>
                  <a:pt x="229629" y="395993"/>
                </a:lnTo>
                <a:lnTo>
                  <a:pt x="233144" y="399507"/>
                </a:lnTo>
                <a:close/>
                <a:moveTo>
                  <a:pt x="131217" y="390135"/>
                </a:moveTo>
                <a:cubicBezTo>
                  <a:pt x="127311" y="391697"/>
                  <a:pt x="123406" y="392673"/>
                  <a:pt x="119501" y="393064"/>
                </a:cubicBezTo>
                <a:cubicBezTo>
                  <a:pt x="115596" y="393454"/>
                  <a:pt x="112471" y="393650"/>
                  <a:pt x="110128" y="393650"/>
                </a:cubicBezTo>
                <a:lnTo>
                  <a:pt x="108957" y="403022"/>
                </a:lnTo>
                <a:lnTo>
                  <a:pt x="118329" y="410052"/>
                </a:lnTo>
                <a:lnTo>
                  <a:pt x="123016" y="408880"/>
                </a:lnTo>
                <a:cubicBezTo>
                  <a:pt x="126140" y="408099"/>
                  <a:pt x="129655" y="407318"/>
                  <a:pt x="133560" y="406537"/>
                </a:cubicBezTo>
                <a:cubicBezTo>
                  <a:pt x="137465" y="405756"/>
                  <a:pt x="141761" y="404975"/>
                  <a:pt x="146447" y="404194"/>
                </a:cubicBezTo>
                <a:close/>
                <a:moveTo>
                  <a:pt x="175736" y="373733"/>
                </a:moveTo>
                <a:cubicBezTo>
                  <a:pt x="167926" y="376076"/>
                  <a:pt x="159334" y="379200"/>
                  <a:pt x="149962" y="383105"/>
                </a:cubicBezTo>
                <a:lnTo>
                  <a:pt x="166364" y="398336"/>
                </a:lnTo>
                <a:lnTo>
                  <a:pt x="194482" y="391306"/>
                </a:lnTo>
                <a:cubicBezTo>
                  <a:pt x="191357" y="388963"/>
                  <a:pt x="188233" y="386230"/>
                  <a:pt x="185109" y="383105"/>
                </a:cubicBezTo>
                <a:cubicBezTo>
                  <a:pt x="181985" y="379981"/>
                  <a:pt x="178861" y="376857"/>
                  <a:pt x="175736" y="373733"/>
                </a:cubicBezTo>
                <a:close/>
                <a:moveTo>
                  <a:pt x="212055" y="360845"/>
                </a:moveTo>
                <a:cubicBezTo>
                  <a:pt x="208931" y="361626"/>
                  <a:pt x="206002" y="362798"/>
                  <a:pt x="203269" y="364360"/>
                </a:cubicBezTo>
                <a:cubicBezTo>
                  <a:pt x="200535" y="365922"/>
                  <a:pt x="197606" y="366703"/>
                  <a:pt x="194482" y="366703"/>
                </a:cubicBezTo>
                <a:cubicBezTo>
                  <a:pt x="194482" y="368265"/>
                  <a:pt x="197020" y="371194"/>
                  <a:pt x="202097" y="375490"/>
                </a:cubicBezTo>
                <a:cubicBezTo>
                  <a:pt x="207174" y="379786"/>
                  <a:pt x="211665" y="382715"/>
                  <a:pt x="215570" y="384277"/>
                </a:cubicBezTo>
                <a:cubicBezTo>
                  <a:pt x="218694" y="382715"/>
                  <a:pt x="221818" y="381543"/>
                  <a:pt x="224943" y="380762"/>
                </a:cubicBezTo>
                <a:cubicBezTo>
                  <a:pt x="228067" y="379981"/>
                  <a:pt x="230410" y="378810"/>
                  <a:pt x="231972" y="377247"/>
                </a:cubicBezTo>
                <a:cubicBezTo>
                  <a:pt x="231972" y="374904"/>
                  <a:pt x="229238" y="371975"/>
                  <a:pt x="223771" y="368461"/>
                </a:cubicBezTo>
                <a:cubicBezTo>
                  <a:pt x="218304" y="364946"/>
                  <a:pt x="214398" y="362408"/>
                  <a:pt x="212055" y="360845"/>
                </a:cubicBezTo>
                <a:close/>
                <a:moveTo>
                  <a:pt x="234315" y="354988"/>
                </a:moveTo>
                <a:cubicBezTo>
                  <a:pt x="236658" y="356550"/>
                  <a:pt x="238611" y="358502"/>
                  <a:pt x="240173" y="360845"/>
                </a:cubicBezTo>
                <a:lnTo>
                  <a:pt x="241345" y="356159"/>
                </a:lnTo>
                <a:cubicBezTo>
                  <a:pt x="240564" y="356940"/>
                  <a:pt x="239783" y="357331"/>
                  <a:pt x="239002" y="357331"/>
                </a:cubicBezTo>
                <a:cubicBezTo>
                  <a:pt x="238221" y="357331"/>
                  <a:pt x="237439" y="356940"/>
                  <a:pt x="236658" y="356159"/>
                </a:cubicBezTo>
                <a:cubicBezTo>
                  <a:pt x="235877" y="355378"/>
                  <a:pt x="235096" y="354988"/>
                  <a:pt x="234315" y="354988"/>
                </a:cubicBezTo>
                <a:close/>
                <a:moveTo>
                  <a:pt x="146447" y="345615"/>
                </a:moveTo>
                <a:cubicBezTo>
                  <a:pt x="137075" y="350301"/>
                  <a:pt x="127702" y="353816"/>
                  <a:pt x="118329" y="356159"/>
                </a:cubicBezTo>
                <a:lnTo>
                  <a:pt x="132388" y="369046"/>
                </a:lnTo>
                <a:lnTo>
                  <a:pt x="159334" y="357331"/>
                </a:lnTo>
                <a:close/>
                <a:moveTo>
                  <a:pt x="181594" y="332728"/>
                </a:moveTo>
                <a:cubicBezTo>
                  <a:pt x="177689" y="333509"/>
                  <a:pt x="171831" y="335461"/>
                  <a:pt x="164021" y="338586"/>
                </a:cubicBezTo>
                <a:cubicBezTo>
                  <a:pt x="170269" y="342491"/>
                  <a:pt x="174955" y="346396"/>
                  <a:pt x="178080" y="350301"/>
                </a:cubicBezTo>
                <a:lnTo>
                  <a:pt x="195653" y="345615"/>
                </a:lnTo>
                <a:cubicBezTo>
                  <a:pt x="193310" y="343272"/>
                  <a:pt x="190967" y="340538"/>
                  <a:pt x="188624" y="337414"/>
                </a:cubicBezTo>
                <a:cubicBezTo>
                  <a:pt x="186281" y="334290"/>
                  <a:pt x="183938" y="332728"/>
                  <a:pt x="181594" y="332728"/>
                </a:cubicBezTo>
                <a:close/>
                <a:moveTo>
                  <a:pt x="125359" y="325698"/>
                </a:moveTo>
                <a:cubicBezTo>
                  <a:pt x="125359" y="326479"/>
                  <a:pt x="124968" y="326870"/>
                  <a:pt x="124187" y="326870"/>
                </a:cubicBezTo>
                <a:lnTo>
                  <a:pt x="124187" y="328041"/>
                </a:lnTo>
                <a:cubicBezTo>
                  <a:pt x="124187" y="329603"/>
                  <a:pt x="123992" y="330970"/>
                  <a:pt x="123601" y="332142"/>
                </a:cubicBezTo>
                <a:cubicBezTo>
                  <a:pt x="123211" y="333313"/>
                  <a:pt x="123016" y="334680"/>
                  <a:pt x="123016" y="336242"/>
                </a:cubicBezTo>
                <a:cubicBezTo>
                  <a:pt x="124578" y="336242"/>
                  <a:pt x="126140" y="335852"/>
                  <a:pt x="127702" y="335071"/>
                </a:cubicBezTo>
                <a:cubicBezTo>
                  <a:pt x="129264" y="334290"/>
                  <a:pt x="130826" y="333509"/>
                  <a:pt x="132388" y="332728"/>
                </a:cubicBezTo>
                <a:close/>
                <a:moveTo>
                  <a:pt x="237830" y="318669"/>
                </a:moveTo>
                <a:lnTo>
                  <a:pt x="203854" y="326870"/>
                </a:lnTo>
                <a:cubicBezTo>
                  <a:pt x="203854" y="327651"/>
                  <a:pt x="205026" y="329603"/>
                  <a:pt x="207369" y="332728"/>
                </a:cubicBezTo>
                <a:cubicBezTo>
                  <a:pt x="209712" y="335852"/>
                  <a:pt x="212055" y="338195"/>
                  <a:pt x="214398" y="339757"/>
                </a:cubicBezTo>
                <a:cubicBezTo>
                  <a:pt x="218304" y="338976"/>
                  <a:pt x="222014" y="338390"/>
                  <a:pt x="225528" y="338000"/>
                </a:cubicBezTo>
                <a:cubicBezTo>
                  <a:pt x="229043" y="337609"/>
                  <a:pt x="232363" y="337414"/>
                  <a:pt x="235487" y="337414"/>
                </a:cubicBezTo>
                <a:cubicBezTo>
                  <a:pt x="237049" y="337414"/>
                  <a:pt x="238611" y="338195"/>
                  <a:pt x="240173" y="339757"/>
                </a:cubicBezTo>
                <a:lnTo>
                  <a:pt x="246031" y="336242"/>
                </a:lnTo>
                <a:lnTo>
                  <a:pt x="248374" y="325698"/>
                </a:lnTo>
                <a:cubicBezTo>
                  <a:pt x="246812" y="325698"/>
                  <a:pt x="245250" y="324917"/>
                  <a:pt x="243688" y="323355"/>
                </a:cubicBezTo>
                <a:cubicBezTo>
                  <a:pt x="242126" y="321793"/>
                  <a:pt x="240173" y="320231"/>
                  <a:pt x="237830" y="318669"/>
                </a:cubicBezTo>
                <a:close/>
                <a:moveTo>
                  <a:pt x="164021" y="310468"/>
                </a:moveTo>
                <a:lnTo>
                  <a:pt x="142932" y="318669"/>
                </a:lnTo>
                <a:lnTo>
                  <a:pt x="149962" y="325698"/>
                </a:lnTo>
                <a:lnTo>
                  <a:pt x="171050" y="317497"/>
                </a:lnTo>
                <a:close/>
                <a:moveTo>
                  <a:pt x="210884" y="294066"/>
                </a:moveTo>
                <a:cubicBezTo>
                  <a:pt x="205416" y="295628"/>
                  <a:pt x="200340" y="297190"/>
                  <a:pt x="195653" y="298752"/>
                </a:cubicBezTo>
                <a:cubicBezTo>
                  <a:pt x="190967" y="300314"/>
                  <a:pt x="186281" y="301876"/>
                  <a:pt x="181594" y="303438"/>
                </a:cubicBezTo>
                <a:lnTo>
                  <a:pt x="189795" y="312811"/>
                </a:lnTo>
                <a:cubicBezTo>
                  <a:pt x="192920" y="311249"/>
                  <a:pt x="195653" y="310468"/>
                  <a:pt x="197996" y="310468"/>
                </a:cubicBezTo>
                <a:cubicBezTo>
                  <a:pt x="199559" y="310468"/>
                  <a:pt x="201902" y="310077"/>
                  <a:pt x="205026" y="309296"/>
                </a:cubicBezTo>
                <a:cubicBezTo>
                  <a:pt x="207369" y="308515"/>
                  <a:pt x="209907" y="307929"/>
                  <a:pt x="212641" y="307539"/>
                </a:cubicBezTo>
                <a:cubicBezTo>
                  <a:pt x="215375" y="307148"/>
                  <a:pt x="218694" y="306172"/>
                  <a:pt x="222600" y="304610"/>
                </a:cubicBezTo>
                <a:close/>
                <a:moveTo>
                  <a:pt x="141761" y="288208"/>
                </a:moveTo>
                <a:cubicBezTo>
                  <a:pt x="135512" y="291332"/>
                  <a:pt x="131998" y="293480"/>
                  <a:pt x="131217" y="294651"/>
                </a:cubicBezTo>
                <a:cubicBezTo>
                  <a:pt x="130436" y="295823"/>
                  <a:pt x="129264" y="299533"/>
                  <a:pt x="127702" y="305781"/>
                </a:cubicBezTo>
                <a:lnTo>
                  <a:pt x="128874" y="306953"/>
                </a:lnTo>
                <a:cubicBezTo>
                  <a:pt x="131217" y="306172"/>
                  <a:pt x="135512" y="304805"/>
                  <a:pt x="141761" y="302852"/>
                </a:cubicBezTo>
                <a:cubicBezTo>
                  <a:pt x="148009" y="300900"/>
                  <a:pt x="151133" y="299142"/>
                  <a:pt x="151133" y="297580"/>
                </a:cubicBezTo>
                <a:cubicBezTo>
                  <a:pt x="149571" y="296018"/>
                  <a:pt x="148009" y="294456"/>
                  <a:pt x="146447" y="292894"/>
                </a:cubicBezTo>
                <a:cubicBezTo>
                  <a:pt x="144885" y="291332"/>
                  <a:pt x="143323" y="289770"/>
                  <a:pt x="141761" y="288208"/>
                </a:cubicBezTo>
                <a:close/>
                <a:moveTo>
                  <a:pt x="240173" y="282350"/>
                </a:moveTo>
                <a:cubicBezTo>
                  <a:pt x="238611" y="283131"/>
                  <a:pt x="236854" y="283912"/>
                  <a:pt x="234901" y="284693"/>
                </a:cubicBezTo>
                <a:cubicBezTo>
                  <a:pt x="232948" y="285474"/>
                  <a:pt x="230801" y="286255"/>
                  <a:pt x="228457" y="287036"/>
                </a:cubicBezTo>
                <a:cubicBezTo>
                  <a:pt x="231582" y="288598"/>
                  <a:pt x="234315" y="290551"/>
                  <a:pt x="236658" y="292894"/>
                </a:cubicBezTo>
                <a:cubicBezTo>
                  <a:pt x="239002" y="295237"/>
                  <a:pt x="241345" y="297190"/>
                  <a:pt x="243688" y="298752"/>
                </a:cubicBezTo>
                <a:cubicBezTo>
                  <a:pt x="251498" y="296409"/>
                  <a:pt x="255404" y="294456"/>
                  <a:pt x="255404" y="292894"/>
                </a:cubicBezTo>
                <a:cubicBezTo>
                  <a:pt x="253060" y="292894"/>
                  <a:pt x="250522" y="291527"/>
                  <a:pt x="247788" y="288794"/>
                </a:cubicBezTo>
                <a:cubicBezTo>
                  <a:pt x="245055" y="286060"/>
                  <a:pt x="242516" y="283912"/>
                  <a:pt x="240173" y="282350"/>
                </a:cubicBezTo>
                <a:close/>
                <a:moveTo>
                  <a:pt x="182766" y="267119"/>
                </a:moveTo>
                <a:cubicBezTo>
                  <a:pt x="178861" y="268681"/>
                  <a:pt x="174370" y="270634"/>
                  <a:pt x="169293" y="272977"/>
                </a:cubicBezTo>
                <a:cubicBezTo>
                  <a:pt x="164216" y="275320"/>
                  <a:pt x="160506" y="277664"/>
                  <a:pt x="158163" y="280007"/>
                </a:cubicBezTo>
                <a:lnTo>
                  <a:pt x="168707" y="289379"/>
                </a:lnTo>
                <a:cubicBezTo>
                  <a:pt x="172612" y="287817"/>
                  <a:pt x="177103" y="286255"/>
                  <a:pt x="182180" y="284693"/>
                </a:cubicBezTo>
                <a:cubicBezTo>
                  <a:pt x="187257" y="283131"/>
                  <a:pt x="192139" y="281569"/>
                  <a:pt x="196825" y="280007"/>
                </a:cubicBezTo>
                <a:cubicBezTo>
                  <a:pt x="194482" y="278445"/>
                  <a:pt x="192139" y="276297"/>
                  <a:pt x="189795" y="273563"/>
                </a:cubicBezTo>
                <a:cubicBezTo>
                  <a:pt x="187452" y="270829"/>
                  <a:pt x="185109" y="268681"/>
                  <a:pt x="182766" y="267119"/>
                </a:cubicBezTo>
                <a:close/>
                <a:moveTo>
                  <a:pt x="214398" y="255404"/>
                </a:moveTo>
                <a:cubicBezTo>
                  <a:pt x="212836" y="256185"/>
                  <a:pt x="210688" y="256966"/>
                  <a:pt x="207955" y="257747"/>
                </a:cubicBezTo>
                <a:cubicBezTo>
                  <a:pt x="205221" y="258528"/>
                  <a:pt x="203073" y="258918"/>
                  <a:pt x="201511" y="258918"/>
                </a:cubicBezTo>
                <a:cubicBezTo>
                  <a:pt x="201511" y="259699"/>
                  <a:pt x="203269" y="261847"/>
                  <a:pt x="206783" y="265362"/>
                </a:cubicBezTo>
                <a:cubicBezTo>
                  <a:pt x="210298" y="268877"/>
                  <a:pt x="212836" y="271415"/>
                  <a:pt x="214398" y="272977"/>
                </a:cubicBezTo>
                <a:cubicBezTo>
                  <a:pt x="219085" y="272196"/>
                  <a:pt x="223381" y="270634"/>
                  <a:pt x="227286" y="268291"/>
                </a:cubicBezTo>
                <a:cubicBezTo>
                  <a:pt x="222600" y="264386"/>
                  <a:pt x="218304" y="260090"/>
                  <a:pt x="214398" y="255404"/>
                </a:cubicBezTo>
                <a:close/>
                <a:moveTo>
                  <a:pt x="155820" y="242516"/>
                </a:moveTo>
                <a:cubicBezTo>
                  <a:pt x="149571" y="244078"/>
                  <a:pt x="145471" y="245836"/>
                  <a:pt x="143518" y="247788"/>
                </a:cubicBezTo>
                <a:cubicBezTo>
                  <a:pt x="141566" y="249741"/>
                  <a:pt x="139808" y="251889"/>
                  <a:pt x="138246" y="254232"/>
                </a:cubicBezTo>
                <a:cubicBezTo>
                  <a:pt x="139808" y="255794"/>
                  <a:pt x="140980" y="257552"/>
                  <a:pt x="141761" y="259504"/>
                </a:cubicBezTo>
                <a:cubicBezTo>
                  <a:pt x="142542" y="261457"/>
                  <a:pt x="143713" y="263214"/>
                  <a:pt x="145276" y="264776"/>
                </a:cubicBezTo>
                <a:lnTo>
                  <a:pt x="168707" y="253060"/>
                </a:lnTo>
                <a:close/>
                <a:moveTo>
                  <a:pt x="257747" y="241345"/>
                </a:moveTo>
                <a:lnTo>
                  <a:pt x="233144" y="249546"/>
                </a:lnTo>
                <a:lnTo>
                  <a:pt x="243688" y="261261"/>
                </a:lnTo>
                <a:cubicBezTo>
                  <a:pt x="246812" y="259699"/>
                  <a:pt x="249936" y="258528"/>
                  <a:pt x="253060" y="257747"/>
                </a:cubicBezTo>
                <a:cubicBezTo>
                  <a:pt x="256185" y="256966"/>
                  <a:pt x="259699" y="256185"/>
                  <a:pt x="263605" y="255404"/>
                </a:cubicBezTo>
                <a:lnTo>
                  <a:pt x="265948" y="248374"/>
                </a:lnTo>
                <a:close/>
                <a:moveTo>
                  <a:pt x="189795" y="230801"/>
                </a:moveTo>
                <a:cubicBezTo>
                  <a:pt x="186671" y="231582"/>
                  <a:pt x="183938" y="232363"/>
                  <a:pt x="181594" y="233144"/>
                </a:cubicBezTo>
                <a:cubicBezTo>
                  <a:pt x="179251" y="233925"/>
                  <a:pt x="176908" y="234706"/>
                  <a:pt x="174565" y="235487"/>
                </a:cubicBezTo>
                <a:cubicBezTo>
                  <a:pt x="176127" y="237049"/>
                  <a:pt x="178080" y="238806"/>
                  <a:pt x="180423" y="240759"/>
                </a:cubicBezTo>
                <a:cubicBezTo>
                  <a:pt x="182766" y="242712"/>
                  <a:pt x="184719" y="244469"/>
                  <a:pt x="186281" y="246031"/>
                </a:cubicBezTo>
                <a:lnTo>
                  <a:pt x="200340" y="241345"/>
                </a:lnTo>
                <a:cubicBezTo>
                  <a:pt x="197996" y="239783"/>
                  <a:pt x="196044" y="238025"/>
                  <a:pt x="194482" y="236073"/>
                </a:cubicBezTo>
                <a:cubicBezTo>
                  <a:pt x="192920" y="234120"/>
                  <a:pt x="191357" y="232363"/>
                  <a:pt x="189795" y="230801"/>
                </a:cubicBezTo>
                <a:close/>
                <a:moveTo>
                  <a:pt x="233144" y="216742"/>
                </a:moveTo>
                <a:cubicBezTo>
                  <a:pt x="229238" y="218304"/>
                  <a:pt x="224552" y="219866"/>
                  <a:pt x="219085" y="221428"/>
                </a:cubicBezTo>
                <a:cubicBezTo>
                  <a:pt x="213617" y="222990"/>
                  <a:pt x="210103" y="223771"/>
                  <a:pt x="208541" y="223771"/>
                </a:cubicBezTo>
                <a:lnTo>
                  <a:pt x="217913" y="234315"/>
                </a:lnTo>
                <a:lnTo>
                  <a:pt x="242516" y="227286"/>
                </a:lnTo>
                <a:cubicBezTo>
                  <a:pt x="240954" y="226505"/>
                  <a:pt x="239197" y="224943"/>
                  <a:pt x="237244" y="222600"/>
                </a:cubicBezTo>
                <a:cubicBezTo>
                  <a:pt x="235292" y="220256"/>
                  <a:pt x="233925" y="218304"/>
                  <a:pt x="233144" y="216742"/>
                </a:cubicBezTo>
                <a:close/>
                <a:moveTo>
                  <a:pt x="171050" y="209712"/>
                </a:moveTo>
                <a:cubicBezTo>
                  <a:pt x="167926" y="211274"/>
                  <a:pt x="165192" y="212446"/>
                  <a:pt x="162849" y="213227"/>
                </a:cubicBezTo>
                <a:cubicBezTo>
                  <a:pt x="160506" y="214008"/>
                  <a:pt x="158163" y="214789"/>
                  <a:pt x="155820" y="215570"/>
                </a:cubicBezTo>
                <a:cubicBezTo>
                  <a:pt x="156601" y="217132"/>
                  <a:pt x="157382" y="218304"/>
                  <a:pt x="158163" y="219085"/>
                </a:cubicBezTo>
                <a:cubicBezTo>
                  <a:pt x="158944" y="219866"/>
                  <a:pt x="160115" y="221037"/>
                  <a:pt x="161678" y="222600"/>
                </a:cubicBezTo>
                <a:lnTo>
                  <a:pt x="176908" y="217913"/>
                </a:lnTo>
                <a:close/>
                <a:moveTo>
                  <a:pt x="261261" y="207369"/>
                </a:moveTo>
                <a:lnTo>
                  <a:pt x="251889" y="210884"/>
                </a:lnTo>
                <a:cubicBezTo>
                  <a:pt x="253451" y="213227"/>
                  <a:pt x="255404" y="215180"/>
                  <a:pt x="257747" y="216742"/>
                </a:cubicBezTo>
                <a:cubicBezTo>
                  <a:pt x="260090" y="218304"/>
                  <a:pt x="262433" y="220256"/>
                  <a:pt x="264776" y="222600"/>
                </a:cubicBezTo>
                <a:cubicBezTo>
                  <a:pt x="265557" y="222600"/>
                  <a:pt x="266338" y="222404"/>
                  <a:pt x="267119" y="222014"/>
                </a:cubicBezTo>
                <a:cubicBezTo>
                  <a:pt x="267900" y="221623"/>
                  <a:pt x="268681" y="221428"/>
                  <a:pt x="269463" y="221428"/>
                </a:cubicBezTo>
                <a:cubicBezTo>
                  <a:pt x="270244" y="221428"/>
                  <a:pt x="270829" y="221623"/>
                  <a:pt x="271220" y="222014"/>
                </a:cubicBezTo>
                <a:cubicBezTo>
                  <a:pt x="271610" y="222404"/>
                  <a:pt x="272196" y="222600"/>
                  <a:pt x="272977" y="222600"/>
                </a:cubicBezTo>
                <a:cubicBezTo>
                  <a:pt x="272977" y="220256"/>
                  <a:pt x="273368" y="218694"/>
                  <a:pt x="274149" y="217913"/>
                </a:cubicBezTo>
                <a:cubicBezTo>
                  <a:pt x="267900" y="214008"/>
                  <a:pt x="263605" y="210493"/>
                  <a:pt x="261261" y="207369"/>
                </a:cubicBezTo>
                <a:close/>
                <a:moveTo>
                  <a:pt x="210884" y="195653"/>
                </a:moveTo>
                <a:lnTo>
                  <a:pt x="187452" y="202683"/>
                </a:lnTo>
                <a:lnTo>
                  <a:pt x="194482" y="210884"/>
                </a:lnTo>
                <a:cubicBezTo>
                  <a:pt x="198387" y="209322"/>
                  <a:pt x="202292" y="207955"/>
                  <a:pt x="206197" y="206783"/>
                </a:cubicBezTo>
                <a:cubicBezTo>
                  <a:pt x="210103" y="205612"/>
                  <a:pt x="214008" y="204245"/>
                  <a:pt x="217913" y="202683"/>
                </a:cubicBezTo>
                <a:cubicBezTo>
                  <a:pt x="217132" y="201121"/>
                  <a:pt x="216156" y="199949"/>
                  <a:pt x="214984" y="199168"/>
                </a:cubicBezTo>
                <a:cubicBezTo>
                  <a:pt x="213813" y="198387"/>
                  <a:pt x="212446" y="197215"/>
                  <a:pt x="210884" y="195653"/>
                </a:cubicBezTo>
                <a:close/>
                <a:moveTo>
                  <a:pt x="154648" y="186281"/>
                </a:moveTo>
                <a:cubicBezTo>
                  <a:pt x="153867" y="187843"/>
                  <a:pt x="153477" y="189405"/>
                  <a:pt x="153477" y="190967"/>
                </a:cubicBezTo>
                <a:cubicBezTo>
                  <a:pt x="153477" y="192529"/>
                  <a:pt x="153086" y="194482"/>
                  <a:pt x="152305" y="196825"/>
                </a:cubicBezTo>
                <a:cubicBezTo>
                  <a:pt x="155429" y="195263"/>
                  <a:pt x="157772" y="194482"/>
                  <a:pt x="159334" y="194482"/>
                </a:cubicBezTo>
                <a:cubicBezTo>
                  <a:pt x="156210" y="189795"/>
                  <a:pt x="154648" y="187062"/>
                  <a:pt x="154648" y="186281"/>
                </a:cubicBezTo>
                <a:close/>
                <a:moveTo>
                  <a:pt x="237830" y="185109"/>
                </a:moveTo>
                <a:lnTo>
                  <a:pt x="229629" y="188624"/>
                </a:lnTo>
                <a:cubicBezTo>
                  <a:pt x="230410" y="189405"/>
                  <a:pt x="230996" y="190186"/>
                  <a:pt x="231386" y="190967"/>
                </a:cubicBezTo>
                <a:cubicBezTo>
                  <a:pt x="231777" y="191748"/>
                  <a:pt x="232753" y="192529"/>
                  <a:pt x="234315" y="193310"/>
                </a:cubicBezTo>
                <a:cubicBezTo>
                  <a:pt x="235096" y="194091"/>
                  <a:pt x="236268" y="194872"/>
                  <a:pt x="237830" y="195653"/>
                </a:cubicBezTo>
                <a:cubicBezTo>
                  <a:pt x="238611" y="195653"/>
                  <a:pt x="241345" y="194872"/>
                  <a:pt x="246031" y="193310"/>
                </a:cubicBezTo>
                <a:cubicBezTo>
                  <a:pt x="244469" y="191748"/>
                  <a:pt x="243102" y="190381"/>
                  <a:pt x="241931" y="189210"/>
                </a:cubicBezTo>
                <a:cubicBezTo>
                  <a:pt x="240759" y="188038"/>
                  <a:pt x="239392" y="186671"/>
                  <a:pt x="237830" y="185109"/>
                </a:cubicBezTo>
                <a:close/>
                <a:moveTo>
                  <a:pt x="182766" y="172222"/>
                </a:moveTo>
                <a:lnTo>
                  <a:pt x="169879" y="176908"/>
                </a:lnTo>
                <a:lnTo>
                  <a:pt x="176908" y="188624"/>
                </a:lnTo>
                <a:lnTo>
                  <a:pt x="195653" y="181594"/>
                </a:lnTo>
                <a:cubicBezTo>
                  <a:pt x="190967" y="179251"/>
                  <a:pt x="186671" y="176127"/>
                  <a:pt x="182766" y="172222"/>
                </a:cubicBezTo>
                <a:close/>
                <a:moveTo>
                  <a:pt x="281178" y="169879"/>
                </a:moveTo>
                <a:cubicBezTo>
                  <a:pt x="270244" y="172222"/>
                  <a:pt x="261652" y="174955"/>
                  <a:pt x="255404" y="178080"/>
                </a:cubicBezTo>
                <a:cubicBezTo>
                  <a:pt x="256966" y="179642"/>
                  <a:pt x="258528" y="181399"/>
                  <a:pt x="260090" y="183352"/>
                </a:cubicBezTo>
                <a:cubicBezTo>
                  <a:pt x="261652" y="185304"/>
                  <a:pt x="262824" y="186281"/>
                  <a:pt x="263605" y="186281"/>
                </a:cubicBezTo>
                <a:cubicBezTo>
                  <a:pt x="266729" y="185500"/>
                  <a:pt x="270634" y="184328"/>
                  <a:pt x="275320" y="182766"/>
                </a:cubicBezTo>
                <a:lnTo>
                  <a:pt x="280007" y="180423"/>
                </a:lnTo>
                <a:lnTo>
                  <a:pt x="282350" y="180423"/>
                </a:lnTo>
                <a:cubicBezTo>
                  <a:pt x="283131" y="178080"/>
                  <a:pt x="283521" y="174955"/>
                  <a:pt x="283521" y="171050"/>
                </a:cubicBezTo>
                <a:cubicBezTo>
                  <a:pt x="282740" y="171050"/>
                  <a:pt x="281959" y="170660"/>
                  <a:pt x="281178" y="169879"/>
                </a:cubicBezTo>
                <a:close/>
                <a:moveTo>
                  <a:pt x="213227" y="159335"/>
                </a:moveTo>
                <a:cubicBezTo>
                  <a:pt x="211665" y="160897"/>
                  <a:pt x="209712" y="161873"/>
                  <a:pt x="207369" y="162263"/>
                </a:cubicBezTo>
                <a:cubicBezTo>
                  <a:pt x="205026" y="162654"/>
                  <a:pt x="203073" y="163240"/>
                  <a:pt x="201511" y="164021"/>
                </a:cubicBezTo>
                <a:lnTo>
                  <a:pt x="214398" y="175737"/>
                </a:lnTo>
                <a:lnTo>
                  <a:pt x="224943" y="172222"/>
                </a:lnTo>
                <a:close/>
                <a:moveTo>
                  <a:pt x="162849" y="152305"/>
                </a:moveTo>
                <a:cubicBezTo>
                  <a:pt x="160506" y="154648"/>
                  <a:pt x="159334" y="157382"/>
                  <a:pt x="159334" y="160506"/>
                </a:cubicBezTo>
                <a:lnTo>
                  <a:pt x="167535" y="156991"/>
                </a:lnTo>
                <a:cubicBezTo>
                  <a:pt x="166754" y="156210"/>
                  <a:pt x="166169" y="155429"/>
                  <a:pt x="165778" y="154648"/>
                </a:cubicBezTo>
                <a:cubicBezTo>
                  <a:pt x="165388" y="153867"/>
                  <a:pt x="164411" y="153086"/>
                  <a:pt x="162849" y="152305"/>
                </a:cubicBezTo>
                <a:close/>
                <a:moveTo>
                  <a:pt x="254232" y="144104"/>
                </a:moveTo>
                <a:cubicBezTo>
                  <a:pt x="250327" y="145666"/>
                  <a:pt x="246422" y="147228"/>
                  <a:pt x="242516" y="148790"/>
                </a:cubicBezTo>
                <a:cubicBezTo>
                  <a:pt x="238611" y="150352"/>
                  <a:pt x="234706" y="151915"/>
                  <a:pt x="230801" y="153477"/>
                </a:cubicBezTo>
                <a:lnTo>
                  <a:pt x="242516" y="165192"/>
                </a:lnTo>
                <a:cubicBezTo>
                  <a:pt x="246422" y="163630"/>
                  <a:pt x="250132" y="162263"/>
                  <a:pt x="253646" y="161092"/>
                </a:cubicBezTo>
                <a:cubicBezTo>
                  <a:pt x="257161" y="159920"/>
                  <a:pt x="260871" y="158553"/>
                  <a:pt x="264776" y="156991"/>
                </a:cubicBezTo>
                <a:cubicBezTo>
                  <a:pt x="263214" y="154648"/>
                  <a:pt x="261457" y="152696"/>
                  <a:pt x="259504" y="151133"/>
                </a:cubicBezTo>
                <a:cubicBezTo>
                  <a:pt x="257551" y="149571"/>
                  <a:pt x="255794" y="147228"/>
                  <a:pt x="254232" y="144104"/>
                </a:cubicBezTo>
                <a:close/>
                <a:moveTo>
                  <a:pt x="195653" y="135903"/>
                </a:moveTo>
                <a:cubicBezTo>
                  <a:pt x="193310" y="136684"/>
                  <a:pt x="190576" y="137660"/>
                  <a:pt x="187452" y="138832"/>
                </a:cubicBezTo>
                <a:cubicBezTo>
                  <a:pt x="184328" y="140003"/>
                  <a:pt x="181204" y="141370"/>
                  <a:pt x="178080" y="142932"/>
                </a:cubicBezTo>
                <a:lnTo>
                  <a:pt x="186281" y="149962"/>
                </a:lnTo>
                <a:lnTo>
                  <a:pt x="201511" y="144104"/>
                </a:lnTo>
                <a:cubicBezTo>
                  <a:pt x="200730" y="141761"/>
                  <a:pt x="198778" y="139027"/>
                  <a:pt x="195653" y="135903"/>
                </a:cubicBezTo>
                <a:close/>
                <a:moveTo>
                  <a:pt x="283521" y="132388"/>
                </a:moveTo>
                <a:cubicBezTo>
                  <a:pt x="281178" y="133169"/>
                  <a:pt x="279030" y="133950"/>
                  <a:pt x="277078" y="134731"/>
                </a:cubicBezTo>
                <a:cubicBezTo>
                  <a:pt x="275125" y="135512"/>
                  <a:pt x="273368" y="136293"/>
                  <a:pt x="271806" y="137075"/>
                </a:cubicBezTo>
                <a:cubicBezTo>
                  <a:pt x="271806" y="138637"/>
                  <a:pt x="273954" y="141175"/>
                  <a:pt x="278249" y="144690"/>
                </a:cubicBezTo>
                <a:cubicBezTo>
                  <a:pt x="282545" y="148205"/>
                  <a:pt x="285474" y="150743"/>
                  <a:pt x="287036" y="152305"/>
                </a:cubicBezTo>
                <a:lnTo>
                  <a:pt x="289379" y="134731"/>
                </a:lnTo>
                <a:cubicBezTo>
                  <a:pt x="288598" y="134731"/>
                  <a:pt x="287427" y="134731"/>
                  <a:pt x="285865" y="134731"/>
                </a:cubicBezTo>
                <a:cubicBezTo>
                  <a:pt x="284302" y="134731"/>
                  <a:pt x="283521" y="133950"/>
                  <a:pt x="283521" y="132388"/>
                </a:cubicBezTo>
                <a:close/>
                <a:moveTo>
                  <a:pt x="236658" y="119501"/>
                </a:moveTo>
                <a:cubicBezTo>
                  <a:pt x="232753" y="121063"/>
                  <a:pt x="228848" y="122625"/>
                  <a:pt x="224943" y="124187"/>
                </a:cubicBezTo>
                <a:cubicBezTo>
                  <a:pt x="221037" y="125749"/>
                  <a:pt x="217132" y="127311"/>
                  <a:pt x="213227" y="128874"/>
                </a:cubicBezTo>
                <a:lnTo>
                  <a:pt x="217913" y="137075"/>
                </a:lnTo>
                <a:cubicBezTo>
                  <a:pt x="221818" y="136293"/>
                  <a:pt x="226114" y="135122"/>
                  <a:pt x="230801" y="133560"/>
                </a:cubicBezTo>
                <a:cubicBezTo>
                  <a:pt x="235487" y="131998"/>
                  <a:pt x="239783" y="130436"/>
                  <a:pt x="243688" y="128874"/>
                </a:cubicBezTo>
                <a:cubicBezTo>
                  <a:pt x="242907" y="127311"/>
                  <a:pt x="241931" y="125749"/>
                  <a:pt x="240759" y="124187"/>
                </a:cubicBezTo>
                <a:cubicBezTo>
                  <a:pt x="239587" y="122625"/>
                  <a:pt x="238221" y="121063"/>
                  <a:pt x="236658" y="119501"/>
                </a:cubicBezTo>
                <a:close/>
                <a:moveTo>
                  <a:pt x="265948" y="107785"/>
                </a:moveTo>
                <a:cubicBezTo>
                  <a:pt x="264386" y="109347"/>
                  <a:pt x="262433" y="110324"/>
                  <a:pt x="260090" y="110714"/>
                </a:cubicBezTo>
                <a:cubicBezTo>
                  <a:pt x="257747" y="111105"/>
                  <a:pt x="255794" y="111690"/>
                  <a:pt x="254232" y="112472"/>
                </a:cubicBezTo>
                <a:cubicBezTo>
                  <a:pt x="255794" y="114815"/>
                  <a:pt x="257161" y="116377"/>
                  <a:pt x="258333" y="117158"/>
                </a:cubicBezTo>
                <a:cubicBezTo>
                  <a:pt x="259504" y="117939"/>
                  <a:pt x="260090" y="119891"/>
                  <a:pt x="260090" y="123016"/>
                </a:cubicBezTo>
                <a:lnTo>
                  <a:pt x="271806" y="117158"/>
                </a:lnTo>
                <a:close/>
                <a:moveTo>
                  <a:pt x="217913" y="103099"/>
                </a:moveTo>
                <a:lnTo>
                  <a:pt x="200340" y="113643"/>
                </a:lnTo>
                <a:cubicBezTo>
                  <a:pt x="201121" y="113643"/>
                  <a:pt x="201511" y="114034"/>
                  <a:pt x="201511" y="114815"/>
                </a:cubicBezTo>
                <a:lnTo>
                  <a:pt x="223771" y="107785"/>
                </a:lnTo>
                <a:close/>
                <a:moveTo>
                  <a:pt x="298752" y="92555"/>
                </a:moveTo>
                <a:lnTo>
                  <a:pt x="282350" y="100756"/>
                </a:lnTo>
                <a:cubicBezTo>
                  <a:pt x="283912" y="102318"/>
                  <a:pt x="285084" y="104661"/>
                  <a:pt x="285865" y="107785"/>
                </a:cubicBezTo>
                <a:cubicBezTo>
                  <a:pt x="286646" y="110909"/>
                  <a:pt x="289379" y="112472"/>
                  <a:pt x="294066" y="112472"/>
                </a:cubicBezTo>
                <a:lnTo>
                  <a:pt x="294066" y="110128"/>
                </a:lnTo>
                <a:lnTo>
                  <a:pt x="298752" y="93726"/>
                </a:lnTo>
                <a:close/>
                <a:moveTo>
                  <a:pt x="249546" y="85525"/>
                </a:moveTo>
                <a:cubicBezTo>
                  <a:pt x="243297" y="87868"/>
                  <a:pt x="238221" y="90602"/>
                  <a:pt x="234315" y="93726"/>
                </a:cubicBezTo>
                <a:lnTo>
                  <a:pt x="242516" y="100756"/>
                </a:lnTo>
                <a:lnTo>
                  <a:pt x="256575" y="94898"/>
                </a:lnTo>
                <a:close/>
                <a:moveTo>
                  <a:pt x="236658" y="66780"/>
                </a:moveTo>
                <a:lnTo>
                  <a:pt x="219085" y="80839"/>
                </a:lnTo>
                <a:lnTo>
                  <a:pt x="239002" y="70295"/>
                </a:lnTo>
                <a:close/>
                <a:moveTo>
                  <a:pt x="284693" y="65608"/>
                </a:moveTo>
                <a:lnTo>
                  <a:pt x="264776" y="76153"/>
                </a:lnTo>
                <a:lnTo>
                  <a:pt x="271806" y="87868"/>
                </a:lnTo>
                <a:cubicBezTo>
                  <a:pt x="275711" y="86306"/>
                  <a:pt x="279226" y="84354"/>
                  <a:pt x="282350" y="82011"/>
                </a:cubicBezTo>
                <a:cubicBezTo>
                  <a:pt x="285474" y="79667"/>
                  <a:pt x="288989" y="77715"/>
                  <a:pt x="292894" y="76153"/>
                </a:cubicBezTo>
                <a:cubicBezTo>
                  <a:pt x="290551" y="73810"/>
                  <a:pt x="287817" y="70295"/>
                  <a:pt x="284693" y="65608"/>
                </a:cubicBezTo>
                <a:close/>
                <a:moveTo>
                  <a:pt x="312811" y="48035"/>
                </a:moveTo>
                <a:lnTo>
                  <a:pt x="299923" y="57407"/>
                </a:lnTo>
                <a:cubicBezTo>
                  <a:pt x="303048" y="60532"/>
                  <a:pt x="305000" y="62875"/>
                  <a:pt x="305781" y="64437"/>
                </a:cubicBezTo>
                <a:cubicBezTo>
                  <a:pt x="306562" y="64437"/>
                  <a:pt x="307343" y="64046"/>
                  <a:pt x="308124" y="63265"/>
                </a:cubicBezTo>
                <a:cubicBezTo>
                  <a:pt x="309687" y="57017"/>
                  <a:pt x="311249" y="51940"/>
                  <a:pt x="312811" y="48035"/>
                </a:cubicBezTo>
                <a:close/>
                <a:moveTo>
                  <a:pt x="265948" y="42177"/>
                </a:moveTo>
                <a:lnTo>
                  <a:pt x="249546" y="56236"/>
                </a:lnTo>
                <a:cubicBezTo>
                  <a:pt x="251108" y="57017"/>
                  <a:pt x="252670" y="58970"/>
                  <a:pt x="254232" y="62094"/>
                </a:cubicBezTo>
                <a:lnTo>
                  <a:pt x="271806" y="51550"/>
                </a:lnTo>
                <a:cubicBezTo>
                  <a:pt x="271025" y="49988"/>
                  <a:pt x="269853" y="48425"/>
                  <a:pt x="268291" y="46863"/>
                </a:cubicBezTo>
                <a:cubicBezTo>
                  <a:pt x="266729" y="45301"/>
                  <a:pt x="265948" y="43739"/>
                  <a:pt x="265948" y="42177"/>
                </a:cubicBezTo>
                <a:close/>
                <a:moveTo>
                  <a:pt x="303438" y="18745"/>
                </a:moveTo>
                <a:cubicBezTo>
                  <a:pt x="299533" y="18745"/>
                  <a:pt x="295432" y="20503"/>
                  <a:pt x="291137" y="24018"/>
                </a:cubicBezTo>
                <a:cubicBezTo>
                  <a:pt x="286841" y="27532"/>
                  <a:pt x="282740" y="30071"/>
                  <a:pt x="278835" y="31633"/>
                </a:cubicBezTo>
                <a:cubicBezTo>
                  <a:pt x="280397" y="33195"/>
                  <a:pt x="281764" y="34952"/>
                  <a:pt x="282936" y="36905"/>
                </a:cubicBezTo>
                <a:cubicBezTo>
                  <a:pt x="284107" y="38858"/>
                  <a:pt x="285474" y="40615"/>
                  <a:pt x="287036" y="42177"/>
                </a:cubicBezTo>
                <a:lnTo>
                  <a:pt x="311639" y="26947"/>
                </a:lnTo>
                <a:cubicBezTo>
                  <a:pt x="313201" y="25384"/>
                  <a:pt x="314763" y="24603"/>
                  <a:pt x="316325" y="24603"/>
                </a:cubicBezTo>
                <a:cubicBezTo>
                  <a:pt x="314763" y="23041"/>
                  <a:pt x="312616" y="21674"/>
                  <a:pt x="309882" y="20503"/>
                </a:cubicBezTo>
                <a:cubicBezTo>
                  <a:pt x="307148" y="19331"/>
                  <a:pt x="305000" y="18745"/>
                  <a:pt x="303438" y="18745"/>
                </a:cubicBezTo>
                <a:close/>
                <a:moveTo>
                  <a:pt x="303438" y="0"/>
                </a:moveTo>
                <a:cubicBezTo>
                  <a:pt x="309687" y="0"/>
                  <a:pt x="315935" y="1758"/>
                  <a:pt x="322183" y="5272"/>
                </a:cubicBezTo>
                <a:cubicBezTo>
                  <a:pt x="328432" y="8787"/>
                  <a:pt x="332728" y="14059"/>
                  <a:pt x="335071" y="21089"/>
                </a:cubicBezTo>
                <a:cubicBezTo>
                  <a:pt x="335852" y="23432"/>
                  <a:pt x="336242" y="26556"/>
                  <a:pt x="336242" y="30461"/>
                </a:cubicBezTo>
                <a:cubicBezTo>
                  <a:pt x="336242" y="41396"/>
                  <a:pt x="333509" y="52721"/>
                  <a:pt x="328041" y="64437"/>
                </a:cubicBezTo>
                <a:cubicBezTo>
                  <a:pt x="322574" y="76153"/>
                  <a:pt x="319059" y="87087"/>
                  <a:pt x="317497" y="97241"/>
                </a:cubicBezTo>
                <a:lnTo>
                  <a:pt x="312811" y="113643"/>
                </a:lnTo>
                <a:cubicBezTo>
                  <a:pt x="308906" y="135512"/>
                  <a:pt x="305781" y="155624"/>
                  <a:pt x="303438" y="173979"/>
                </a:cubicBezTo>
                <a:cubicBezTo>
                  <a:pt x="301095" y="192334"/>
                  <a:pt x="296018" y="213227"/>
                  <a:pt x="288208" y="236658"/>
                </a:cubicBezTo>
                <a:lnTo>
                  <a:pt x="280007" y="267119"/>
                </a:lnTo>
                <a:cubicBezTo>
                  <a:pt x="278445" y="273368"/>
                  <a:pt x="277468" y="280397"/>
                  <a:pt x="277078" y="288208"/>
                </a:cubicBezTo>
                <a:cubicBezTo>
                  <a:pt x="276687" y="296018"/>
                  <a:pt x="274539" y="303048"/>
                  <a:pt x="270634" y="309296"/>
                </a:cubicBezTo>
                <a:cubicBezTo>
                  <a:pt x="265167" y="330384"/>
                  <a:pt x="260871" y="351668"/>
                  <a:pt x="257747" y="373147"/>
                </a:cubicBezTo>
                <a:cubicBezTo>
                  <a:pt x="254623" y="394626"/>
                  <a:pt x="249936" y="415519"/>
                  <a:pt x="243688" y="435826"/>
                </a:cubicBezTo>
                <a:lnTo>
                  <a:pt x="241345" y="442856"/>
                </a:lnTo>
                <a:cubicBezTo>
                  <a:pt x="238221" y="458477"/>
                  <a:pt x="235487" y="470974"/>
                  <a:pt x="233144" y="480346"/>
                </a:cubicBezTo>
                <a:cubicBezTo>
                  <a:pt x="230801" y="489719"/>
                  <a:pt x="228848" y="498310"/>
                  <a:pt x="227286" y="506121"/>
                </a:cubicBezTo>
                <a:cubicBezTo>
                  <a:pt x="225724" y="513931"/>
                  <a:pt x="223966" y="521351"/>
                  <a:pt x="222014" y="528381"/>
                </a:cubicBezTo>
                <a:cubicBezTo>
                  <a:pt x="220061" y="535410"/>
                  <a:pt x="218304" y="544002"/>
                  <a:pt x="216742" y="554155"/>
                </a:cubicBezTo>
                <a:lnTo>
                  <a:pt x="203854" y="610391"/>
                </a:lnTo>
                <a:cubicBezTo>
                  <a:pt x="201511" y="629917"/>
                  <a:pt x="197996" y="649053"/>
                  <a:pt x="193310" y="667798"/>
                </a:cubicBezTo>
                <a:cubicBezTo>
                  <a:pt x="188624" y="686543"/>
                  <a:pt x="184719" y="706069"/>
                  <a:pt x="181594" y="726377"/>
                </a:cubicBezTo>
                <a:lnTo>
                  <a:pt x="179251" y="736921"/>
                </a:lnTo>
                <a:cubicBezTo>
                  <a:pt x="179251" y="743169"/>
                  <a:pt x="177689" y="750199"/>
                  <a:pt x="174565" y="758009"/>
                </a:cubicBezTo>
                <a:lnTo>
                  <a:pt x="171050" y="772068"/>
                </a:lnTo>
                <a:cubicBezTo>
                  <a:pt x="170269" y="772849"/>
                  <a:pt x="169098" y="774802"/>
                  <a:pt x="167535" y="777926"/>
                </a:cubicBezTo>
                <a:cubicBezTo>
                  <a:pt x="165973" y="781050"/>
                  <a:pt x="164021" y="784370"/>
                  <a:pt x="161678" y="787885"/>
                </a:cubicBezTo>
                <a:cubicBezTo>
                  <a:pt x="159334" y="791399"/>
                  <a:pt x="156601" y="794523"/>
                  <a:pt x="153477" y="797257"/>
                </a:cubicBezTo>
                <a:cubicBezTo>
                  <a:pt x="150352" y="799991"/>
                  <a:pt x="147228" y="801358"/>
                  <a:pt x="144104" y="801358"/>
                </a:cubicBezTo>
                <a:cubicBezTo>
                  <a:pt x="123797" y="805263"/>
                  <a:pt x="103294" y="810925"/>
                  <a:pt x="82596" y="818345"/>
                </a:cubicBezTo>
                <a:cubicBezTo>
                  <a:pt x="61898" y="825765"/>
                  <a:pt x="42177" y="829475"/>
                  <a:pt x="23432" y="829475"/>
                </a:cubicBezTo>
                <a:cubicBezTo>
                  <a:pt x="17183" y="829475"/>
                  <a:pt x="12107" y="828890"/>
                  <a:pt x="8201" y="827718"/>
                </a:cubicBezTo>
                <a:cubicBezTo>
                  <a:pt x="4296" y="826546"/>
                  <a:pt x="2343" y="822055"/>
                  <a:pt x="2343" y="814245"/>
                </a:cubicBezTo>
                <a:cubicBezTo>
                  <a:pt x="2343" y="809559"/>
                  <a:pt x="2734" y="806044"/>
                  <a:pt x="3515" y="803701"/>
                </a:cubicBezTo>
                <a:cubicBezTo>
                  <a:pt x="1172" y="802920"/>
                  <a:pt x="0" y="800577"/>
                  <a:pt x="0" y="796671"/>
                </a:cubicBezTo>
                <a:cubicBezTo>
                  <a:pt x="0" y="795890"/>
                  <a:pt x="1172" y="791790"/>
                  <a:pt x="3515" y="784370"/>
                </a:cubicBezTo>
                <a:cubicBezTo>
                  <a:pt x="5858" y="776950"/>
                  <a:pt x="7811" y="770116"/>
                  <a:pt x="9373" y="763867"/>
                </a:cubicBezTo>
                <a:cubicBezTo>
                  <a:pt x="8592" y="763086"/>
                  <a:pt x="8201" y="761915"/>
                  <a:pt x="8201" y="760352"/>
                </a:cubicBezTo>
                <a:cubicBezTo>
                  <a:pt x="8201" y="758790"/>
                  <a:pt x="8982" y="757228"/>
                  <a:pt x="10544" y="755666"/>
                </a:cubicBezTo>
                <a:cubicBezTo>
                  <a:pt x="12107" y="745513"/>
                  <a:pt x="13864" y="736530"/>
                  <a:pt x="15817" y="728720"/>
                </a:cubicBezTo>
                <a:cubicBezTo>
                  <a:pt x="17769" y="720909"/>
                  <a:pt x="19917" y="712318"/>
                  <a:pt x="22260" y="702945"/>
                </a:cubicBezTo>
                <a:cubicBezTo>
                  <a:pt x="22260" y="702945"/>
                  <a:pt x="21870" y="702164"/>
                  <a:pt x="21089" y="700602"/>
                </a:cubicBezTo>
                <a:cubicBezTo>
                  <a:pt x="21089" y="700602"/>
                  <a:pt x="21870" y="699040"/>
                  <a:pt x="23432" y="695916"/>
                </a:cubicBezTo>
                <a:cubicBezTo>
                  <a:pt x="28118" y="677952"/>
                  <a:pt x="32023" y="657254"/>
                  <a:pt x="35148" y="633822"/>
                </a:cubicBezTo>
                <a:cubicBezTo>
                  <a:pt x="38272" y="610391"/>
                  <a:pt x="42958" y="587740"/>
                  <a:pt x="49206" y="565871"/>
                </a:cubicBezTo>
                <a:lnTo>
                  <a:pt x="64437" y="510807"/>
                </a:lnTo>
                <a:cubicBezTo>
                  <a:pt x="64437" y="508464"/>
                  <a:pt x="65218" y="504949"/>
                  <a:pt x="66780" y="500263"/>
                </a:cubicBezTo>
                <a:cubicBezTo>
                  <a:pt x="70685" y="486204"/>
                  <a:pt x="73614" y="475074"/>
                  <a:pt x="75567" y="466873"/>
                </a:cubicBezTo>
                <a:cubicBezTo>
                  <a:pt x="77519" y="458672"/>
                  <a:pt x="79667" y="449104"/>
                  <a:pt x="82011" y="438169"/>
                </a:cubicBezTo>
                <a:cubicBezTo>
                  <a:pt x="76543" y="436607"/>
                  <a:pt x="73809" y="433874"/>
                  <a:pt x="73809" y="429968"/>
                </a:cubicBezTo>
                <a:cubicBezTo>
                  <a:pt x="73809" y="425282"/>
                  <a:pt x="76153" y="422158"/>
                  <a:pt x="80839" y="420596"/>
                </a:cubicBezTo>
                <a:cubicBezTo>
                  <a:pt x="83963" y="417472"/>
                  <a:pt x="85721" y="414543"/>
                  <a:pt x="86111" y="411809"/>
                </a:cubicBezTo>
                <a:cubicBezTo>
                  <a:pt x="86502" y="409075"/>
                  <a:pt x="87478" y="406146"/>
                  <a:pt x="89040" y="403022"/>
                </a:cubicBezTo>
                <a:lnTo>
                  <a:pt x="91383" y="392478"/>
                </a:lnTo>
                <a:cubicBezTo>
                  <a:pt x="89821" y="390916"/>
                  <a:pt x="89040" y="389354"/>
                  <a:pt x="89040" y="387792"/>
                </a:cubicBezTo>
                <a:cubicBezTo>
                  <a:pt x="89040" y="383886"/>
                  <a:pt x="90993" y="381153"/>
                  <a:pt x="94898" y="379591"/>
                </a:cubicBezTo>
                <a:cubicBezTo>
                  <a:pt x="97241" y="367875"/>
                  <a:pt x="99389" y="357135"/>
                  <a:pt x="101342" y="347372"/>
                </a:cubicBezTo>
                <a:cubicBezTo>
                  <a:pt x="103294" y="337609"/>
                  <a:pt x="104661" y="329994"/>
                  <a:pt x="105442" y="324527"/>
                </a:cubicBezTo>
                <a:lnTo>
                  <a:pt x="106614" y="321012"/>
                </a:lnTo>
                <a:lnTo>
                  <a:pt x="105442" y="319840"/>
                </a:lnTo>
                <a:cubicBezTo>
                  <a:pt x="105442" y="319059"/>
                  <a:pt x="105637" y="318473"/>
                  <a:pt x="106028" y="318083"/>
                </a:cubicBezTo>
                <a:cubicBezTo>
                  <a:pt x="106418" y="317692"/>
                  <a:pt x="106614" y="317107"/>
                  <a:pt x="106614" y="316325"/>
                </a:cubicBezTo>
                <a:lnTo>
                  <a:pt x="107785" y="310468"/>
                </a:lnTo>
                <a:lnTo>
                  <a:pt x="106614" y="309296"/>
                </a:lnTo>
                <a:cubicBezTo>
                  <a:pt x="106614" y="307734"/>
                  <a:pt x="107785" y="305781"/>
                  <a:pt x="110128" y="303438"/>
                </a:cubicBezTo>
                <a:cubicBezTo>
                  <a:pt x="111690" y="290941"/>
                  <a:pt x="113838" y="278640"/>
                  <a:pt x="116572" y="266534"/>
                </a:cubicBezTo>
                <a:cubicBezTo>
                  <a:pt x="119306" y="254427"/>
                  <a:pt x="122235" y="242126"/>
                  <a:pt x="125359" y="229629"/>
                </a:cubicBezTo>
                <a:lnTo>
                  <a:pt x="128874" y="213227"/>
                </a:lnTo>
                <a:cubicBezTo>
                  <a:pt x="130436" y="204635"/>
                  <a:pt x="132779" y="195458"/>
                  <a:pt x="135903" y="185695"/>
                </a:cubicBezTo>
                <a:cubicBezTo>
                  <a:pt x="139027" y="175932"/>
                  <a:pt x="140589" y="166754"/>
                  <a:pt x="140589" y="158163"/>
                </a:cubicBezTo>
                <a:cubicBezTo>
                  <a:pt x="140589" y="155820"/>
                  <a:pt x="140394" y="154062"/>
                  <a:pt x="140003" y="152891"/>
                </a:cubicBezTo>
                <a:cubicBezTo>
                  <a:pt x="139613" y="151719"/>
                  <a:pt x="139418" y="150352"/>
                  <a:pt x="139418" y="148790"/>
                </a:cubicBezTo>
                <a:cubicBezTo>
                  <a:pt x="139418" y="147228"/>
                  <a:pt x="139613" y="145276"/>
                  <a:pt x="140003" y="142932"/>
                </a:cubicBezTo>
                <a:cubicBezTo>
                  <a:pt x="140394" y="140589"/>
                  <a:pt x="140980" y="138637"/>
                  <a:pt x="141761" y="137075"/>
                </a:cubicBezTo>
                <a:cubicBezTo>
                  <a:pt x="121454" y="149571"/>
                  <a:pt x="101146" y="160897"/>
                  <a:pt x="80839" y="171050"/>
                </a:cubicBezTo>
                <a:cubicBezTo>
                  <a:pt x="60532" y="181204"/>
                  <a:pt x="39834" y="191358"/>
                  <a:pt x="18745" y="201511"/>
                </a:cubicBezTo>
                <a:cubicBezTo>
                  <a:pt x="17964" y="201511"/>
                  <a:pt x="17183" y="201706"/>
                  <a:pt x="16402" y="202097"/>
                </a:cubicBezTo>
                <a:cubicBezTo>
                  <a:pt x="15621" y="202487"/>
                  <a:pt x="14840" y="202683"/>
                  <a:pt x="14059" y="202683"/>
                </a:cubicBezTo>
                <a:cubicBezTo>
                  <a:pt x="7811" y="202683"/>
                  <a:pt x="4687" y="199559"/>
                  <a:pt x="4687" y="193310"/>
                </a:cubicBezTo>
                <a:cubicBezTo>
                  <a:pt x="4687" y="190967"/>
                  <a:pt x="10349" y="186281"/>
                  <a:pt x="21674" y="179251"/>
                </a:cubicBezTo>
                <a:cubicBezTo>
                  <a:pt x="33000" y="172222"/>
                  <a:pt x="46082" y="164802"/>
                  <a:pt x="60922" y="156991"/>
                </a:cubicBezTo>
                <a:cubicBezTo>
                  <a:pt x="75762" y="149181"/>
                  <a:pt x="90797" y="141566"/>
                  <a:pt x="106028" y="134146"/>
                </a:cubicBezTo>
                <a:cubicBezTo>
                  <a:pt x="121258" y="126726"/>
                  <a:pt x="132388" y="120673"/>
                  <a:pt x="139418" y="115986"/>
                </a:cubicBezTo>
                <a:lnTo>
                  <a:pt x="197996" y="73810"/>
                </a:lnTo>
                <a:cubicBezTo>
                  <a:pt x="205026" y="69123"/>
                  <a:pt x="213032" y="62484"/>
                  <a:pt x="222014" y="53893"/>
                </a:cubicBezTo>
                <a:cubicBezTo>
                  <a:pt x="230996" y="45301"/>
                  <a:pt x="240173" y="37100"/>
                  <a:pt x="249546" y="29290"/>
                </a:cubicBezTo>
                <a:cubicBezTo>
                  <a:pt x="258918" y="21479"/>
                  <a:pt x="268291" y="14645"/>
                  <a:pt x="277664" y="8787"/>
                </a:cubicBezTo>
                <a:cubicBezTo>
                  <a:pt x="287036" y="2929"/>
                  <a:pt x="295628" y="0"/>
                  <a:pt x="3034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Deepika Sketch" panose="02000507000000020004" pitchFamily="2" charset="-93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2B425D-0C02-1C39-9F90-ED43EF4EC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503" y="1412656"/>
            <a:ext cx="6183223" cy="4936381"/>
          </a:xfrm>
          <a:prstGeom prst="rect">
            <a:avLst/>
          </a:prstGeom>
        </p:spPr>
      </p:pic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4E960F5A-2BD9-E0AA-0346-DDC122905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043499"/>
              </p:ext>
            </p:extLst>
          </p:nvPr>
        </p:nvGraphicFramePr>
        <p:xfrm>
          <a:off x="508000" y="1412656"/>
          <a:ext cx="8396464" cy="613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555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455602-DBF8-4865-A0B9-6D48D3D8D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3455602-DBF8-4865-A0B9-6D48D3D8D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EE703F-3F53-4655-A0AE-45C60796A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20EE703F-3F53-4655-A0AE-45C60796A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B6D1DB-27C7-4AFD-865D-F28BA00DAC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9B6D1DB-27C7-4AFD-865D-F28BA00DAC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410292" y="160957"/>
            <a:ext cx="981650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219200" y="754920"/>
            <a:ext cx="10007600" cy="37932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278063" y="78963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2B425D-0C02-1C39-9F90-ED43EF4EC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577" y="1166699"/>
            <a:ext cx="6183223" cy="4936381"/>
          </a:xfrm>
          <a:prstGeom prst="rect">
            <a:avLst/>
          </a:prstGeom>
        </p:spPr>
      </p:pic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4E960F5A-2BD9-E0AA-0346-DDC122905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197329"/>
              </p:ext>
            </p:extLst>
          </p:nvPr>
        </p:nvGraphicFramePr>
        <p:xfrm>
          <a:off x="0" y="1452467"/>
          <a:ext cx="8101993" cy="545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CDE3E1-8353-3DB4-BCAD-24E809038637}"/>
              </a:ext>
            </a:extLst>
          </p:cNvPr>
          <p:cNvSpPr txBox="1">
            <a:spLocks noChangeAspect="1"/>
          </p:cNvSpPr>
          <p:nvPr/>
        </p:nvSpPr>
        <p:spPr>
          <a:xfrm>
            <a:off x="692654" y="307117"/>
            <a:ext cx="303047" cy="558451"/>
          </a:xfrm>
          <a:custGeom>
            <a:avLst/>
            <a:gdLst/>
            <a:ahLst/>
            <a:cxnLst/>
            <a:rect l="l" t="t" r="r" b="b"/>
            <a:pathLst>
              <a:path w="454571" h="837676">
                <a:moveTo>
                  <a:pt x="66780" y="782612"/>
                </a:moveTo>
                <a:cubicBezTo>
                  <a:pt x="60531" y="784174"/>
                  <a:pt x="52721" y="785736"/>
                  <a:pt x="43348" y="787298"/>
                </a:cubicBezTo>
                <a:cubicBezTo>
                  <a:pt x="33975" y="788860"/>
                  <a:pt x="26165" y="791594"/>
                  <a:pt x="19917" y="795499"/>
                </a:cubicBezTo>
                <a:cubicBezTo>
                  <a:pt x="19917" y="800186"/>
                  <a:pt x="22260" y="802529"/>
                  <a:pt x="26946" y="802529"/>
                </a:cubicBezTo>
                <a:cubicBezTo>
                  <a:pt x="33194" y="802529"/>
                  <a:pt x="39638" y="800186"/>
                  <a:pt x="46277" y="795499"/>
                </a:cubicBezTo>
                <a:cubicBezTo>
                  <a:pt x="52916" y="790813"/>
                  <a:pt x="59750" y="786517"/>
                  <a:pt x="66780" y="782612"/>
                </a:cubicBezTo>
                <a:close/>
                <a:moveTo>
                  <a:pt x="43348" y="756837"/>
                </a:moveTo>
                <a:cubicBezTo>
                  <a:pt x="41005" y="757618"/>
                  <a:pt x="38662" y="758009"/>
                  <a:pt x="36319" y="758009"/>
                </a:cubicBezTo>
                <a:cubicBezTo>
                  <a:pt x="34757" y="758009"/>
                  <a:pt x="33585" y="758399"/>
                  <a:pt x="32804" y="759180"/>
                </a:cubicBezTo>
                <a:lnTo>
                  <a:pt x="28118" y="768553"/>
                </a:lnTo>
                <a:cubicBezTo>
                  <a:pt x="26556" y="770115"/>
                  <a:pt x="24993" y="772458"/>
                  <a:pt x="23431" y="775583"/>
                </a:cubicBezTo>
                <a:cubicBezTo>
                  <a:pt x="27337" y="774801"/>
                  <a:pt x="31632" y="773825"/>
                  <a:pt x="36319" y="772654"/>
                </a:cubicBezTo>
                <a:cubicBezTo>
                  <a:pt x="41005" y="771482"/>
                  <a:pt x="45691" y="770115"/>
                  <a:pt x="50378" y="768553"/>
                </a:cubicBezTo>
                <a:cubicBezTo>
                  <a:pt x="48815" y="766991"/>
                  <a:pt x="47644" y="764648"/>
                  <a:pt x="46863" y="761524"/>
                </a:cubicBezTo>
                <a:cubicBezTo>
                  <a:pt x="46082" y="758399"/>
                  <a:pt x="44910" y="756837"/>
                  <a:pt x="43348" y="756837"/>
                </a:cubicBezTo>
                <a:close/>
                <a:moveTo>
                  <a:pt x="92554" y="746293"/>
                </a:moveTo>
                <a:cubicBezTo>
                  <a:pt x="87087" y="747855"/>
                  <a:pt x="82010" y="749222"/>
                  <a:pt x="77324" y="750394"/>
                </a:cubicBezTo>
                <a:cubicBezTo>
                  <a:pt x="72637" y="751565"/>
                  <a:pt x="67561" y="752932"/>
                  <a:pt x="62093" y="754494"/>
                </a:cubicBezTo>
                <a:cubicBezTo>
                  <a:pt x="63655" y="756056"/>
                  <a:pt x="64632" y="757814"/>
                  <a:pt x="65022" y="759766"/>
                </a:cubicBezTo>
                <a:cubicBezTo>
                  <a:pt x="65413" y="761719"/>
                  <a:pt x="66389" y="763476"/>
                  <a:pt x="67951" y="765038"/>
                </a:cubicBezTo>
                <a:cubicBezTo>
                  <a:pt x="69513" y="764257"/>
                  <a:pt x="72247" y="763867"/>
                  <a:pt x="76152" y="763867"/>
                </a:cubicBezTo>
                <a:cubicBezTo>
                  <a:pt x="81620" y="763867"/>
                  <a:pt x="84353" y="766991"/>
                  <a:pt x="84353" y="773239"/>
                </a:cubicBezTo>
                <a:lnTo>
                  <a:pt x="84353" y="774411"/>
                </a:lnTo>
                <a:lnTo>
                  <a:pt x="99584" y="753323"/>
                </a:lnTo>
                <a:cubicBezTo>
                  <a:pt x="98022" y="753323"/>
                  <a:pt x="96460" y="752542"/>
                  <a:pt x="94897" y="750979"/>
                </a:cubicBezTo>
                <a:cubicBezTo>
                  <a:pt x="93335" y="749417"/>
                  <a:pt x="92554" y="747855"/>
                  <a:pt x="92554" y="746293"/>
                </a:cubicBezTo>
                <a:close/>
                <a:moveTo>
                  <a:pt x="79667" y="722862"/>
                </a:moveTo>
                <a:cubicBezTo>
                  <a:pt x="73419" y="724424"/>
                  <a:pt x="67951" y="726181"/>
                  <a:pt x="63265" y="728134"/>
                </a:cubicBezTo>
                <a:cubicBezTo>
                  <a:pt x="58579" y="730086"/>
                  <a:pt x="54283" y="732234"/>
                  <a:pt x="50378" y="734577"/>
                </a:cubicBezTo>
                <a:cubicBezTo>
                  <a:pt x="50378" y="735358"/>
                  <a:pt x="50573" y="735944"/>
                  <a:pt x="50963" y="736335"/>
                </a:cubicBezTo>
                <a:cubicBezTo>
                  <a:pt x="51354" y="736725"/>
                  <a:pt x="51549" y="737311"/>
                  <a:pt x="51549" y="738092"/>
                </a:cubicBezTo>
                <a:cubicBezTo>
                  <a:pt x="57016" y="737311"/>
                  <a:pt x="62484" y="736530"/>
                  <a:pt x="67951" y="735749"/>
                </a:cubicBezTo>
                <a:cubicBezTo>
                  <a:pt x="73419" y="734968"/>
                  <a:pt x="78886" y="733796"/>
                  <a:pt x="84353" y="732234"/>
                </a:cubicBezTo>
                <a:cubicBezTo>
                  <a:pt x="82010" y="729110"/>
                  <a:pt x="80448" y="725986"/>
                  <a:pt x="79667" y="722862"/>
                </a:cubicBezTo>
                <a:close/>
                <a:moveTo>
                  <a:pt x="130045" y="713489"/>
                </a:moveTo>
                <a:cubicBezTo>
                  <a:pt x="126139" y="713489"/>
                  <a:pt x="115205" y="715442"/>
                  <a:pt x="97241" y="719347"/>
                </a:cubicBezTo>
                <a:cubicBezTo>
                  <a:pt x="98803" y="722471"/>
                  <a:pt x="99974" y="725205"/>
                  <a:pt x="100755" y="727548"/>
                </a:cubicBezTo>
                <a:cubicBezTo>
                  <a:pt x="103879" y="725986"/>
                  <a:pt x="107004" y="725205"/>
                  <a:pt x="110128" y="725205"/>
                </a:cubicBezTo>
                <a:cubicBezTo>
                  <a:pt x="113252" y="725205"/>
                  <a:pt x="115595" y="727157"/>
                  <a:pt x="117157" y="731063"/>
                </a:cubicBezTo>
                <a:close/>
                <a:moveTo>
                  <a:pt x="66780" y="705288"/>
                </a:moveTo>
                <a:lnTo>
                  <a:pt x="63265" y="709974"/>
                </a:lnTo>
                <a:cubicBezTo>
                  <a:pt x="63265" y="709974"/>
                  <a:pt x="62874" y="710365"/>
                  <a:pt x="62093" y="711146"/>
                </a:cubicBezTo>
                <a:cubicBezTo>
                  <a:pt x="63655" y="710365"/>
                  <a:pt x="66389" y="709974"/>
                  <a:pt x="70294" y="709974"/>
                </a:cubicBezTo>
                <a:cubicBezTo>
                  <a:pt x="69513" y="708412"/>
                  <a:pt x="68342" y="706850"/>
                  <a:pt x="66780" y="705288"/>
                </a:cubicBezTo>
                <a:close/>
                <a:moveTo>
                  <a:pt x="118329" y="691229"/>
                </a:moveTo>
                <a:cubicBezTo>
                  <a:pt x="112862" y="692791"/>
                  <a:pt x="107394" y="694353"/>
                  <a:pt x="101927" y="695915"/>
                </a:cubicBezTo>
                <a:cubicBezTo>
                  <a:pt x="96460" y="697477"/>
                  <a:pt x="90602" y="698649"/>
                  <a:pt x="84353" y="699430"/>
                </a:cubicBezTo>
                <a:cubicBezTo>
                  <a:pt x="85915" y="700992"/>
                  <a:pt x="86892" y="702164"/>
                  <a:pt x="87282" y="702945"/>
                </a:cubicBezTo>
                <a:cubicBezTo>
                  <a:pt x="87673" y="703726"/>
                  <a:pt x="88258" y="704507"/>
                  <a:pt x="89040" y="705288"/>
                </a:cubicBezTo>
                <a:cubicBezTo>
                  <a:pt x="95288" y="703726"/>
                  <a:pt x="100951" y="702554"/>
                  <a:pt x="106027" y="701773"/>
                </a:cubicBezTo>
                <a:cubicBezTo>
                  <a:pt x="111104" y="700992"/>
                  <a:pt x="116767" y="699821"/>
                  <a:pt x="123015" y="698259"/>
                </a:cubicBezTo>
                <a:cubicBezTo>
                  <a:pt x="121453" y="695134"/>
                  <a:pt x="119891" y="692791"/>
                  <a:pt x="118329" y="691229"/>
                </a:cubicBezTo>
                <a:close/>
                <a:moveTo>
                  <a:pt x="156991" y="677170"/>
                </a:moveTo>
                <a:cubicBezTo>
                  <a:pt x="155429" y="677170"/>
                  <a:pt x="152890" y="678147"/>
                  <a:pt x="149376" y="680099"/>
                </a:cubicBezTo>
                <a:cubicBezTo>
                  <a:pt x="145861" y="682052"/>
                  <a:pt x="141370" y="683809"/>
                  <a:pt x="135903" y="685371"/>
                </a:cubicBezTo>
                <a:cubicBezTo>
                  <a:pt x="136684" y="686933"/>
                  <a:pt x="137269" y="688300"/>
                  <a:pt x="137660" y="689472"/>
                </a:cubicBezTo>
                <a:cubicBezTo>
                  <a:pt x="138050" y="690643"/>
                  <a:pt x="138636" y="692010"/>
                  <a:pt x="139417" y="693572"/>
                </a:cubicBezTo>
                <a:cubicBezTo>
                  <a:pt x="140979" y="692791"/>
                  <a:pt x="142346" y="692401"/>
                  <a:pt x="143518" y="692401"/>
                </a:cubicBezTo>
                <a:cubicBezTo>
                  <a:pt x="144689" y="692401"/>
                  <a:pt x="146056" y="692010"/>
                  <a:pt x="147618" y="691229"/>
                </a:cubicBezTo>
                <a:lnTo>
                  <a:pt x="155819" y="679513"/>
                </a:lnTo>
                <a:close/>
                <a:moveTo>
                  <a:pt x="99584" y="660768"/>
                </a:moveTo>
                <a:cubicBezTo>
                  <a:pt x="90992" y="663111"/>
                  <a:pt x="86696" y="665454"/>
                  <a:pt x="86696" y="667798"/>
                </a:cubicBezTo>
                <a:lnTo>
                  <a:pt x="83182" y="675999"/>
                </a:lnTo>
                <a:lnTo>
                  <a:pt x="82010" y="675999"/>
                </a:lnTo>
                <a:cubicBezTo>
                  <a:pt x="82010" y="676780"/>
                  <a:pt x="81815" y="677366"/>
                  <a:pt x="81424" y="677756"/>
                </a:cubicBezTo>
                <a:cubicBezTo>
                  <a:pt x="81034" y="678147"/>
                  <a:pt x="80839" y="678732"/>
                  <a:pt x="80839" y="679513"/>
                </a:cubicBezTo>
                <a:cubicBezTo>
                  <a:pt x="84744" y="677951"/>
                  <a:pt x="89040" y="676975"/>
                  <a:pt x="93726" y="676584"/>
                </a:cubicBezTo>
                <a:cubicBezTo>
                  <a:pt x="98412" y="676194"/>
                  <a:pt x="102708" y="675218"/>
                  <a:pt x="106613" y="673655"/>
                </a:cubicBezTo>
                <a:cubicBezTo>
                  <a:pt x="105051" y="671312"/>
                  <a:pt x="103879" y="669164"/>
                  <a:pt x="103098" y="667212"/>
                </a:cubicBezTo>
                <a:cubicBezTo>
                  <a:pt x="102317" y="665259"/>
                  <a:pt x="101146" y="663111"/>
                  <a:pt x="99584" y="660768"/>
                </a:cubicBezTo>
                <a:close/>
                <a:moveTo>
                  <a:pt x="137074" y="651396"/>
                </a:moveTo>
                <a:cubicBezTo>
                  <a:pt x="134731" y="652177"/>
                  <a:pt x="131802" y="652958"/>
                  <a:pt x="128287" y="653739"/>
                </a:cubicBezTo>
                <a:cubicBezTo>
                  <a:pt x="124773" y="654520"/>
                  <a:pt x="121063" y="655301"/>
                  <a:pt x="117157" y="656082"/>
                </a:cubicBezTo>
                <a:cubicBezTo>
                  <a:pt x="117938" y="657644"/>
                  <a:pt x="118524" y="659011"/>
                  <a:pt x="118915" y="660182"/>
                </a:cubicBezTo>
                <a:cubicBezTo>
                  <a:pt x="119305" y="661354"/>
                  <a:pt x="119891" y="662721"/>
                  <a:pt x="120672" y="664283"/>
                </a:cubicBezTo>
                <a:cubicBezTo>
                  <a:pt x="122234" y="665845"/>
                  <a:pt x="123406" y="667407"/>
                  <a:pt x="124187" y="668969"/>
                </a:cubicBezTo>
                <a:cubicBezTo>
                  <a:pt x="127311" y="667407"/>
                  <a:pt x="130435" y="666040"/>
                  <a:pt x="133559" y="664869"/>
                </a:cubicBezTo>
                <a:cubicBezTo>
                  <a:pt x="136684" y="663697"/>
                  <a:pt x="140198" y="662330"/>
                  <a:pt x="144104" y="660768"/>
                </a:cubicBezTo>
                <a:cubicBezTo>
                  <a:pt x="144104" y="659987"/>
                  <a:pt x="143323" y="658620"/>
                  <a:pt x="141760" y="656668"/>
                </a:cubicBezTo>
                <a:cubicBezTo>
                  <a:pt x="140198" y="654715"/>
                  <a:pt x="138636" y="652958"/>
                  <a:pt x="137074" y="651396"/>
                </a:cubicBezTo>
                <a:close/>
                <a:moveTo>
                  <a:pt x="188623" y="632650"/>
                </a:moveTo>
                <a:cubicBezTo>
                  <a:pt x="184718" y="634994"/>
                  <a:pt x="179837" y="637532"/>
                  <a:pt x="173979" y="640266"/>
                </a:cubicBezTo>
                <a:cubicBezTo>
                  <a:pt x="168121" y="642999"/>
                  <a:pt x="162068" y="645147"/>
                  <a:pt x="155819" y="646709"/>
                </a:cubicBezTo>
                <a:cubicBezTo>
                  <a:pt x="157381" y="649052"/>
                  <a:pt x="158943" y="651200"/>
                  <a:pt x="160506" y="653153"/>
                </a:cubicBezTo>
                <a:cubicBezTo>
                  <a:pt x="162068" y="655106"/>
                  <a:pt x="164801" y="658035"/>
                  <a:pt x="168707" y="661940"/>
                </a:cubicBezTo>
                <a:cubicBezTo>
                  <a:pt x="171831" y="656472"/>
                  <a:pt x="174955" y="651396"/>
                  <a:pt x="178079" y="646709"/>
                </a:cubicBezTo>
                <a:cubicBezTo>
                  <a:pt x="181203" y="642023"/>
                  <a:pt x="184718" y="637337"/>
                  <a:pt x="188623" y="632650"/>
                </a:cubicBezTo>
                <a:close/>
                <a:moveTo>
                  <a:pt x="111299" y="624449"/>
                </a:moveTo>
                <a:lnTo>
                  <a:pt x="106613" y="631479"/>
                </a:lnTo>
                <a:cubicBezTo>
                  <a:pt x="108175" y="636165"/>
                  <a:pt x="109347" y="639289"/>
                  <a:pt x="110128" y="640851"/>
                </a:cubicBezTo>
                <a:cubicBezTo>
                  <a:pt x="112471" y="640070"/>
                  <a:pt x="115205" y="639485"/>
                  <a:pt x="118329" y="639094"/>
                </a:cubicBezTo>
                <a:cubicBezTo>
                  <a:pt x="121453" y="638704"/>
                  <a:pt x="124187" y="638118"/>
                  <a:pt x="126530" y="637337"/>
                </a:cubicBezTo>
                <a:cubicBezTo>
                  <a:pt x="124187" y="633431"/>
                  <a:pt x="122429" y="630307"/>
                  <a:pt x="121258" y="627964"/>
                </a:cubicBezTo>
                <a:cubicBezTo>
                  <a:pt x="120086" y="625621"/>
                  <a:pt x="116767" y="624449"/>
                  <a:pt x="111299" y="624449"/>
                </a:cubicBezTo>
                <a:close/>
                <a:moveTo>
                  <a:pt x="171050" y="610390"/>
                </a:moveTo>
                <a:cubicBezTo>
                  <a:pt x="167145" y="611953"/>
                  <a:pt x="162068" y="613515"/>
                  <a:pt x="155819" y="615077"/>
                </a:cubicBezTo>
                <a:cubicBezTo>
                  <a:pt x="149571" y="616639"/>
                  <a:pt x="143323" y="618201"/>
                  <a:pt x="137074" y="619763"/>
                </a:cubicBezTo>
                <a:cubicBezTo>
                  <a:pt x="138636" y="622887"/>
                  <a:pt x="140979" y="626793"/>
                  <a:pt x="144104" y="631479"/>
                </a:cubicBezTo>
                <a:cubicBezTo>
                  <a:pt x="149571" y="629136"/>
                  <a:pt x="155234" y="626402"/>
                  <a:pt x="161091" y="623278"/>
                </a:cubicBezTo>
                <a:cubicBezTo>
                  <a:pt x="166949" y="620154"/>
                  <a:pt x="172221" y="617810"/>
                  <a:pt x="176908" y="616248"/>
                </a:cubicBezTo>
                <a:cubicBezTo>
                  <a:pt x="176127" y="614686"/>
                  <a:pt x="175346" y="613710"/>
                  <a:pt x="174565" y="613319"/>
                </a:cubicBezTo>
                <a:cubicBezTo>
                  <a:pt x="173783" y="612929"/>
                  <a:pt x="172612" y="611953"/>
                  <a:pt x="171050" y="610390"/>
                </a:cubicBezTo>
                <a:close/>
                <a:moveTo>
                  <a:pt x="216741" y="596332"/>
                </a:moveTo>
                <a:cubicBezTo>
                  <a:pt x="212055" y="597894"/>
                  <a:pt x="207564" y="599261"/>
                  <a:pt x="203268" y="600432"/>
                </a:cubicBezTo>
                <a:cubicBezTo>
                  <a:pt x="198972" y="601604"/>
                  <a:pt x="194481" y="602970"/>
                  <a:pt x="189795" y="604533"/>
                </a:cubicBezTo>
                <a:cubicBezTo>
                  <a:pt x="191357" y="606095"/>
                  <a:pt x="192919" y="607852"/>
                  <a:pt x="194481" y="609805"/>
                </a:cubicBezTo>
                <a:cubicBezTo>
                  <a:pt x="196043" y="611757"/>
                  <a:pt x="196824" y="613515"/>
                  <a:pt x="196824" y="615077"/>
                </a:cubicBezTo>
                <a:cubicBezTo>
                  <a:pt x="196824" y="615858"/>
                  <a:pt x="196629" y="616444"/>
                  <a:pt x="196239" y="616834"/>
                </a:cubicBezTo>
                <a:cubicBezTo>
                  <a:pt x="195848" y="617225"/>
                  <a:pt x="195653" y="617810"/>
                  <a:pt x="195653" y="618591"/>
                </a:cubicBezTo>
                <a:cubicBezTo>
                  <a:pt x="196434" y="619373"/>
                  <a:pt x="196824" y="620544"/>
                  <a:pt x="196824" y="622106"/>
                </a:cubicBezTo>
                <a:lnTo>
                  <a:pt x="207369" y="608047"/>
                </a:lnTo>
                <a:cubicBezTo>
                  <a:pt x="208931" y="604923"/>
                  <a:pt x="212055" y="601018"/>
                  <a:pt x="216741" y="596332"/>
                </a:cubicBezTo>
                <a:close/>
                <a:moveTo>
                  <a:pt x="137074" y="579930"/>
                </a:moveTo>
                <a:lnTo>
                  <a:pt x="127702" y="597503"/>
                </a:lnTo>
                <a:lnTo>
                  <a:pt x="127702" y="602189"/>
                </a:lnTo>
                <a:cubicBezTo>
                  <a:pt x="131607" y="600627"/>
                  <a:pt x="135707" y="599651"/>
                  <a:pt x="140003" y="599261"/>
                </a:cubicBezTo>
                <a:cubicBezTo>
                  <a:pt x="144299" y="598870"/>
                  <a:pt x="148399" y="597894"/>
                  <a:pt x="152305" y="596332"/>
                </a:cubicBezTo>
                <a:cubicBezTo>
                  <a:pt x="149180" y="593988"/>
                  <a:pt x="146447" y="591450"/>
                  <a:pt x="144104" y="588716"/>
                </a:cubicBezTo>
                <a:cubicBezTo>
                  <a:pt x="141760" y="585983"/>
                  <a:pt x="139417" y="583054"/>
                  <a:pt x="137074" y="579930"/>
                </a:cubicBezTo>
                <a:close/>
                <a:moveTo>
                  <a:pt x="175736" y="569385"/>
                </a:moveTo>
                <a:cubicBezTo>
                  <a:pt x="171831" y="570947"/>
                  <a:pt x="168316" y="572119"/>
                  <a:pt x="165192" y="572900"/>
                </a:cubicBezTo>
                <a:cubicBezTo>
                  <a:pt x="162068" y="573681"/>
                  <a:pt x="158943" y="574462"/>
                  <a:pt x="155819" y="575243"/>
                </a:cubicBezTo>
                <a:cubicBezTo>
                  <a:pt x="160506" y="582273"/>
                  <a:pt x="167145" y="588131"/>
                  <a:pt x="175736" y="592817"/>
                </a:cubicBezTo>
                <a:cubicBezTo>
                  <a:pt x="180422" y="592817"/>
                  <a:pt x="187061" y="590083"/>
                  <a:pt x="195653" y="584616"/>
                </a:cubicBezTo>
                <a:cubicBezTo>
                  <a:pt x="191748" y="583054"/>
                  <a:pt x="187842" y="580711"/>
                  <a:pt x="183937" y="577586"/>
                </a:cubicBezTo>
                <a:cubicBezTo>
                  <a:pt x="180032" y="574462"/>
                  <a:pt x="177298" y="571728"/>
                  <a:pt x="175736" y="569385"/>
                </a:cubicBezTo>
                <a:close/>
                <a:moveTo>
                  <a:pt x="210883" y="557670"/>
                </a:moveTo>
                <a:cubicBezTo>
                  <a:pt x="207759" y="558451"/>
                  <a:pt x="205025" y="559232"/>
                  <a:pt x="202682" y="560013"/>
                </a:cubicBezTo>
                <a:cubicBezTo>
                  <a:pt x="200339" y="560794"/>
                  <a:pt x="197605" y="561575"/>
                  <a:pt x="194481" y="562356"/>
                </a:cubicBezTo>
                <a:cubicBezTo>
                  <a:pt x="198387" y="565480"/>
                  <a:pt x="201901" y="568018"/>
                  <a:pt x="205025" y="569971"/>
                </a:cubicBezTo>
                <a:cubicBezTo>
                  <a:pt x="208150" y="571924"/>
                  <a:pt x="211664" y="574072"/>
                  <a:pt x="215570" y="576415"/>
                </a:cubicBezTo>
                <a:cubicBezTo>
                  <a:pt x="218694" y="574853"/>
                  <a:pt x="223380" y="573291"/>
                  <a:pt x="229629" y="571728"/>
                </a:cubicBezTo>
                <a:cubicBezTo>
                  <a:pt x="228066" y="571728"/>
                  <a:pt x="225528" y="569971"/>
                  <a:pt x="222013" y="566456"/>
                </a:cubicBezTo>
                <a:cubicBezTo>
                  <a:pt x="218499" y="562942"/>
                  <a:pt x="214789" y="560013"/>
                  <a:pt x="210883" y="557670"/>
                </a:cubicBezTo>
                <a:close/>
                <a:moveTo>
                  <a:pt x="153476" y="552983"/>
                </a:moveTo>
                <a:lnTo>
                  <a:pt x="152305" y="554155"/>
                </a:lnTo>
                <a:lnTo>
                  <a:pt x="154648" y="554155"/>
                </a:lnTo>
                <a:cubicBezTo>
                  <a:pt x="154648" y="553374"/>
                  <a:pt x="154257" y="552983"/>
                  <a:pt x="153476" y="552983"/>
                </a:cubicBezTo>
                <a:close/>
                <a:moveTo>
                  <a:pt x="263604" y="541268"/>
                </a:moveTo>
                <a:cubicBezTo>
                  <a:pt x="260480" y="542830"/>
                  <a:pt x="258137" y="543611"/>
                  <a:pt x="256575" y="543611"/>
                </a:cubicBezTo>
                <a:cubicBezTo>
                  <a:pt x="255013" y="543611"/>
                  <a:pt x="253841" y="543220"/>
                  <a:pt x="253060" y="542439"/>
                </a:cubicBezTo>
                <a:cubicBezTo>
                  <a:pt x="249155" y="544001"/>
                  <a:pt x="245445" y="545368"/>
                  <a:pt x="241930" y="546540"/>
                </a:cubicBezTo>
                <a:cubicBezTo>
                  <a:pt x="238415" y="547711"/>
                  <a:pt x="234705" y="549078"/>
                  <a:pt x="230800" y="550640"/>
                </a:cubicBezTo>
                <a:cubicBezTo>
                  <a:pt x="232362" y="552202"/>
                  <a:pt x="233143" y="552983"/>
                  <a:pt x="233143" y="552983"/>
                </a:cubicBezTo>
                <a:cubicBezTo>
                  <a:pt x="234705" y="554545"/>
                  <a:pt x="237439" y="556693"/>
                  <a:pt x="241344" y="559427"/>
                </a:cubicBezTo>
                <a:cubicBezTo>
                  <a:pt x="245250" y="562161"/>
                  <a:pt x="247202" y="563137"/>
                  <a:pt x="247202" y="562356"/>
                </a:cubicBezTo>
                <a:cubicBezTo>
                  <a:pt x="250326" y="558451"/>
                  <a:pt x="253060" y="554936"/>
                  <a:pt x="255403" y="551812"/>
                </a:cubicBezTo>
                <a:cubicBezTo>
                  <a:pt x="257746" y="548688"/>
                  <a:pt x="260480" y="545173"/>
                  <a:pt x="263604" y="541268"/>
                </a:cubicBezTo>
                <a:close/>
                <a:moveTo>
                  <a:pt x="179251" y="531895"/>
                </a:moveTo>
                <a:cubicBezTo>
                  <a:pt x="175346" y="533457"/>
                  <a:pt x="170269" y="535800"/>
                  <a:pt x="164020" y="538924"/>
                </a:cubicBezTo>
                <a:cubicBezTo>
                  <a:pt x="166364" y="540487"/>
                  <a:pt x="168511" y="542049"/>
                  <a:pt x="170464" y="543611"/>
                </a:cubicBezTo>
                <a:cubicBezTo>
                  <a:pt x="172417" y="545173"/>
                  <a:pt x="174565" y="546735"/>
                  <a:pt x="176908" y="548297"/>
                </a:cubicBezTo>
                <a:cubicBezTo>
                  <a:pt x="180032" y="546735"/>
                  <a:pt x="182961" y="545759"/>
                  <a:pt x="185694" y="545368"/>
                </a:cubicBezTo>
                <a:cubicBezTo>
                  <a:pt x="188428" y="544978"/>
                  <a:pt x="191357" y="544001"/>
                  <a:pt x="194481" y="542439"/>
                </a:cubicBezTo>
                <a:cubicBezTo>
                  <a:pt x="191357" y="540877"/>
                  <a:pt x="188623" y="539120"/>
                  <a:pt x="186280" y="537167"/>
                </a:cubicBezTo>
                <a:cubicBezTo>
                  <a:pt x="183937" y="535214"/>
                  <a:pt x="181594" y="533457"/>
                  <a:pt x="179251" y="531895"/>
                </a:cubicBezTo>
                <a:close/>
                <a:moveTo>
                  <a:pt x="220256" y="517836"/>
                </a:moveTo>
                <a:cubicBezTo>
                  <a:pt x="216351" y="519398"/>
                  <a:pt x="212641" y="520570"/>
                  <a:pt x="209126" y="521351"/>
                </a:cubicBezTo>
                <a:cubicBezTo>
                  <a:pt x="205611" y="522132"/>
                  <a:pt x="201901" y="523303"/>
                  <a:pt x="197996" y="524866"/>
                </a:cubicBezTo>
                <a:cubicBezTo>
                  <a:pt x="201120" y="526428"/>
                  <a:pt x="203854" y="528380"/>
                  <a:pt x="206197" y="530723"/>
                </a:cubicBezTo>
                <a:cubicBezTo>
                  <a:pt x="208540" y="533067"/>
                  <a:pt x="211274" y="535019"/>
                  <a:pt x="214398" y="536581"/>
                </a:cubicBezTo>
                <a:cubicBezTo>
                  <a:pt x="217522" y="535019"/>
                  <a:pt x="220646" y="534043"/>
                  <a:pt x="223771" y="533652"/>
                </a:cubicBezTo>
                <a:cubicBezTo>
                  <a:pt x="226895" y="533262"/>
                  <a:pt x="230019" y="532285"/>
                  <a:pt x="233143" y="530723"/>
                </a:cubicBezTo>
                <a:cubicBezTo>
                  <a:pt x="230800" y="528380"/>
                  <a:pt x="228652" y="526037"/>
                  <a:pt x="226700" y="523694"/>
                </a:cubicBezTo>
                <a:cubicBezTo>
                  <a:pt x="224747" y="521351"/>
                  <a:pt x="222599" y="519398"/>
                  <a:pt x="220256" y="517836"/>
                </a:cubicBezTo>
                <a:close/>
                <a:moveTo>
                  <a:pt x="261261" y="503777"/>
                </a:moveTo>
                <a:cubicBezTo>
                  <a:pt x="257356" y="505339"/>
                  <a:pt x="253646" y="506706"/>
                  <a:pt x="250131" y="507878"/>
                </a:cubicBezTo>
                <a:cubicBezTo>
                  <a:pt x="246616" y="509049"/>
                  <a:pt x="242906" y="510416"/>
                  <a:pt x="239001" y="511978"/>
                </a:cubicBezTo>
                <a:cubicBezTo>
                  <a:pt x="242125" y="513540"/>
                  <a:pt x="245054" y="515298"/>
                  <a:pt x="247788" y="517250"/>
                </a:cubicBezTo>
                <a:cubicBezTo>
                  <a:pt x="250522" y="519203"/>
                  <a:pt x="253060" y="520960"/>
                  <a:pt x="255403" y="522522"/>
                </a:cubicBezTo>
                <a:cubicBezTo>
                  <a:pt x="259308" y="520960"/>
                  <a:pt x="263018" y="519789"/>
                  <a:pt x="266533" y="519008"/>
                </a:cubicBezTo>
                <a:cubicBezTo>
                  <a:pt x="270048" y="518227"/>
                  <a:pt x="273758" y="517055"/>
                  <a:pt x="277663" y="515493"/>
                </a:cubicBezTo>
                <a:cubicBezTo>
                  <a:pt x="272977" y="512369"/>
                  <a:pt x="267509" y="508463"/>
                  <a:pt x="261261" y="503777"/>
                </a:cubicBezTo>
                <a:close/>
                <a:moveTo>
                  <a:pt x="199168" y="500262"/>
                </a:moveTo>
                <a:cubicBezTo>
                  <a:pt x="196043" y="501824"/>
                  <a:pt x="193114" y="503387"/>
                  <a:pt x="190381" y="504949"/>
                </a:cubicBezTo>
                <a:cubicBezTo>
                  <a:pt x="187647" y="506511"/>
                  <a:pt x="185499" y="507292"/>
                  <a:pt x="183937" y="507292"/>
                </a:cubicBezTo>
                <a:lnTo>
                  <a:pt x="185109" y="506120"/>
                </a:lnTo>
                <a:cubicBezTo>
                  <a:pt x="183547" y="507682"/>
                  <a:pt x="182375" y="508463"/>
                  <a:pt x="181594" y="508463"/>
                </a:cubicBezTo>
                <a:cubicBezTo>
                  <a:pt x="180813" y="508463"/>
                  <a:pt x="179641" y="508854"/>
                  <a:pt x="178079" y="509635"/>
                </a:cubicBezTo>
                <a:cubicBezTo>
                  <a:pt x="178079" y="511197"/>
                  <a:pt x="178470" y="511783"/>
                  <a:pt x="179251" y="511392"/>
                </a:cubicBezTo>
                <a:cubicBezTo>
                  <a:pt x="180032" y="511002"/>
                  <a:pt x="180813" y="511197"/>
                  <a:pt x="181594" y="511978"/>
                </a:cubicBezTo>
                <a:cubicBezTo>
                  <a:pt x="185499" y="510416"/>
                  <a:pt x="189014" y="509049"/>
                  <a:pt x="192138" y="507878"/>
                </a:cubicBezTo>
                <a:cubicBezTo>
                  <a:pt x="195262" y="506706"/>
                  <a:pt x="198777" y="505339"/>
                  <a:pt x="202682" y="503777"/>
                </a:cubicBezTo>
                <a:close/>
                <a:moveTo>
                  <a:pt x="302266" y="487375"/>
                </a:moveTo>
                <a:cubicBezTo>
                  <a:pt x="298361" y="488937"/>
                  <a:pt x="294846" y="490499"/>
                  <a:pt x="291722" y="492061"/>
                </a:cubicBezTo>
                <a:cubicBezTo>
                  <a:pt x="288598" y="493624"/>
                  <a:pt x="285083" y="495186"/>
                  <a:pt x="281178" y="496748"/>
                </a:cubicBezTo>
                <a:cubicBezTo>
                  <a:pt x="282740" y="497529"/>
                  <a:pt x="284693" y="498700"/>
                  <a:pt x="287036" y="500262"/>
                </a:cubicBezTo>
                <a:cubicBezTo>
                  <a:pt x="289379" y="501824"/>
                  <a:pt x="290550" y="502996"/>
                  <a:pt x="290550" y="503777"/>
                </a:cubicBezTo>
                <a:close/>
                <a:moveTo>
                  <a:pt x="233143" y="483860"/>
                </a:moveTo>
                <a:cubicBezTo>
                  <a:pt x="226114" y="486985"/>
                  <a:pt x="219865" y="488937"/>
                  <a:pt x="214398" y="489718"/>
                </a:cubicBezTo>
                <a:cubicBezTo>
                  <a:pt x="215960" y="491280"/>
                  <a:pt x="217327" y="492452"/>
                  <a:pt x="218499" y="493233"/>
                </a:cubicBezTo>
                <a:cubicBezTo>
                  <a:pt x="219670" y="494014"/>
                  <a:pt x="221037" y="495186"/>
                  <a:pt x="222599" y="496748"/>
                </a:cubicBezTo>
                <a:cubicBezTo>
                  <a:pt x="228847" y="495967"/>
                  <a:pt x="235486" y="494014"/>
                  <a:pt x="242516" y="490890"/>
                </a:cubicBezTo>
                <a:cubicBezTo>
                  <a:pt x="240954" y="489328"/>
                  <a:pt x="237830" y="486985"/>
                  <a:pt x="233143" y="483860"/>
                </a:cubicBezTo>
                <a:close/>
                <a:moveTo>
                  <a:pt x="268291" y="472145"/>
                </a:moveTo>
                <a:cubicBezTo>
                  <a:pt x="265166" y="472926"/>
                  <a:pt x="260480" y="474878"/>
                  <a:pt x="254232" y="478003"/>
                </a:cubicBezTo>
                <a:cubicBezTo>
                  <a:pt x="255794" y="479565"/>
                  <a:pt x="258918" y="481908"/>
                  <a:pt x="263604" y="485032"/>
                </a:cubicBezTo>
                <a:cubicBezTo>
                  <a:pt x="265947" y="483470"/>
                  <a:pt x="268291" y="482494"/>
                  <a:pt x="270634" y="482103"/>
                </a:cubicBezTo>
                <a:cubicBezTo>
                  <a:pt x="272977" y="481712"/>
                  <a:pt x="275320" y="480736"/>
                  <a:pt x="277663" y="479174"/>
                </a:cubicBezTo>
                <a:cubicBezTo>
                  <a:pt x="276101" y="477612"/>
                  <a:pt x="274539" y="476440"/>
                  <a:pt x="272977" y="475659"/>
                </a:cubicBezTo>
                <a:cubicBezTo>
                  <a:pt x="271415" y="474878"/>
                  <a:pt x="269853" y="473707"/>
                  <a:pt x="268291" y="472145"/>
                </a:cubicBezTo>
                <a:close/>
                <a:moveTo>
                  <a:pt x="205025" y="465115"/>
                </a:moveTo>
                <a:lnTo>
                  <a:pt x="196824" y="478003"/>
                </a:lnTo>
                <a:cubicBezTo>
                  <a:pt x="197605" y="478003"/>
                  <a:pt x="198387" y="478393"/>
                  <a:pt x="199168" y="479174"/>
                </a:cubicBezTo>
                <a:lnTo>
                  <a:pt x="214398" y="470973"/>
                </a:lnTo>
                <a:cubicBezTo>
                  <a:pt x="210493" y="470192"/>
                  <a:pt x="207369" y="468239"/>
                  <a:pt x="205025" y="465115"/>
                </a:cubicBezTo>
                <a:close/>
                <a:moveTo>
                  <a:pt x="317497" y="448713"/>
                </a:moveTo>
                <a:cubicBezTo>
                  <a:pt x="312810" y="451837"/>
                  <a:pt x="307929" y="454571"/>
                  <a:pt x="302852" y="456914"/>
                </a:cubicBezTo>
                <a:cubicBezTo>
                  <a:pt x="297775" y="459257"/>
                  <a:pt x="292503" y="461600"/>
                  <a:pt x="287036" y="463944"/>
                </a:cubicBezTo>
                <a:cubicBezTo>
                  <a:pt x="288598" y="465506"/>
                  <a:pt x="290160" y="467068"/>
                  <a:pt x="291722" y="468630"/>
                </a:cubicBezTo>
                <a:cubicBezTo>
                  <a:pt x="293284" y="470192"/>
                  <a:pt x="294846" y="470973"/>
                  <a:pt x="296408" y="470973"/>
                </a:cubicBezTo>
                <a:cubicBezTo>
                  <a:pt x="297970" y="470192"/>
                  <a:pt x="299728" y="469216"/>
                  <a:pt x="301680" y="468044"/>
                </a:cubicBezTo>
                <a:cubicBezTo>
                  <a:pt x="303633" y="466873"/>
                  <a:pt x="305390" y="466287"/>
                  <a:pt x="306952" y="466287"/>
                </a:cubicBezTo>
                <a:cubicBezTo>
                  <a:pt x="308515" y="466287"/>
                  <a:pt x="309881" y="466677"/>
                  <a:pt x="311053" y="467458"/>
                </a:cubicBezTo>
                <a:cubicBezTo>
                  <a:pt x="312225" y="468239"/>
                  <a:pt x="313591" y="469020"/>
                  <a:pt x="315154" y="469801"/>
                </a:cubicBezTo>
                <a:lnTo>
                  <a:pt x="324526" y="458086"/>
                </a:lnTo>
                <a:lnTo>
                  <a:pt x="328041" y="453399"/>
                </a:lnTo>
                <a:cubicBezTo>
                  <a:pt x="327260" y="453399"/>
                  <a:pt x="326479" y="453790"/>
                  <a:pt x="325698" y="454571"/>
                </a:cubicBezTo>
                <a:cubicBezTo>
                  <a:pt x="323355" y="454571"/>
                  <a:pt x="321597" y="453595"/>
                  <a:pt x="320426" y="451642"/>
                </a:cubicBezTo>
                <a:cubicBezTo>
                  <a:pt x="319254" y="449689"/>
                  <a:pt x="318278" y="448713"/>
                  <a:pt x="317497" y="448713"/>
                </a:cubicBezTo>
                <a:close/>
                <a:moveTo>
                  <a:pt x="231972" y="438169"/>
                </a:moveTo>
                <a:cubicBezTo>
                  <a:pt x="226504" y="440512"/>
                  <a:pt x="221037" y="443636"/>
                  <a:pt x="215570" y="447542"/>
                </a:cubicBezTo>
                <a:lnTo>
                  <a:pt x="213226" y="451056"/>
                </a:lnTo>
                <a:cubicBezTo>
                  <a:pt x="214789" y="451056"/>
                  <a:pt x="217913" y="452618"/>
                  <a:pt x="222599" y="455743"/>
                </a:cubicBezTo>
                <a:cubicBezTo>
                  <a:pt x="227285" y="458867"/>
                  <a:pt x="231191" y="461210"/>
                  <a:pt x="234315" y="462772"/>
                </a:cubicBezTo>
                <a:cubicBezTo>
                  <a:pt x="238220" y="461991"/>
                  <a:pt x="244078" y="460038"/>
                  <a:pt x="251888" y="456914"/>
                </a:cubicBezTo>
                <a:cubicBezTo>
                  <a:pt x="247983" y="453009"/>
                  <a:pt x="244664" y="449885"/>
                  <a:pt x="241930" y="447542"/>
                </a:cubicBezTo>
                <a:cubicBezTo>
                  <a:pt x="239196" y="445198"/>
                  <a:pt x="235877" y="442074"/>
                  <a:pt x="231972" y="438169"/>
                </a:cubicBezTo>
                <a:close/>
                <a:moveTo>
                  <a:pt x="342100" y="434654"/>
                </a:moveTo>
                <a:cubicBezTo>
                  <a:pt x="340538" y="436216"/>
                  <a:pt x="339171" y="437193"/>
                  <a:pt x="337999" y="437583"/>
                </a:cubicBezTo>
                <a:cubicBezTo>
                  <a:pt x="336828" y="437974"/>
                  <a:pt x="335461" y="438950"/>
                  <a:pt x="333899" y="440512"/>
                </a:cubicBezTo>
                <a:cubicBezTo>
                  <a:pt x="334680" y="441293"/>
                  <a:pt x="335070" y="442465"/>
                  <a:pt x="335070" y="444027"/>
                </a:cubicBezTo>
                <a:close/>
                <a:moveTo>
                  <a:pt x="272977" y="419424"/>
                </a:moveTo>
                <a:lnTo>
                  <a:pt x="248374" y="429968"/>
                </a:lnTo>
                <a:cubicBezTo>
                  <a:pt x="252279" y="433873"/>
                  <a:pt x="255989" y="437388"/>
                  <a:pt x="259504" y="440512"/>
                </a:cubicBezTo>
                <a:cubicBezTo>
                  <a:pt x="263018" y="443636"/>
                  <a:pt x="266728" y="446761"/>
                  <a:pt x="270634" y="449885"/>
                </a:cubicBezTo>
                <a:cubicBezTo>
                  <a:pt x="275320" y="448323"/>
                  <a:pt x="280202" y="446565"/>
                  <a:pt x="285278" y="444613"/>
                </a:cubicBezTo>
                <a:cubicBezTo>
                  <a:pt x="290355" y="442660"/>
                  <a:pt x="295237" y="440512"/>
                  <a:pt x="299923" y="438169"/>
                </a:cubicBezTo>
                <a:cubicBezTo>
                  <a:pt x="289769" y="433483"/>
                  <a:pt x="280787" y="427234"/>
                  <a:pt x="272977" y="419424"/>
                </a:cubicBezTo>
                <a:close/>
                <a:moveTo>
                  <a:pt x="317350" y="403022"/>
                </a:moveTo>
                <a:cubicBezTo>
                  <a:pt x="313469" y="404584"/>
                  <a:pt x="309393" y="406146"/>
                  <a:pt x="305122" y="407708"/>
                </a:cubicBezTo>
                <a:cubicBezTo>
                  <a:pt x="300851" y="409270"/>
                  <a:pt x="296774" y="410832"/>
                  <a:pt x="292894" y="412394"/>
                </a:cubicBezTo>
                <a:cubicBezTo>
                  <a:pt x="296774" y="416300"/>
                  <a:pt x="300851" y="419424"/>
                  <a:pt x="305122" y="421767"/>
                </a:cubicBezTo>
                <a:cubicBezTo>
                  <a:pt x="309393" y="424110"/>
                  <a:pt x="313854" y="426453"/>
                  <a:pt x="318504" y="428796"/>
                </a:cubicBezTo>
                <a:cubicBezTo>
                  <a:pt x="322384" y="427234"/>
                  <a:pt x="325878" y="425282"/>
                  <a:pt x="328984" y="422938"/>
                </a:cubicBezTo>
                <a:cubicBezTo>
                  <a:pt x="332089" y="420595"/>
                  <a:pt x="335583" y="418252"/>
                  <a:pt x="339464" y="415909"/>
                </a:cubicBezTo>
                <a:cubicBezTo>
                  <a:pt x="332483" y="411223"/>
                  <a:pt x="325112" y="406927"/>
                  <a:pt x="317350" y="403022"/>
                </a:cubicBezTo>
                <a:close/>
                <a:moveTo>
                  <a:pt x="241344" y="395992"/>
                </a:moveTo>
                <a:lnTo>
                  <a:pt x="239001" y="404193"/>
                </a:lnTo>
                <a:lnTo>
                  <a:pt x="237830" y="404193"/>
                </a:lnTo>
                <a:lnTo>
                  <a:pt x="233143" y="415909"/>
                </a:lnTo>
                <a:cubicBezTo>
                  <a:pt x="233143" y="415909"/>
                  <a:pt x="233924" y="416300"/>
                  <a:pt x="235486" y="417081"/>
                </a:cubicBezTo>
                <a:cubicBezTo>
                  <a:pt x="238611" y="415518"/>
                  <a:pt x="241930" y="414152"/>
                  <a:pt x="245445" y="412980"/>
                </a:cubicBezTo>
                <a:cubicBezTo>
                  <a:pt x="248960" y="411808"/>
                  <a:pt x="252670" y="410442"/>
                  <a:pt x="256575" y="408880"/>
                </a:cubicBezTo>
                <a:cubicBezTo>
                  <a:pt x="254232" y="406536"/>
                  <a:pt x="251888" y="404389"/>
                  <a:pt x="249545" y="402436"/>
                </a:cubicBezTo>
                <a:cubicBezTo>
                  <a:pt x="247202" y="400483"/>
                  <a:pt x="244468" y="398335"/>
                  <a:pt x="241344" y="395992"/>
                </a:cubicBezTo>
                <a:close/>
                <a:moveTo>
                  <a:pt x="369705" y="383105"/>
                </a:moveTo>
                <a:cubicBezTo>
                  <a:pt x="364274" y="385448"/>
                  <a:pt x="359042" y="387596"/>
                  <a:pt x="354008" y="389549"/>
                </a:cubicBezTo>
                <a:cubicBezTo>
                  <a:pt x="348974" y="391501"/>
                  <a:pt x="343741" y="393649"/>
                  <a:pt x="338310" y="395992"/>
                </a:cubicBezTo>
                <a:cubicBezTo>
                  <a:pt x="346060" y="399116"/>
                  <a:pt x="351485" y="401850"/>
                  <a:pt x="354584" y="404193"/>
                </a:cubicBezTo>
                <a:cubicBezTo>
                  <a:pt x="358465" y="401069"/>
                  <a:pt x="361956" y="398140"/>
                  <a:pt x="365055" y="395406"/>
                </a:cubicBezTo>
                <a:cubicBezTo>
                  <a:pt x="368155" y="392673"/>
                  <a:pt x="371267" y="389353"/>
                  <a:pt x="374391" y="385448"/>
                </a:cubicBezTo>
                <a:cubicBezTo>
                  <a:pt x="373610" y="385448"/>
                  <a:pt x="372829" y="385057"/>
                  <a:pt x="372048" y="384276"/>
                </a:cubicBezTo>
                <a:cubicBezTo>
                  <a:pt x="371267" y="383495"/>
                  <a:pt x="370486" y="383105"/>
                  <a:pt x="369705" y="383105"/>
                </a:cubicBezTo>
                <a:close/>
                <a:moveTo>
                  <a:pt x="282349" y="378419"/>
                </a:moveTo>
                <a:cubicBezTo>
                  <a:pt x="275320" y="380762"/>
                  <a:pt x="267509" y="383886"/>
                  <a:pt x="258918" y="387791"/>
                </a:cubicBezTo>
                <a:cubicBezTo>
                  <a:pt x="261261" y="389353"/>
                  <a:pt x="264385" y="391892"/>
                  <a:pt x="268291" y="395406"/>
                </a:cubicBezTo>
                <a:cubicBezTo>
                  <a:pt x="272196" y="398921"/>
                  <a:pt x="274929" y="400679"/>
                  <a:pt x="276492" y="400679"/>
                </a:cubicBezTo>
                <a:cubicBezTo>
                  <a:pt x="280397" y="399116"/>
                  <a:pt x="284888" y="397554"/>
                  <a:pt x="289965" y="395992"/>
                </a:cubicBezTo>
                <a:cubicBezTo>
                  <a:pt x="295041" y="394430"/>
                  <a:pt x="299532" y="393649"/>
                  <a:pt x="303438" y="393649"/>
                </a:cubicBezTo>
                <a:cubicBezTo>
                  <a:pt x="300314" y="390525"/>
                  <a:pt x="296799" y="387986"/>
                  <a:pt x="292894" y="386034"/>
                </a:cubicBezTo>
                <a:cubicBezTo>
                  <a:pt x="288988" y="384081"/>
                  <a:pt x="285474" y="381543"/>
                  <a:pt x="282349" y="378419"/>
                </a:cubicBezTo>
                <a:close/>
                <a:moveTo>
                  <a:pt x="260089" y="363188"/>
                </a:moveTo>
                <a:lnTo>
                  <a:pt x="256575" y="369046"/>
                </a:lnTo>
                <a:cubicBezTo>
                  <a:pt x="258137" y="368265"/>
                  <a:pt x="259504" y="367679"/>
                  <a:pt x="260675" y="367289"/>
                </a:cubicBezTo>
                <a:cubicBezTo>
                  <a:pt x="261847" y="366898"/>
                  <a:pt x="263214" y="366312"/>
                  <a:pt x="264776" y="365531"/>
                </a:cubicBezTo>
                <a:cubicBezTo>
                  <a:pt x="263214" y="365531"/>
                  <a:pt x="261652" y="364750"/>
                  <a:pt x="260089" y="363188"/>
                </a:cubicBezTo>
                <a:close/>
                <a:moveTo>
                  <a:pt x="322183" y="360845"/>
                </a:moveTo>
                <a:cubicBezTo>
                  <a:pt x="318278" y="362407"/>
                  <a:pt x="314763" y="363969"/>
                  <a:pt x="311639" y="365531"/>
                </a:cubicBezTo>
                <a:cubicBezTo>
                  <a:pt x="308515" y="367093"/>
                  <a:pt x="305000" y="368655"/>
                  <a:pt x="301095" y="370217"/>
                </a:cubicBezTo>
                <a:cubicBezTo>
                  <a:pt x="304219" y="373342"/>
                  <a:pt x="307734" y="376271"/>
                  <a:pt x="311639" y="379004"/>
                </a:cubicBezTo>
                <a:cubicBezTo>
                  <a:pt x="315544" y="381738"/>
                  <a:pt x="319449" y="383886"/>
                  <a:pt x="323355" y="385448"/>
                </a:cubicBezTo>
                <a:cubicBezTo>
                  <a:pt x="328041" y="383886"/>
                  <a:pt x="332532" y="381933"/>
                  <a:pt x="336828" y="379590"/>
                </a:cubicBezTo>
                <a:cubicBezTo>
                  <a:pt x="341123" y="377247"/>
                  <a:pt x="345224" y="374904"/>
                  <a:pt x="349129" y="372561"/>
                </a:cubicBezTo>
                <a:cubicBezTo>
                  <a:pt x="347567" y="372561"/>
                  <a:pt x="343662" y="370999"/>
                  <a:pt x="337413" y="367874"/>
                </a:cubicBezTo>
                <a:cubicBezTo>
                  <a:pt x="331165" y="364750"/>
                  <a:pt x="326088" y="362407"/>
                  <a:pt x="322183" y="360845"/>
                </a:cubicBezTo>
                <a:close/>
                <a:moveTo>
                  <a:pt x="365531" y="337413"/>
                </a:moveTo>
                <a:cubicBezTo>
                  <a:pt x="361626" y="338975"/>
                  <a:pt x="357721" y="340928"/>
                  <a:pt x="353815" y="343271"/>
                </a:cubicBezTo>
                <a:cubicBezTo>
                  <a:pt x="349910" y="345614"/>
                  <a:pt x="346005" y="347958"/>
                  <a:pt x="342100" y="350301"/>
                </a:cubicBezTo>
                <a:cubicBezTo>
                  <a:pt x="346005" y="352644"/>
                  <a:pt x="350496" y="354792"/>
                  <a:pt x="355573" y="356744"/>
                </a:cubicBezTo>
                <a:cubicBezTo>
                  <a:pt x="360650" y="358697"/>
                  <a:pt x="365141" y="360845"/>
                  <a:pt x="369046" y="363188"/>
                </a:cubicBezTo>
                <a:cubicBezTo>
                  <a:pt x="375294" y="360064"/>
                  <a:pt x="381933" y="357330"/>
                  <a:pt x="388963" y="354987"/>
                </a:cubicBezTo>
                <a:cubicBezTo>
                  <a:pt x="391306" y="354987"/>
                  <a:pt x="393649" y="353034"/>
                  <a:pt x="395992" y="349129"/>
                </a:cubicBezTo>
                <a:cubicBezTo>
                  <a:pt x="392087" y="349129"/>
                  <a:pt x="386815" y="347567"/>
                  <a:pt x="380176" y="344443"/>
                </a:cubicBezTo>
                <a:cubicBezTo>
                  <a:pt x="373537" y="341319"/>
                  <a:pt x="368655" y="338975"/>
                  <a:pt x="365531" y="337413"/>
                </a:cubicBezTo>
                <a:close/>
                <a:moveTo>
                  <a:pt x="287036" y="332727"/>
                </a:moveTo>
                <a:cubicBezTo>
                  <a:pt x="280787" y="335070"/>
                  <a:pt x="276101" y="336242"/>
                  <a:pt x="272977" y="336242"/>
                </a:cubicBezTo>
                <a:lnTo>
                  <a:pt x="267119" y="346786"/>
                </a:lnTo>
                <a:cubicBezTo>
                  <a:pt x="268681" y="348348"/>
                  <a:pt x="272000" y="350301"/>
                  <a:pt x="277077" y="352644"/>
                </a:cubicBezTo>
                <a:cubicBezTo>
                  <a:pt x="282154" y="354987"/>
                  <a:pt x="284693" y="356940"/>
                  <a:pt x="284693" y="358502"/>
                </a:cubicBezTo>
                <a:cubicBezTo>
                  <a:pt x="288598" y="356940"/>
                  <a:pt x="292113" y="355378"/>
                  <a:pt x="295237" y="353815"/>
                </a:cubicBezTo>
                <a:cubicBezTo>
                  <a:pt x="298361" y="352253"/>
                  <a:pt x="301876" y="350691"/>
                  <a:pt x="305781" y="349129"/>
                </a:cubicBezTo>
                <a:cubicBezTo>
                  <a:pt x="302657" y="346786"/>
                  <a:pt x="299532" y="344248"/>
                  <a:pt x="296408" y="341514"/>
                </a:cubicBezTo>
                <a:cubicBezTo>
                  <a:pt x="293284" y="338780"/>
                  <a:pt x="290160" y="335851"/>
                  <a:pt x="287036" y="332727"/>
                </a:cubicBezTo>
                <a:close/>
                <a:moveTo>
                  <a:pt x="409282" y="315154"/>
                </a:moveTo>
                <a:cubicBezTo>
                  <a:pt x="407720" y="315154"/>
                  <a:pt x="404010" y="316716"/>
                  <a:pt x="398152" y="319840"/>
                </a:cubicBezTo>
                <a:cubicBezTo>
                  <a:pt x="392294" y="322964"/>
                  <a:pt x="387803" y="325307"/>
                  <a:pt x="384679" y="326869"/>
                </a:cubicBezTo>
                <a:cubicBezTo>
                  <a:pt x="387022" y="328431"/>
                  <a:pt x="389951" y="329408"/>
                  <a:pt x="393466" y="329798"/>
                </a:cubicBezTo>
                <a:cubicBezTo>
                  <a:pt x="396981" y="330189"/>
                  <a:pt x="399910" y="331556"/>
                  <a:pt x="402253" y="333899"/>
                </a:cubicBezTo>
                <a:cubicBezTo>
                  <a:pt x="405377" y="327650"/>
                  <a:pt x="407720" y="321402"/>
                  <a:pt x="409282" y="315154"/>
                </a:cubicBezTo>
                <a:close/>
                <a:moveTo>
                  <a:pt x="326869" y="313982"/>
                </a:moveTo>
                <a:cubicBezTo>
                  <a:pt x="324526" y="315544"/>
                  <a:pt x="321011" y="317106"/>
                  <a:pt x="316325" y="318668"/>
                </a:cubicBezTo>
                <a:cubicBezTo>
                  <a:pt x="312420" y="320230"/>
                  <a:pt x="308515" y="322183"/>
                  <a:pt x="304609" y="324526"/>
                </a:cubicBezTo>
                <a:cubicBezTo>
                  <a:pt x="307734" y="327650"/>
                  <a:pt x="310858" y="330189"/>
                  <a:pt x="313982" y="332141"/>
                </a:cubicBezTo>
                <a:cubicBezTo>
                  <a:pt x="317106" y="334094"/>
                  <a:pt x="320230" y="336632"/>
                  <a:pt x="323355" y="339757"/>
                </a:cubicBezTo>
                <a:cubicBezTo>
                  <a:pt x="327260" y="338194"/>
                  <a:pt x="331165" y="336242"/>
                  <a:pt x="335070" y="333899"/>
                </a:cubicBezTo>
                <a:cubicBezTo>
                  <a:pt x="338976" y="331556"/>
                  <a:pt x="342881" y="329603"/>
                  <a:pt x="346786" y="328041"/>
                </a:cubicBezTo>
                <a:cubicBezTo>
                  <a:pt x="344443" y="325698"/>
                  <a:pt x="341319" y="323354"/>
                  <a:pt x="337413" y="321011"/>
                </a:cubicBezTo>
                <a:cubicBezTo>
                  <a:pt x="333508" y="318668"/>
                  <a:pt x="329993" y="316325"/>
                  <a:pt x="326869" y="313982"/>
                </a:cubicBezTo>
                <a:close/>
                <a:moveTo>
                  <a:pt x="380762" y="291722"/>
                </a:moveTo>
                <a:cubicBezTo>
                  <a:pt x="375294" y="294065"/>
                  <a:pt x="369632" y="296604"/>
                  <a:pt x="363774" y="299337"/>
                </a:cubicBezTo>
                <a:cubicBezTo>
                  <a:pt x="357916" y="302071"/>
                  <a:pt x="351863" y="304609"/>
                  <a:pt x="345614" y="306952"/>
                </a:cubicBezTo>
                <a:cubicBezTo>
                  <a:pt x="349520" y="308515"/>
                  <a:pt x="352644" y="310272"/>
                  <a:pt x="354987" y="312225"/>
                </a:cubicBezTo>
                <a:cubicBezTo>
                  <a:pt x="357330" y="314177"/>
                  <a:pt x="360454" y="315935"/>
                  <a:pt x="364360" y="317497"/>
                </a:cubicBezTo>
                <a:cubicBezTo>
                  <a:pt x="372170" y="313591"/>
                  <a:pt x="378809" y="310272"/>
                  <a:pt x="384276" y="307538"/>
                </a:cubicBezTo>
                <a:cubicBezTo>
                  <a:pt x="389744" y="304805"/>
                  <a:pt x="394430" y="302266"/>
                  <a:pt x="398335" y="299923"/>
                </a:cubicBezTo>
                <a:cubicBezTo>
                  <a:pt x="397554" y="299923"/>
                  <a:pt x="396187" y="299532"/>
                  <a:pt x="394235" y="298751"/>
                </a:cubicBezTo>
                <a:cubicBezTo>
                  <a:pt x="392282" y="297970"/>
                  <a:pt x="390525" y="297189"/>
                  <a:pt x="388963" y="296408"/>
                </a:cubicBezTo>
                <a:cubicBezTo>
                  <a:pt x="388963" y="295627"/>
                  <a:pt x="388182" y="295041"/>
                  <a:pt x="386620" y="294651"/>
                </a:cubicBezTo>
                <a:cubicBezTo>
                  <a:pt x="385057" y="294260"/>
                  <a:pt x="384276" y="293675"/>
                  <a:pt x="384276" y="292894"/>
                </a:cubicBezTo>
                <a:lnTo>
                  <a:pt x="385448" y="292894"/>
                </a:lnTo>
                <a:cubicBezTo>
                  <a:pt x="384667" y="292894"/>
                  <a:pt x="384081" y="292698"/>
                  <a:pt x="383691" y="292308"/>
                </a:cubicBezTo>
                <a:cubicBezTo>
                  <a:pt x="383300" y="291917"/>
                  <a:pt x="382324" y="291722"/>
                  <a:pt x="380762" y="291722"/>
                </a:cubicBezTo>
                <a:close/>
                <a:moveTo>
                  <a:pt x="297580" y="291722"/>
                </a:moveTo>
                <a:cubicBezTo>
                  <a:pt x="294456" y="293284"/>
                  <a:pt x="292894" y="294065"/>
                  <a:pt x="292894" y="294065"/>
                </a:cubicBezTo>
                <a:lnTo>
                  <a:pt x="285864" y="310467"/>
                </a:lnTo>
                <a:cubicBezTo>
                  <a:pt x="289769" y="308905"/>
                  <a:pt x="293675" y="307343"/>
                  <a:pt x="297580" y="305781"/>
                </a:cubicBezTo>
                <a:cubicBezTo>
                  <a:pt x="301485" y="304219"/>
                  <a:pt x="305390" y="302657"/>
                  <a:pt x="309296" y="301095"/>
                </a:cubicBezTo>
                <a:cubicBezTo>
                  <a:pt x="307734" y="299532"/>
                  <a:pt x="305781" y="297970"/>
                  <a:pt x="303438" y="296408"/>
                </a:cubicBezTo>
                <a:cubicBezTo>
                  <a:pt x="301095" y="294846"/>
                  <a:pt x="299142" y="293284"/>
                  <a:pt x="297580" y="291722"/>
                </a:cubicBezTo>
                <a:close/>
                <a:moveTo>
                  <a:pt x="340928" y="274148"/>
                </a:moveTo>
                <a:cubicBezTo>
                  <a:pt x="337023" y="275710"/>
                  <a:pt x="332922" y="277273"/>
                  <a:pt x="328627" y="278835"/>
                </a:cubicBezTo>
                <a:cubicBezTo>
                  <a:pt x="324331" y="280397"/>
                  <a:pt x="320230" y="281959"/>
                  <a:pt x="316325" y="283521"/>
                </a:cubicBezTo>
                <a:cubicBezTo>
                  <a:pt x="317887" y="285864"/>
                  <a:pt x="319840" y="287817"/>
                  <a:pt x="322183" y="289379"/>
                </a:cubicBezTo>
                <a:cubicBezTo>
                  <a:pt x="324526" y="290941"/>
                  <a:pt x="326869" y="292503"/>
                  <a:pt x="329212" y="294065"/>
                </a:cubicBezTo>
                <a:cubicBezTo>
                  <a:pt x="338585" y="290941"/>
                  <a:pt x="348348" y="286645"/>
                  <a:pt x="358502" y="281178"/>
                </a:cubicBezTo>
                <a:cubicBezTo>
                  <a:pt x="356159" y="281178"/>
                  <a:pt x="353425" y="280397"/>
                  <a:pt x="350301" y="278835"/>
                </a:cubicBezTo>
                <a:cubicBezTo>
                  <a:pt x="347177" y="277273"/>
                  <a:pt x="344052" y="275710"/>
                  <a:pt x="340928" y="274148"/>
                </a:cubicBezTo>
                <a:close/>
                <a:moveTo>
                  <a:pt x="417373" y="270634"/>
                </a:moveTo>
                <a:cubicBezTo>
                  <a:pt x="411906" y="274539"/>
                  <a:pt x="405658" y="278444"/>
                  <a:pt x="398628" y="282349"/>
                </a:cubicBezTo>
                <a:cubicBezTo>
                  <a:pt x="400190" y="283912"/>
                  <a:pt x="402533" y="284888"/>
                  <a:pt x="405658" y="285278"/>
                </a:cubicBezTo>
                <a:cubicBezTo>
                  <a:pt x="408782" y="285669"/>
                  <a:pt x="411906" y="286255"/>
                  <a:pt x="415030" y="287036"/>
                </a:cubicBezTo>
                <a:cubicBezTo>
                  <a:pt x="418936" y="283130"/>
                  <a:pt x="421279" y="278444"/>
                  <a:pt x="422060" y="272977"/>
                </a:cubicBezTo>
                <a:cubicBezTo>
                  <a:pt x="421279" y="272196"/>
                  <a:pt x="420498" y="271805"/>
                  <a:pt x="419717" y="271805"/>
                </a:cubicBezTo>
                <a:cubicBezTo>
                  <a:pt x="418936" y="271805"/>
                  <a:pt x="418154" y="271415"/>
                  <a:pt x="417373" y="270634"/>
                </a:cubicBezTo>
                <a:close/>
                <a:moveTo>
                  <a:pt x="380762" y="253060"/>
                </a:moveTo>
                <a:cubicBezTo>
                  <a:pt x="377638" y="254622"/>
                  <a:pt x="374513" y="256575"/>
                  <a:pt x="371389" y="258918"/>
                </a:cubicBezTo>
                <a:cubicBezTo>
                  <a:pt x="368265" y="261261"/>
                  <a:pt x="365141" y="263214"/>
                  <a:pt x="362016" y="264776"/>
                </a:cubicBezTo>
                <a:cubicBezTo>
                  <a:pt x="365141" y="265557"/>
                  <a:pt x="368655" y="266728"/>
                  <a:pt x="372561" y="268290"/>
                </a:cubicBezTo>
                <a:cubicBezTo>
                  <a:pt x="376466" y="269853"/>
                  <a:pt x="379200" y="271415"/>
                  <a:pt x="380762" y="272977"/>
                </a:cubicBezTo>
                <a:cubicBezTo>
                  <a:pt x="384667" y="271415"/>
                  <a:pt x="387986" y="269853"/>
                  <a:pt x="390720" y="268290"/>
                </a:cubicBezTo>
                <a:cubicBezTo>
                  <a:pt x="393454" y="266728"/>
                  <a:pt x="396383" y="265166"/>
                  <a:pt x="399507" y="263604"/>
                </a:cubicBezTo>
                <a:cubicBezTo>
                  <a:pt x="397945" y="262823"/>
                  <a:pt x="394821" y="261261"/>
                  <a:pt x="390134" y="258918"/>
                </a:cubicBezTo>
                <a:cubicBezTo>
                  <a:pt x="385448" y="256575"/>
                  <a:pt x="382324" y="254622"/>
                  <a:pt x="380762" y="253060"/>
                </a:cubicBezTo>
                <a:close/>
                <a:moveTo>
                  <a:pt x="305781" y="253060"/>
                </a:moveTo>
                <a:lnTo>
                  <a:pt x="305781" y="257746"/>
                </a:lnTo>
                <a:lnTo>
                  <a:pt x="301095" y="265947"/>
                </a:lnTo>
                <a:cubicBezTo>
                  <a:pt x="301095" y="267510"/>
                  <a:pt x="300899" y="268681"/>
                  <a:pt x="300509" y="269462"/>
                </a:cubicBezTo>
                <a:cubicBezTo>
                  <a:pt x="300118" y="270243"/>
                  <a:pt x="299923" y="271415"/>
                  <a:pt x="299923" y="272977"/>
                </a:cubicBezTo>
                <a:cubicBezTo>
                  <a:pt x="303828" y="271415"/>
                  <a:pt x="307343" y="269853"/>
                  <a:pt x="310467" y="268290"/>
                </a:cubicBezTo>
                <a:cubicBezTo>
                  <a:pt x="313591" y="266728"/>
                  <a:pt x="317106" y="265166"/>
                  <a:pt x="321011" y="263604"/>
                </a:cubicBezTo>
                <a:cubicBezTo>
                  <a:pt x="318668" y="262042"/>
                  <a:pt x="316325" y="260285"/>
                  <a:pt x="313982" y="258332"/>
                </a:cubicBezTo>
                <a:cubicBezTo>
                  <a:pt x="311639" y="256380"/>
                  <a:pt x="308905" y="254622"/>
                  <a:pt x="305781" y="253060"/>
                </a:cubicBezTo>
                <a:close/>
                <a:moveTo>
                  <a:pt x="345614" y="230800"/>
                </a:moveTo>
                <a:cubicBezTo>
                  <a:pt x="341709" y="233143"/>
                  <a:pt x="337999" y="235291"/>
                  <a:pt x="334485" y="237244"/>
                </a:cubicBezTo>
                <a:cubicBezTo>
                  <a:pt x="330970" y="239196"/>
                  <a:pt x="327260" y="241344"/>
                  <a:pt x="323355" y="243687"/>
                </a:cubicBezTo>
                <a:cubicBezTo>
                  <a:pt x="325698" y="245250"/>
                  <a:pt x="328627" y="247007"/>
                  <a:pt x="332141" y="248960"/>
                </a:cubicBezTo>
                <a:cubicBezTo>
                  <a:pt x="335656" y="250912"/>
                  <a:pt x="338194" y="252669"/>
                  <a:pt x="339757" y="254232"/>
                </a:cubicBezTo>
                <a:cubicBezTo>
                  <a:pt x="343662" y="252669"/>
                  <a:pt x="347372" y="250717"/>
                  <a:pt x="350887" y="248374"/>
                </a:cubicBezTo>
                <a:cubicBezTo>
                  <a:pt x="354401" y="246031"/>
                  <a:pt x="358111" y="244078"/>
                  <a:pt x="362016" y="242516"/>
                </a:cubicBezTo>
                <a:cubicBezTo>
                  <a:pt x="358892" y="240954"/>
                  <a:pt x="355963" y="239001"/>
                  <a:pt x="353230" y="236658"/>
                </a:cubicBezTo>
                <a:cubicBezTo>
                  <a:pt x="350496" y="234315"/>
                  <a:pt x="347958" y="232362"/>
                  <a:pt x="345614" y="230800"/>
                </a:cubicBezTo>
                <a:close/>
                <a:moveTo>
                  <a:pt x="428998" y="227285"/>
                </a:moveTo>
                <a:cubicBezTo>
                  <a:pt x="423530" y="229629"/>
                  <a:pt x="418258" y="232167"/>
                  <a:pt x="413181" y="234901"/>
                </a:cubicBezTo>
                <a:cubicBezTo>
                  <a:pt x="408105" y="237634"/>
                  <a:pt x="402832" y="240563"/>
                  <a:pt x="397365" y="243687"/>
                </a:cubicBezTo>
                <a:cubicBezTo>
                  <a:pt x="401270" y="245250"/>
                  <a:pt x="404590" y="246616"/>
                  <a:pt x="407324" y="247788"/>
                </a:cubicBezTo>
                <a:cubicBezTo>
                  <a:pt x="410057" y="248960"/>
                  <a:pt x="413377" y="250326"/>
                  <a:pt x="417282" y="251888"/>
                </a:cubicBezTo>
                <a:cubicBezTo>
                  <a:pt x="425092" y="244859"/>
                  <a:pt x="430169" y="237439"/>
                  <a:pt x="432512" y="229629"/>
                </a:cubicBezTo>
                <a:cubicBezTo>
                  <a:pt x="431731" y="228848"/>
                  <a:pt x="431146" y="228457"/>
                  <a:pt x="430755" y="228457"/>
                </a:cubicBezTo>
                <a:cubicBezTo>
                  <a:pt x="430364" y="228457"/>
                  <a:pt x="429779" y="228066"/>
                  <a:pt x="428998" y="227285"/>
                </a:cubicBezTo>
                <a:close/>
                <a:moveTo>
                  <a:pt x="316325" y="215570"/>
                </a:moveTo>
                <a:cubicBezTo>
                  <a:pt x="316325" y="215570"/>
                  <a:pt x="315935" y="216351"/>
                  <a:pt x="315154" y="217913"/>
                </a:cubicBezTo>
                <a:lnTo>
                  <a:pt x="313982" y="226114"/>
                </a:lnTo>
                <a:lnTo>
                  <a:pt x="318668" y="223771"/>
                </a:lnTo>
                <a:cubicBezTo>
                  <a:pt x="321792" y="222209"/>
                  <a:pt x="324136" y="220646"/>
                  <a:pt x="325698" y="219084"/>
                </a:cubicBezTo>
                <a:cubicBezTo>
                  <a:pt x="324136" y="218303"/>
                  <a:pt x="321011" y="217132"/>
                  <a:pt x="316325" y="215570"/>
                </a:cubicBezTo>
                <a:close/>
                <a:moveTo>
                  <a:pt x="387791" y="206197"/>
                </a:moveTo>
                <a:cubicBezTo>
                  <a:pt x="382324" y="208540"/>
                  <a:pt x="377638" y="211079"/>
                  <a:pt x="373732" y="213812"/>
                </a:cubicBezTo>
                <a:cubicBezTo>
                  <a:pt x="369827" y="216546"/>
                  <a:pt x="365922" y="218694"/>
                  <a:pt x="362016" y="220256"/>
                </a:cubicBezTo>
                <a:cubicBezTo>
                  <a:pt x="364360" y="222599"/>
                  <a:pt x="366898" y="224747"/>
                  <a:pt x="369632" y="226700"/>
                </a:cubicBezTo>
                <a:cubicBezTo>
                  <a:pt x="372365" y="228652"/>
                  <a:pt x="375294" y="230800"/>
                  <a:pt x="378419" y="233143"/>
                </a:cubicBezTo>
                <a:cubicBezTo>
                  <a:pt x="379981" y="233143"/>
                  <a:pt x="381933" y="232557"/>
                  <a:pt x="384276" y="231386"/>
                </a:cubicBezTo>
                <a:cubicBezTo>
                  <a:pt x="386620" y="230214"/>
                  <a:pt x="388572" y="229238"/>
                  <a:pt x="390134" y="228457"/>
                </a:cubicBezTo>
                <a:cubicBezTo>
                  <a:pt x="392477" y="226895"/>
                  <a:pt x="395016" y="225333"/>
                  <a:pt x="397750" y="223771"/>
                </a:cubicBezTo>
                <a:cubicBezTo>
                  <a:pt x="400483" y="222209"/>
                  <a:pt x="403803" y="220646"/>
                  <a:pt x="407708" y="219084"/>
                </a:cubicBezTo>
                <a:cubicBezTo>
                  <a:pt x="405365" y="217522"/>
                  <a:pt x="402631" y="215570"/>
                  <a:pt x="399507" y="213226"/>
                </a:cubicBezTo>
                <a:cubicBezTo>
                  <a:pt x="393258" y="210102"/>
                  <a:pt x="389353" y="207759"/>
                  <a:pt x="387791" y="206197"/>
                </a:cubicBezTo>
                <a:close/>
                <a:moveTo>
                  <a:pt x="359673" y="185109"/>
                </a:moveTo>
                <a:lnTo>
                  <a:pt x="358502" y="186280"/>
                </a:lnTo>
                <a:cubicBezTo>
                  <a:pt x="355378" y="187842"/>
                  <a:pt x="351277" y="189990"/>
                  <a:pt x="346200" y="192724"/>
                </a:cubicBezTo>
                <a:cubicBezTo>
                  <a:pt x="341123" y="195458"/>
                  <a:pt x="336242" y="198777"/>
                  <a:pt x="331556" y="202682"/>
                </a:cubicBezTo>
                <a:cubicBezTo>
                  <a:pt x="333899" y="204244"/>
                  <a:pt x="338194" y="206588"/>
                  <a:pt x="344443" y="209712"/>
                </a:cubicBezTo>
                <a:lnTo>
                  <a:pt x="372561" y="195653"/>
                </a:lnTo>
                <a:cubicBezTo>
                  <a:pt x="370999" y="194872"/>
                  <a:pt x="369437" y="193700"/>
                  <a:pt x="367874" y="192138"/>
                </a:cubicBezTo>
                <a:cubicBezTo>
                  <a:pt x="366312" y="190576"/>
                  <a:pt x="364945" y="189404"/>
                  <a:pt x="363774" y="188623"/>
                </a:cubicBezTo>
                <a:cubicBezTo>
                  <a:pt x="362602" y="187842"/>
                  <a:pt x="361235" y="186671"/>
                  <a:pt x="359673" y="185109"/>
                </a:cubicBezTo>
                <a:close/>
                <a:moveTo>
                  <a:pt x="435972" y="180422"/>
                </a:moveTo>
                <a:cubicBezTo>
                  <a:pt x="428943" y="182766"/>
                  <a:pt x="418008" y="188233"/>
                  <a:pt x="403168" y="196824"/>
                </a:cubicBezTo>
                <a:cubicBezTo>
                  <a:pt x="407073" y="198387"/>
                  <a:pt x="410783" y="200144"/>
                  <a:pt x="414298" y="202096"/>
                </a:cubicBezTo>
                <a:cubicBezTo>
                  <a:pt x="417813" y="204049"/>
                  <a:pt x="421523" y="205807"/>
                  <a:pt x="425428" y="207369"/>
                </a:cubicBezTo>
                <a:cubicBezTo>
                  <a:pt x="428552" y="205025"/>
                  <a:pt x="431676" y="203854"/>
                  <a:pt x="434801" y="203854"/>
                </a:cubicBezTo>
                <a:cubicBezTo>
                  <a:pt x="436363" y="199949"/>
                  <a:pt x="436949" y="196043"/>
                  <a:pt x="436558" y="192138"/>
                </a:cubicBezTo>
                <a:cubicBezTo>
                  <a:pt x="436167" y="188233"/>
                  <a:pt x="435972" y="184328"/>
                  <a:pt x="435972" y="180422"/>
                </a:cubicBezTo>
                <a:close/>
                <a:moveTo>
                  <a:pt x="334942" y="164020"/>
                </a:moveTo>
                <a:cubicBezTo>
                  <a:pt x="330256" y="168707"/>
                  <a:pt x="326936" y="171636"/>
                  <a:pt x="324984" y="172807"/>
                </a:cubicBezTo>
                <a:cubicBezTo>
                  <a:pt x="323031" y="173979"/>
                  <a:pt x="320883" y="179641"/>
                  <a:pt x="318540" y="189795"/>
                </a:cubicBezTo>
                <a:cubicBezTo>
                  <a:pt x="323226" y="187452"/>
                  <a:pt x="327717" y="184913"/>
                  <a:pt x="332013" y="182180"/>
                </a:cubicBezTo>
                <a:cubicBezTo>
                  <a:pt x="336309" y="179446"/>
                  <a:pt x="340800" y="176517"/>
                  <a:pt x="345486" y="173393"/>
                </a:cubicBezTo>
                <a:cubicBezTo>
                  <a:pt x="343924" y="171831"/>
                  <a:pt x="342167" y="170269"/>
                  <a:pt x="340214" y="168707"/>
                </a:cubicBezTo>
                <a:cubicBezTo>
                  <a:pt x="338262" y="167145"/>
                  <a:pt x="336504" y="165582"/>
                  <a:pt x="334942" y="164020"/>
                </a:cubicBezTo>
                <a:close/>
                <a:moveTo>
                  <a:pt x="410051" y="152305"/>
                </a:moveTo>
                <a:cubicBezTo>
                  <a:pt x="403803" y="156210"/>
                  <a:pt x="397945" y="159920"/>
                  <a:pt x="392477" y="163435"/>
                </a:cubicBezTo>
                <a:cubicBezTo>
                  <a:pt x="387010" y="166949"/>
                  <a:pt x="381152" y="170659"/>
                  <a:pt x="374904" y="174565"/>
                </a:cubicBezTo>
                <a:cubicBezTo>
                  <a:pt x="378028" y="176127"/>
                  <a:pt x="380371" y="178079"/>
                  <a:pt x="381933" y="180422"/>
                </a:cubicBezTo>
                <a:cubicBezTo>
                  <a:pt x="383495" y="182766"/>
                  <a:pt x="386229" y="184718"/>
                  <a:pt x="390134" y="186280"/>
                </a:cubicBezTo>
                <a:cubicBezTo>
                  <a:pt x="394040" y="183156"/>
                  <a:pt x="399507" y="179251"/>
                  <a:pt x="406536" y="174565"/>
                </a:cubicBezTo>
                <a:cubicBezTo>
                  <a:pt x="413566" y="169878"/>
                  <a:pt x="420205" y="166364"/>
                  <a:pt x="426453" y="164020"/>
                </a:cubicBezTo>
                <a:cubicBezTo>
                  <a:pt x="424110" y="161677"/>
                  <a:pt x="421572" y="159529"/>
                  <a:pt x="418838" y="157577"/>
                </a:cubicBezTo>
                <a:cubicBezTo>
                  <a:pt x="416104" y="155624"/>
                  <a:pt x="413175" y="153867"/>
                  <a:pt x="410051" y="152305"/>
                </a:cubicBezTo>
                <a:close/>
                <a:moveTo>
                  <a:pt x="431139" y="139417"/>
                </a:moveTo>
                <a:cubicBezTo>
                  <a:pt x="429577" y="140979"/>
                  <a:pt x="428015" y="141760"/>
                  <a:pt x="426453" y="141760"/>
                </a:cubicBezTo>
                <a:cubicBezTo>
                  <a:pt x="428796" y="144885"/>
                  <a:pt x="431139" y="146447"/>
                  <a:pt x="433483" y="146447"/>
                </a:cubicBezTo>
                <a:cubicBezTo>
                  <a:pt x="432702" y="144885"/>
                  <a:pt x="432311" y="143713"/>
                  <a:pt x="432311" y="142932"/>
                </a:cubicBezTo>
                <a:cubicBezTo>
                  <a:pt x="432311" y="142151"/>
                  <a:pt x="431920" y="140979"/>
                  <a:pt x="431139" y="139417"/>
                </a:cubicBezTo>
                <a:close/>
                <a:moveTo>
                  <a:pt x="375398" y="134731"/>
                </a:moveTo>
                <a:cubicBezTo>
                  <a:pt x="370712" y="137855"/>
                  <a:pt x="366025" y="140979"/>
                  <a:pt x="361339" y="144104"/>
                </a:cubicBezTo>
                <a:cubicBezTo>
                  <a:pt x="356653" y="147228"/>
                  <a:pt x="352357" y="150352"/>
                  <a:pt x="348452" y="153476"/>
                </a:cubicBezTo>
                <a:cubicBezTo>
                  <a:pt x="351576" y="155038"/>
                  <a:pt x="355481" y="158162"/>
                  <a:pt x="360168" y="162849"/>
                </a:cubicBezTo>
                <a:cubicBezTo>
                  <a:pt x="364854" y="158944"/>
                  <a:pt x="369735" y="155624"/>
                  <a:pt x="374812" y="152890"/>
                </a:cubicBezTo>
                <a:cubicBezTo>
                  <a:pt x="379889" y="150157"/>
                  <a:pt x="385161" y="147228"/>
                  <a:pt x="390629" y="144104"/>
                </a:cubicBezTo>
                <a:cubicBezTo>
                  <a:pt x="384380" y="139417"/>
                  <a:pt x="379303" y="136293"/>
                  <a:pt x="375398" y="134731"/>
                </a:cubicBezTo>
                <a:close/>
                <a:moveTo>
                  <a:pt x="347720" y="118329"/>
                </a:moveTo>
                <a:cubicBezTo>
                  <a:pt x="343814" y="120672"/>
                  <a:pt x="339323" y="123406"/>
                  <a:pt x="334247" y="126530"/>
                </a:cubicBezTo>
                <a:cubicBezTo>
                  <a:pt x="329170" y="129654"/>
                  <a:pt x="325460" y="132778"/>
                  <a:pt x="323117" y="135903"/>
                </a:cubicBezTo>
                <a:cubicBezTo>
                  <a:pt x="324679" y="137465"/>
                  <a:pt x="326436" y="138441"/>
                  <a:pt x="328389" y="138831"/>
                </a:cubicBezTo>
                <a:cubicBezTo>
                  <a:pt x="330341" y="139222"/>
                  <a:pt x="332099" y="140198"/>
                  <a:pt x="333661" y="141760"/>
                </a:cubicBezTo>
                <a:cubicBezTo>
                  <a:pt x="340690" y="136293"/>
                  <a:pt x="348891" y="130435"/>
                  <a:pt x="358264" y="124187"/>
                </a:cubicBezTo>
                <a:cubicBezTo>
                  <a:pt x="355921" y="123406"/>
                  <a:pt x="352406" y="121453"/>
                  <a:pt x="347720" y="118329"/>
                </a:cubicBezTo>
                <a:close/>
                <a:moveTo>
                  <a:pt x="411699" y="114814"/>
                </a:moveTo>
                <a:cubicBezTo>
                  <a:pt x="407793" y="116376"/>
                  <a:pt x="404474" y="117938"/>
                  <a:pt x="401740" y="119501"/>
                </a:cubicBezTo>
                <a:cubicBezTo>
                  <a:pt x="399007" y="121063"/>
                  <a:pt x="395687" y="122625"/>
                  <a:pt x="391782" y="124187"/>
                </a:cubicBezTo>
                <a:cubicBezTo>
                  <a:pt x="396468" y="128092"/>
                  <a:pt x="401935" y="131216"/>
                  <a:pt x="408184" y="133559"/>
                </a:cubicBezTo>
                <a:cubicBezTo>
                  <a:pt x="411308" y="131216"/>
                  <a:pt x="414432" y="129264"/>
                  <a:pt x="417556" y="127702"/>
                </a:cubicBezTo>
                <a:cubicBezTo>
                  <a:pt x="420681" y="126139"/>
                  <a:pt x="423414" y="124577"/>
                  <a:pt x="425757" y="123015"/>
                </a:cubicBezTo>
                <a:cubicBezTo>
                  <a:pt x="421852" y="122234"/>
                  <a:pt x="418728" y="120282"/>
                  <a:pt x="416385" y="117157"/>
                </a:cubicBezTo>
                <a:cubicBezTo>
                  <a:pt x="414823" y="117157"/>
                  <a:pt x="413261" y="116376"/>
                  <a:pt x="411699" y="114814"/>
                </a:cubicBezTo>
                <a:close/>
                <a:moveTo>
                  <a:pt x="315062" y="99584"/>
                </a:moveTo>
                <a:lnTo>
                  <a:pt x="318577" y="117157"/>
                </a:lnTo>
                <a:cubicBezTo>
                  <a:pt x="320139" y="115595"/>
                  <a:pt x="322091" y="114228"/>
                  <a:pt x="324435" y="113057"/>
                </a:cubicBezTo>
                <a:cubicBezTo>
                  <a:pt x="326778" y="111885"/>
                  <a:pt x="329121" y="110518"/>
                  <a:pt x="331464" y="108956"/>
                </a:cubicBezTo>
                <a:cubicBezTo>
                  <a:pt x="328340" y="107394"/>
                  <a:pt x="325606" y="105832"/>
                  <a:pt x="323263" y="104270"/>
                </a:cubicBezTo>
                <a:cubicBezTo>
                  <a:pt x="320920" y="102708"/>
                  <a:pt x="318186" y="101146"/>
                  <a:pt x="315062" y="99584"/>
                </a:cubicBezTo>
                <a:close/>
                <a:moveTo>
                  <a:pt x="379590" y="96069"/>
                </a:moveTo>
                <a:cubicBezTo>
                  <a:pt x="377247" y="97631"/>
                  <a:pt x="374709" y="99388"/>
                  <a:pt x="371975" y="101341"/>
                </a:cubicBezTo>
                <a:cubicBezTo>
                  <a:pt x="369241" y="103294"/>
                  <a:pt x="366703" y="105051"/>
                  <a:pt x="364360" y="106613"/>
                </a:cubicBezTo>
                <a:cubicBezTo>
                  <a:pt x="367484" y="108175"/>
                  <a:pt x="371389" y="110518"/>
                  <a:pt x="376075" y="113643"/>
                </a:cubicBezTo>
                <a:cubicBezTo>
                  <a:pt x="379981" y="112081"/>
                  <a:pt x="383300" y="110518"/>
                  <a:pt x="386034" y="108956"/>
                </a:cubicBezTo>
                <a:cubicBezTo>
                  <a:pt x="388767" y="107394"/>
                  <a:pt x="392087" y="105832"/>
                  <a:pt x="395992" y="104270"/>
                </a:cubicBezTo>
                <a:cubicBezTo>
                  <a:pt x="392868" y="102708"/>
                  <a:pt x="390134" y="101341"/>
                  <a:pt x="387791" y="100170"/>
                </a:cubicBezTo>
                <a:cubicBezTo>
                  <a:pt x="385448" y="98998"/>
                  <a:pt x="382714" y="97631"/>
                  <a:pt x="379590" y="96069"/>
                </a:cubicBezTo>
                <a:close/>
                <a:moveTo>
                  <a:pt x="404193" y="83182"/>
                </a:moveTo>
                <a:cubicBezTo>
                  <a:pt x="402631" y="83182"/>
                  <a:pt x="400288" y="83963"/>
                  <a:pt x="397164" y="85525"/>
                </a:cubicBezTo>
                <a:cubicBezTo>
                  <a:pt x="399507" y="87087"/>
                  <a:pt x="401655" y="88454"/>
                  <a:pt x="403607" y="89625"/>
                </a:cubicBezTo>
                <a:cubicBezTo>
                  <a:pt x="405560" y="90797"/>
                  <a:pt x="408489" y="92164"/>
                  <a:pt x="412394" y="93726"/>
                </a:cubicBezTo>
                <a:cubicBezTo>
                  <a:pt x="410832" y="91383"/>
                  <a:pt x="409465" y="89430"/>
                  <a:pt x="408294" y="87868"/>
                </a:cubicBezTo>
                <a:cubicBezTo>
                  <a:pt x="407122" y="86306"/>
                  <a:pt x="405755" y="84744"/>
                  <a:pt x="404193" y="83182"/>
                </a:cubicBezTo>
                <a:close/>
                <a:moveTo>
                  <a:pt x="354987" y="80839"/>
                </a:moveTo>
                <a:cubicBezTo>
                  <a:pt x="351082" y="82401"/>
                  <a:pt x="347567" y="83963"/>
                  <a:pt x="344443" y="85525"/>
                </a:cubicBezTo>
                <a:cubicBezTo>
                  <a:pt x="341319" y="87087"/>
                  <a:pt x="337804" y="88649"/>
                  <a:pt x="333899" y="90211"/>
                </a:cubicBezTo>
                <a:cubicBezTo>
                  <a:pt x="337023" y="92554"/>
                  <a:pt x="341709" y="95288"/>
                  <a:pt x="347958" y="98412"/>
                </a:cubicBezTo>
                <a:cubicBezTo>
                  <a:pt x="351082" y="96850"/>
                  <a:pt x="354011" y="95093"/>
                  <a:pt x="356744" y="93140"/>
                </a:cubicBezTo>
                <a:cubicBezTo>
                  <a:pt x="359478" y="91187"/>
                  <a:pt x="362407" y="89040"/>
                  <a:pt x="365531" y="86696"/>
                </a:cubicBezTo>
                <a:cubicBezTo>
                  <a:pt x="363188" y="85915"/>
                  <a:pt x="359673" y="83963"/>
                  <a:pt x="354987" y="80839"/>
                </a:cubicBezTo>
                <a:close/>
                <a:moveTo>
                  <a:pt x="381402" y="60922"/>
                </a:moveTo>
                <a:cubicBezTo>
                  <a:pt x="379840" y="62484"/>
                  <a:pt x="378083" y="64046"/>
                  <a:pt x="376130" y="65608"/>
                </a:cubicBezTo>
                <a:cubicBezTo>
                  <a:pt x="374178" y="67170"/>
                  <a:pt x="372420" y="68732"/>
                  <a:pt x="370858" y="70294"/>
                </a:cubicBezTo>
                <a:cubicBezTo>
                  <a:pt x="375544" y="73419"/>
                  <a:pt x="379059" y="75371"/>
                  <a:pt x="381402" y="76152"/>
                </a:cubicBezTo>
                <a:cubicBezTo>
                  <a:pt x="382965" y="75371"/>
                  <a:pt x="386089" y="73419"/>
                  <a:pt x="390775" y="70294"/>
                </a:cubicBezTo>
                <a:cubicBezTo>
                  <a:pt x="388432" y="66389"/>
                  <a:pt x="385308" y="63265"/>
                  <a:pt x="381402" y="60922"/>
                </a:cubicBezTo>
                <a:close/>
                <a:moveTo>
                  <a:pt x="321011" y="58579"/>
                </a:moveTo>
                <a:lnTo>
                  <a:pt x="303438" y="69123"/>
                </a:lnTo>
                <a:lnTo>
                  <a:pt x="308124" y="78495"/>
                </a:lnTo>
                <a:cubicBezTo>
                  <a:pt x="310467" y="78495"/>
                  <a:pt x="312810" y="78886"/>
                  <a:pt x="315154" y="79667"/>
                </a:cubicBezTo>
                <a:cubicBezTo>
                  <a:pt x="318278" y="78105"/>
                  <a:pt x="321792" y="76543"/>
                  <a:pt x="325698" y="74981"/>
                </a:cubicBezTo>
                <a:cubicBezTo>
                  <a:pt x="329603" y="73419"/>
                  <a:pt x="333508" y="71466"/>
                  <a:pt x="337413" y="69123"/>
                </a:cubicBezTo>
                <a:cubicBezTo>
                  <a:pt x="335070" y="67561"/>
                  <a:pt x="332532" y="65803"/>
                  <a:pt x="329798" y="63851"/>
                </a:cubicBezTo>
                <a:cubicBezTo>
                  <a:pt x="327065" y="61898"/>
                  <a:pt x="324136" y="60141"/>
                  <a:pt x="321011" y="58579"/>
                </a:cubicBezTo>
                <a:close/>
                <a:moveTo>
                  <a:pt x="353321" y="43348"/>
                </a:moveTo>
                <a:cubicBezTo>
                  <a:pt x="353321" y="43348"/>
                  <a:pt x="352540" y="43739"/>
                  <a:pt x="350978" y="44520"/>
                </a:cubicBezTo>
                <a:cubicBezTo>
                  <a:pt x="346292" y="46082"/>
                  <a:pt x="341996" y="47644"/>
                  <a:pt x="338091" y="49206"/>
                </a:cubicBezTo>
                <a:cubicBezTo>
                  <a:pt x="341215" y="50768"/>
                  <a:pt x="344144" y="52525"/>
                  <a:pt x="346878" y="54478"/>
                </a:cubicBezTo>
                <a:cubicBezTo>
                  <a:pt x="349611" y="56431"/>
                  <a:pt x="352150" y="58188"/>
                  <a:pt x="354493" y="59750"/>
                </a:cubicBezTo>
                <a:cubicBezTo>
                  <a:pt x="359179" y="57407"/>
                  <a:pt x="363475" y="54283"/>
                  <a:pt x="367380" y="50378"/>
                </a:cubicBezTo>
                <a:close/>
                <a:moveTo>
                  <a:pt x="290550" y="42177"/>
                </a:moveTo>
                <a:cubicBezTo>
                  <a:pt x="288988" y="42177"/>
                  <a:pt x="287817" y="42372"/>
                  <a:pt x="287036" y="42762"/>
                </a:cubicBezTo>
                <a:cubicBezTo>
                  <a:pt x="286255" y="43153"/>
                  <a:pt x="285474" y="43348"/>
                  <a:pt x="284693" y="43348"/>
                </a:cubicBezTo>
                <a:lnTo>
                  <a:pt x="294065" y="53892"/>
                </a:lnTo>
                <a:cubicBezTo>
                  <a:pt x="295627" y="53111"/>
                  <a:pt x="296994" y="52330"/>
                  <a:pt x="298166" y="51549"/>
                </a:cubicBezTo>
                <a:cubicBezTo>
                  <a:pt x="299337" y="50768"/>
                  <a:pt x="300704" y="49987"/>
                  <a:pt x="302266" y="49206"/>
                </a:cubicBezTo>
                <a:cubicBezTo>
                  <a:pt x="300704" y="47644"/>
                  <a:pt x="298751" y="46472"/>
                  <a:pt x="296408" y="45691"/>
                </a:cubicBezTo>
                <a:cubicBezTo>
                  <a:pt x="294065" y="44910"/>
                  <a:pt x="292113" y="43739"/>
                  <a:pt x="290550" y="42177"/>
                </a:cubicBezTo>
                <a:close/>
                <a:moveTo>
                  <a:pt x="323117" y="29289"/>
                </a:moveTo>
                <a:cubicBezTo>
                  <a:pt x="323117" y="33194"/>
                  <a:pt x="320773" y="35538"/>
                  <a:pt x="316087" y="36319"/>
                </a:cubicBezTo>
                <a:cubicBezTo>
                  <a:pt x="319211" y="37881"/>
                  <a:pt x="320773" y="38662"/>
                  <a:pt x="320773" y="38662"/>
                </a:cubicBezTo>
                <a:cubicBezTo>
                  <a:pt x="323117" y="37100"/>
                  <a:pt x="325264" y="36123"/>
                  <a:pt x="327217" y="35733"/>
                </a:cubicBezTo>
                <a:cubicBezTo>
                  <a:pt x="329170" y="35342"/>
                  <a:pt x="331318" y="34366"/>
                  <a:pt x="333661" y="32804"/>
                </a:cubicBezTo>
                <a:lnTo>
                  <a:pt x="324288" y="29289"/>
                </a:lnTo>
                <a:close/>
                <a:moveTo>
                  <a:pt x="248374" y="18745"/>
                </a:moveTo>
                <a:lnTo>
                  <a:pt x="263604" y="25774"/>
                </a:lnTo>
                <a:lnTo>
                  <a:pt x="270634" y="31632"/>
                </a:lnTo>
                <a:cubicBezTo>
                  <a:pt x="267509" y="28508"/>
                  <a:pt x="265947" y="25774"/>
                  <a:pt x="265947" y="23431"/>
                </a:cubicBezTo>
                <a:cubicBezTo>
                  <a:pt x="265947" y="22650"/>
                  <a:pt x="266143" y="22064"/>
                  <a:pt x="266533" y="21674"/>
                </a:cubicBezTo>
                <a:cubicBezTo>
                  <a:pt x="266924" y="21283"/>
                  <a:pt x="267119" y="20698"/>
                  <a:pt x="267119" y="19917"/>
                </a:cubicBezTo>
                <a:cubicBezTo>
                  <a:pt x="263995" y="19917"/>
                  <a:pt x="261066" y="19721"/>
                  <a:pt x="258332" y="19331"/>
                </a:cubicBezTo>
                <a:cubicBezTo>
                  <a:pt x="255598" y="18940"/>
                  <a:pt x="252279" y="18745"/>
                  <a:pt x="248374" y="18745"/>
                </a:cubicBezTo>
                <a:close/>
                <a:moveTo>
                  <a:pt x="233839" y="0"/>
                </a:moveTo>
                <a:lnTo>
                  <a:pt x="244346" y="0"/>
                </a:lnTo>
                <a:cubicBezTo>
                  <a:pt x="250570" y="0"/>
                  <a:pt x="256797" y="390"/>
                  <a:pt x="263028" y="1171"/>
                </a:cubicBezTo>
                <a:cubicBezTo>
                  <a:pt x="269258" y="1952"/>
                  <a:pt x="275491" y="2343"/>
                  <a:pt x="281727" y="2343"/>
                </a:cubicBezTo>
                <a:lnTo>
                  <a:pt x="293406" y="4686"/>
                </a:lnTo>
                <a:cubicBezTo>
                  <a:pt x="297299" y="4686"/>
                  <a:pt x="302748" y="5467"/>
                  <a:pt x="309753" y="7029"/>
                </a:cubicBezTo>
                <a:cubicBezTo>
                  <a:pt x="316758" y="8591"/>
                  <a:pt x="323373" y="10153"/>
                  <a:pt x="329597" y="11716"/>
                </a:cubicBezTo>
                <a:lnTo>
                  <a:pt x="351802" y="19917"/>
                </a:lnTo>
                <a:cubicBezTo>
                  <a:pt x="353352" y="21479"/>
                  <a:pt x="354905" y="22455"/>
                  <a:pt x="356461" y="22846"/>
                </a:cubicBezTo>
                <a:cubicBezTo>
                  <a:pt x="358017" y="23236"/>
                  <a:pt x="359576" y="24212"/>
                  <a:pt x="361138" y="25774"/>
                </a:cubicBezTo>
                <a:cubicBezTo>
                  <a:pt x="396956" y="43739"/>
                  <a:pt x="423427" y="71075"/>
                  <a:pt x="440549" y="107785"/>
                </a:cubicBezTo>
                <a:lnTo>
                  <a:pt x="442892" y="113643"/>
                </a:lnTo>
                <a:cubicBezTo>
                  <a:pt x="444454" y="115205"/>
                  <a:pt x="446013" y="116572"/>
                  <a:pt x="447569" y="117743"/>
                </a:cubicBezTo>
                <a:cubicBezTo>
                  <a:pt x="449125" y="118915"/>
                  <a:pt x="449903" y="120672"/>
                  <a:pt x="449903" y="123015"/>
                </a:cubicBezTo>
                <a:cubicBezTo>
                  <a:pt x="449903" y="124577"/>
                  <a:pt x="449122" y="126920"/>
                  <a:pt x="447560" y="130045"/>
                </a:cubicBezTo>
                <a:cubicBezTo>
                  <a:pt x="452234" y="150352"/>
                  <a:pt x="454571" y="169878"/>
                  <a:pt x="454571" y="188623"/>
                </a:cubicBezTo>
                <a:cubicBezTo>
                  <a:pt x="454571" y="226895"/>
                  <a:pt x="446236" y="268486"/>
                  <a:pt x="429565" y="313396"/>
                </a:cubicBezTo>
                <a:cubicBezTo>
                  <a:pt x="412895" y="358307"/>
                  <a:pt x="391379" y="398726"/>
                  <a:pt x="365019" y="434654"/>
                </a:cubicBezTo>
                <a:lnTo>
                  <a:pt x="288207" y="538924"/>
                </a:lnTo>
                <a:cubicBezTo>
                  <a:pt x="267119" y="567042"/>
                  <a:pt x="244859" y="593988"/>
                  <a:pt x="221428" y="619763"/>
                </a:cubicBezTo>
                <a:lnTo>
                  <a:pt x="215570" y="627964"/>
                </a:lnTo>
                <a:cubicBezTo>
                  <a:pt x="210102" y="635775"/>
                  <a:pt x="204440" y="644171"/>
                  <a:pt x="198582" y="653153"/>
                </a:cubicBezTo>
                <a:cubicBezTo>
                  <a:pt x="192724" y="662135"/>
                  <a:pt x="187061" y="670531"/>
                  <a:pt x="181594" y="678342"/>
                </a:cubicBezTo>
                <a:cubicBezTo>
                  <a:pt x="181594" y="679123"/>
                  <a:pt x="181789" y="679709"/>
                  <a:pt x="182180" y="680099"/>
                </a:cubicBezTo>
                <a:cubicBezTo>
                  <a:pt x="182570" y="680490"/>
                  <a:pt x="182766" y="681075"/>
                  <a:pt x="182766" y="681857"/>
                </a:cubicBezTo>
                <a:cubicBezTo>
                  <a:pt x="182766" y="688105"/>
                  <a:pt x="178470" y="691229"/>
                  <a:pt x="169878" y="691229"/>
                </a:cubicBezTo>
                <a:lnTo>
                  <a:pt x="111299" y="769725"/>
                </a:lnTo>
                <a:cubicBezTo>
                  <a:pt x="115205" y="768944"/>
                  <a:pt x="118915" y="768553"/>
                  <a:pt x="122429" y="768553"/>
                </a:cubicBezTo>
                <a:cubicBezTo>
                  <a:pt x="125944" y="768553"/>
                  <a:pt x="129654" y="768553"/>
                  <a:pt x="133559" y="768553"/>
                </a:cubicBezTo>
                <a:cubicBezTo>
                  <a:pt x="151524" y="768553"/>
                  <a:pt x="168511" y="771091"/>
                  <a:pt x="184523" y="776168"/>
                </a:cubicBezTo>
                <a:cubicBezTo>
                  <a:pt x="200534" y="781245"/>
                  <a:pt x="216155" y="787103"/>
                  <a:pt x="231386" y="793742"/>
                </a:cubicBezTo>
                <a:cubicBezTo>
                  <a:pt x="246616" y="800381"/>
                  <a:pt x="262036" y="806239"/>
                  <a:pt x="277645" y="811316"/>
                </a:cubicBezTo>
                <a:cubicBezTo>
                  <a:pt x="293254" y="816392"/>
                  <a:pt x="310363" y="818931"/>
                  <a:pt x="328974" y="818931"/>
                </a:cubicBezTo>
                <a:lnTo>
                  <a:pt x="339445" y="818931"/>
                </a:lnTo>
                <a:cubicBezTo>
                  <a:pt x="348745" y="817369"/>
                  <a:pt x="358047" y="815611"/>
                  <a:pt x="367353" y="813659"/>
                </a:cubicBezTo>
                <a:cubicBezTo>
                  <a:pt x="376658" y="811706"/>
                  <a:pt x="385570" y="808777"/>
                  <a:pt x="394088" y="804872"/>
                </a:cubicBezTo>
                <a:lnTo>
                  <a:pt x="409209" y="794328"/>
                </a:lnTo>
                <a:cubicBezTo>
                  <a:pt x="413090" y="790422"/>
                  <a:pt x="416388" y="786127"/>
                  <a:pt x="419103" y="781440"/>
                </a:cubicBezTo>
                <a:cubicBezTo>
                  <a:pt x="421819" y="776754"/>
                  <a:pt x="423951" y="771677"/>
                  <a:pt x="425501" y="766210"/>
                </a:cubicBezTo>
                <a:lnTo>
                  <a:pt x="425501" y="747465"/>
                </a:lnTo>
                <a:lnTo>
                  <a:pt x="422005" y="736921"/>
                </a:lnTo>
                <a:cubicBezTo>
                  <a:pt x="418136" y="728329"/>
                  <a:pt x="412129" y="720714"/>
                  <a:pt x="403983" y="714075"/>
                </a:cubicBezTo>
                <a:cubicBezTo>
                  <a:pt x="395837" y="707436"/>
                  <a:pt x="391763" y="702554"/>
                  <a:pt x="391763" y="699430"/>
                </a:cubicBezTo>
                <a:cubicBezTo>
                  <a:pt x="391763" y="693182"/>
                  <a:pt x="394869" y="690058"/>
                  <a:pt x="401081" y="690058"/>
                </a:cubicBezTo>
                <a:cubicBezTo>
                  <a:pt x="403400" y="690058"/>
                  <a:pt x="405334" y="690448"/>
                  <a:pt x="406884" y="691229"/>
                </a:cubicBezTo>
                <a:cubicBezTo>
                  <a:pt x="417746" y="698259"/>
                  <a:pt x="426859" y="708803"/>
                  <a:pt x="434224" y="722862"/>
                </a:cubicBezTo>
                <a:cubicBezTo>
                  <a:pt x="441589" y="736921"/>
                  <a:pt x="445272" y="748636"/>
                  <a:pt x="445272" y="758009"/>
                </a:cubicBezTo>
                <a:cubicBezTo>
                  <a:pt x="445272" y="772068"/>
                  <a:pt x="441781" y="784174"/>
                  <a:pt x="434801" y="794328"/>
                </a:cubicBezTo>
                <a:cubicBezTo>
                  <a:pt x="427820" y="804481"/>
                  <a:pt x="418902" y="812682"/>
                  <a:pt x="408047" y="818931"/>
                </a:cubicBezTo>
                <a:cubicBezTo>
                  <a:pt x="397191" y="825179"/>
                  <a:pt x="385369" y="829865"/>
                  <a:pt x="372579" y="832990"/>
                </a:cubicBezTo>
                <a:cubicBezTo>
                  <a:pt x="359789" y="836114"/>
                  <a:pt x="347189" y="837676"/>
                  <a:pt x="334777" y="837676"/>
                </a:cubicBezTo>
                <a:lnTo>
                  <a:pt x="309204" y="837676"/>
                </a:lnTo>
                <a:cubicBezTo>
                  <a:pt x="288177" y="835333"/>
                  <a:pt x="269657" y="831232"/>
                  <a:pt x="253646" y="825374"/>
                </a:cubicBezTo>
                <a:cubicBezTo>
                  <a:pt x="237634" y="819517"/>
                  <a:pt x="222599" y="813854"/>
                  <a:pt x="208540" y="808387"/>
                </a:cubicBezTo>
                <a:cubicBezTo>
                  <a:pt x="194481" y="802919"/>
                  <a:pt x="180813" y="798038"/>
                  <a:pt x="167535" y="793742"/>
                </a:cubicBezTo>
                <a:cubicBezTo>
                  <a:pt x="154257" y="789446"/>
                  <a:pt x="139808" y="787298"/>
                  <a:pt x="124187" y="787298"/>
                </a:cubicBezTo>
                <a:lnTo>
                  <a:pt x="92554" y="793156"/>
                </a:lnTo>
                <a:cubicBezTo>
                  <a:pt x="87868" y="793156"/>
                  <a:pt x="82791" y="794718"/>
                  <a:pt x="77324" y="797842"/>
                </a:cubicBezTo>
                <a:cubicBezTo>
                  <a:pt x="71856" y="800967"/>
                  <a:pt x="66194" y="804286"/>
                  <a:pt x="60336" y="807801"/>
                </a:cubicBezTo>
                <a:cubicBezTo>
                  <a:pt x="54478" y="811316"/>
                  <a:pt x="48815" y="814440"/>
                  <a:pt x="43348" y="817173"/>
                </a:cubicBezTo>
                <a:cubicBezTo>
                  <a:pt x="37881" y="819907"/>
                  <a:pt x="32413" y="821274"/>
                  <a:pt x="26946" y="821274"/>
                </a:cubicBezTo>
                <a:cubicBezTo>
                  <a:pt x="16792" y="821274"/>
                  <a:pt x="9763" y="817759"/>
                  <a:pt x="5858" y="810730"/>
                </a:cubicBezTo>
                <a:cubicBezTo>
                  <a:pt x="1952" y="803700"/>
                  <a:pt x="0" y="797452"/>
                  <a:pt x="0" y="791985"/>
                </a:cubicBezTo>
                <a:cubicBezTo>
                  <a:pt x="0" y="783393"/>
                  <a:pt x="3905" y="772458"/>
                  <a:pt x="11716" y="759180"/>
                </a:cubicBezTo>
                <a:lnTo>
                  <a:pt x="16402" y="749808"/>
                </a:lnTo>
                <a:cubicBezTo>
                  <a:pt x="20307" y="744341"/>
                  <a:pt x="24212" y="738092"/>
                  <a:pt x="28118" y="731063"/>
                </a:cubicBezTo>
                <a:cubicBezTo>
                  <a:pt x="27337" y="730282"/>
                  <a:pt x="26946" y="728720"/>
                  <a:pt x="26946" y="726376"/>
                </a:cubicBezTo>
                <a:cubicBezTo>
                  <a:pt x="26946" y="724814"/>
                  <a:pt x="29680" y="721299"/>
                  <a:pt x="35147" y="715832"/>
                </a:cubicBezTo>
                <a:cubicBezTo>
                  <a:pt x="40614" y="710365"/>
                  <a:pt x="44910" y="704898"/>
                  <a:pt x="48034" y="699430"/>
                </a:cubicBezTo>
                <a:lnTo>
                  <a:pt x="52721" y="688886"/>
                </a:lnTo>
                <a:cubicBezTo>
                  <a:pt x="54283" y="685762"/>
                  <a:pt x="56431" y="682442"/>
                  <a:pt x="59164" y="678928"/>
                </a:cubicBezTo>
                <a:cubicBezTo>
                  <a:pt x="61898" y="675413"/>
                  <a:pt x="64046" y="671703"/>
                  <a:pt x="65608" y="667798"/>
                </a:cubicBezTo>
                <a:lnTo>
                  <a:pt x="70294" y="657254"/>
                </a:lnTo>
                <a:cubicBezTo>
                  <a:pt x="73419" y="654129"/>
                  <a:pt x="76738" y="649052"/>
                  <a:pt x="80253" y="642023"/>
                </a:cubicBezTo>
                <a:cubicBezTo>
                  <a:pt x="83767" y="634994"/>
                  <a:pt x="87087" y="628745"/>
                  <a:pt x="90211" y="623278"/>
                </a:cubicBezTo>
                <a:cubicBezTo>
                  <a:pt x="90211" y="622497"/>
                  <a:pt x="90016" y="621911"/>
                  <a:pt x="89625" y="621520"/>
                </a:cubicBezTo>
                <a:cubicBezTo>
                  <a:pt x="89235" y="621130"/>
                  <a:pt x="89040" y="620544"/>
                  <a:pt x="89040" y="619763"/>
                </a:cubicBezTo>
                <a:cubicBezTo>
                  <a:pt x="90602" y="619763"/>
                  <a:pt x="95483" y="612929"/>
                  <a:pt x="103684" y="599261"/>
                </a:cubicBezTo>
                <a:cubicBezTo>
                  <a:pt x="111885" y="585592"/>
                  <a:pt x="119891" y="572510"/>
                  <a:pt x="127702" y="560013"/>
                </a:cubicBezTo>
                <a:cubicBezTo>
                  <a:pt x="127702" y="559232"/>
                  <a:pt x="127897" y="558841"/>
                  <a:pt x="128287" y="558841"/>
                </a:cubicBezTo>
                <a:cubicBezTo>
                  <a:pt x="128678" y="558841"/>
                  <a:pt x="128873" y="558451"/>
                  <a:pt x="128873" y="557670"/>
                </a:cubicBezTo>
                <a:cubicBezTo>
                  <a:pt x="131997" y="552202"/>
                  <a:pt x="134536" y="547906"/>
                  <a:pt x="136488" y="544782"/>
                </a:cubicBezTo>
                <a:cubicBezTo>
                  <a:pt x="138441" y="541658"/>
                  <a:pt x="139417" y="539705"/>
                  <a:pt x="139417" y="538924"/>
                </a:cubicBezTo>
                <a:lnTo>
                  <a:pt x="158162" y="507292"/>
                </a:lnTo>
                <a:cubicBezTo>
                  <a:pt x="169097" y="489328"/>
                  <a:pt x="180032" y="471168"/>
                  <a:pt x="190967" y="452814"/>
                </a:cubicBezTo>
                <a:cubicBezTo>
                  <a:pt x="201901" y="434459"/>
                  <a:pt x="212055" y="415518"/>
                  <a:pt x="221428" y="395992"/>
                </a:cubicBezTo>
                <a:lnTo>
                  <a:pt x="224942" y="387791"/>
                </a:lnTo>
                <a:cubicBezTo>
                  <a:pt x="224942" y="386229"/>
                  <a:pt x="227285" y="381543"/>
                  <a:pt x="231972" y="373732"/>
                </a:cubicBezTo>
                <a:cubicBezTo>
                  <a:pt x="236658" y="365922"/>
                  <a:pt x="240954" y="358502"/>
                  <a:pt x="244859" y="351472"/>
                </a:cubicBezTo>
                <a:cubicBezTo>
                  <a:pt x="244078" y="350691"/>
                  <a:pt x="243687" y="349520"/>
                  <a:pt x="243687" y="347958"/>
                </a:cubicBezTo>
                <a:cubicBezTo>
                  <a:pt x="243687" y="343271"/>
                  <a:pt x="246031" y="340147"/>
                  <a:pt x="250717" y="338585"/>
                </a:cubicBezTo>
                <a:cubicBezTo>
                  <a:pt x="255403" y="329993"/>
                  <a:pt x="259699" y="321597"/>
                  <a:pt x="263604" y="313396"/>
                </a:cubicBezTo>
                <a:cubicBezTo>
                  <a:pt x="267509" y="305195"/>
                  <a:pt x="270634" y="297970"/>
                  <a:pt x="272977" y="291722"/>
                </a:cubicBezTo>
                <a:cubicBezTo>
                  <a:pt x="272977" y="290941"/>
                  <a:pt x="272782" y="290355"/>
                  <a:pt x="272391" y="289965"/>
                </a:cubicBezTo>
                <a:cubicBezTo>
                  <a:pt x="272000" y="289574"/>
                  <a:pt x="271805" y="288988"/>
                  <a:pt x="271805" y="288207"/>
                </a:cubicBezTo>
                <a:cubicBezTo>
                  <a:pt x="271805" y="287426"/>
                  <a:pt x="273563" y="283130"/>
                  <a:pt x="277077" y="275320"/>
                </a:cubicBezTo>
                <a:cubicBezTo>
                  <a:pt x="280592" y="267510"/>
                  <a:pt x="282740" y="262433"/>
                  <a:pt x="283521" y="260089"/>
                </a:cubicBezTo>
                <a:lnTo>
                  <a:pt x="288207" y="249545"/>
                </a:lnTo>
                <a:lnTo>
                  <a:pt x="296408" y="217913"/>
                </a:lnTo>
                <a:cubicBezTo>
                  <a:pt x="296408" y="206978"/>
                  <a:pt x="297385" y="196434"/>
                  <a:pt x="299337" y="186280"/>
                </a:cubicBezTo>
                <a:cubicBezTo>
                  <a:pt x="301290" y="176127"/>
                  <a:pt x="302266" y="165582"/>
                  <a:pt x="302266" y="154648"/>
                </a:cubicBezTo>
                <a:lnTo>
                  <a:pt x="302266" y="144104"/>
                </a:lnTo>
                <a:cubicBezTo>
                  <a:pt x="301485" y="135512"/>
                  <a:pt x="300704" y="127116"/>
                  <a:pt x="299923" y="118915"/>
                </a:cubicBezTo>
                <a:cubicBezTo>
                  <a:pt x="299142" y="110714"/>
                  <a:pt x="296799" y="102317"/>
                  <a:pt x="292894" y="93726"/>
                </a:cubicBezTo>
                <a:lnTo>
                  <a:pt x="289379" y="83182"/>
                </a:lnTo>
                <a:cubicBezTo>
                  <a:pt x="287817" y="80057"/>
                  <a:pt x="286255" y="77324"/>
                  <a:pt x="284693" y="74981"/>
                </a:cubicBezTo>
                <a:cubicBezTo>
                  <a:pt x="283130" y="72637"/>
                  <a:pt x="281568" y="69904"/>
                  <a:pt x="280006" y="66780"/>
                </a:cubicBezTo>
                <a:lnTo>
                  <a:pt x="268291" y="53892"/>
                </a:lnTo>
                <a:cubicBezTo>
                  <a:pt x="267509" y="51549"/>
                  <a:pt x="265166" y="49597"/>
                  <a:pt x="261261" y="48034"/>
                </a:cubicBezTo>
                <a:lnTo>
                  <a:pt x="254232" y="42177"/>
                </a:lnTo>
                <a:cubicBezTo>
                  <a:pt x="248764" y="39052"/>
                  <a:pt x="243883" y="36904"/>
                  <a:pt x="239587" y="35733"/>
                </a:cubicBezTo>
                <a:cubicBezTo>
                  <a:pt x="235291" y="34561"/>
                  <a:pt x="230410" y="33194"/>
                  <a:pt x="224942" y="31632"/>
                </a:cubicBezTo>
                <a:lnTo>
                  <a:pt x="214398" y="29289"/>
                </a:lnTo>
                <a:cubicBezTo>
                  <a:pt x="212836" y="29289"/>
                  <a:pt x="211079" y="29094"/>
                  <a:pt x="209126" y="28703"/>
                </a:cubicBezTo>
                <a:cubicBezTo>
                  <a:pt x="207173" y="28313"/>
                  <a:pt x="205025" y="28118"/>
                  <a:pt x="202682" y="28118"/>
                </a:cubicBezTo>
                <a:cubicBezTo>
                  <a:pt x="159725" y="28118"/>
                  <a:pt x="124968" y="44129"/>
                  <a:pt x="98412" y="76152"/>
                </a:cubicBezTo>
                <a:lnTo>
                  <a:pt x="91383" y="84353"/>
                </a:lnTo>
                <a:cubicBezTo>
                  <a:pt x="78886" y="101536"/>
                  <a:pt x="71466" y="120672"/>
                  <a:pt x="69123" y="141760"/>
                </a:cubicBezTo>
                <a:lnTo>
                  <a:pt x="69123" y="152305"/>
                </a:lnTo>
                <a:cubicBezTo>
                  <a:pt x="69123" y="153086"/>
                  <a:pt x="68927" y="153671"/>
                  <a:pt x="68537" y="154062"/>
                </a:cubicBezTo>
                <a:cubicBezTo>
                  <a:pt x="68146" y="154452"/>
                  <a:pt x="67951" y="155038"/>
                  <a:pt x="67951" y="155819"/>
                </a:cubicBezTo>
                <a:cubicBezTo>
                  <a:pt x="67951" y="162068"/>
                  <a:pt x="69904" y="167730"/>
                  <a:pt x="73809" y="172807"/>
                </a:cubicBezTo>
                <a:cubicBezTo>
                  <a:pt x="77714" y="177884"/>
                  <a:pt x="79667" y="183156"/>
                  <a:pt x="79667" y="188623"/>
                </a:cubicBezTo>
                <a:cubicBezTo>
                  <a:pt x="79667" y="196434"/>
                  <a:pt x="76543" y="200339"/>
                  <a:pt x="70294" y="200339"/>
                </a:cubicBezTo>
                <a:cubicBezTo>
                  <a:pt x="64827" y="200339"/>
                  <a:pt x="60141" y="196824"/>
                  <a:pt x="56235" y="189795"/>
                </a:cubicBezTo>
                <a:cubicBezTo>
                  <a:pt x="52330" y="182766"/>
                  <a:pt x="50378" y="177298"/>
                  <a:pt x="50378" y="173393"/>
                </a:cubicBezTo>
                <a:lnTo>
                  <a:pt x="48034" y="164020"/>
                </a:lnTo>
                <a:cubicBezTo>
                  <a:pt x="48034" y="162458"/>
                  <a:pt x="47839" y="161482"/>
                  <a:pt x="47449" y="161091"/>
                </a:cubicBezTo>
                <a:cubicBezTo>
                  <a:pt x="47058" y="160701"/>
                  <a:pt x="46863" y="159725"/>
                  <a:pt x="46863" y="158162"/>
                </a:cubicBezTo>
                <a:cubicBezTo>
                  <a:pt x="46863" y="145666"/>
                  <a:pt x="48425" y="134731"/>
                  <a:pt x="51549" y="125358"/>
                </a:cubicBezTo>
                <a:lnTo>
                  <a:pt x="60922" y="97241"/>
                </a:lnTo>
                <a:cubicBezTo>
                  <a:pt x="62484" y="93335"/>
                  <a:pt x="64436" y="90602"/>
                  <a:pt x="66780" y="89040"/>
                </a:cubicBezTo>
                <a:lnTo>
                  <a:pt x="71466" y="78495"/>
                </a:lnTo>
                <a:lnTo>
                  <a:pt x="85507" y="59750"/>
                </a:lnTo>
                <a:cubicBezTo>
                  <a:pt x="104191" y="40224"/>
                  <a:pt x="126771" y="25384"/>
                  <a:pt x="153247" y="15230"/>
                </a:cubicBezTo>
                <a:cubicBezTo>
                  <a:pt x="179724" y="5077"/>
                  <a:pt x="206588" y="0"/>
                  <a:pt x="2338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6134" dirty="0">
              <a:solidFill>
                <a:schemeClr val="bg1"/>
              </a:solidFill>
              <a:latin typeface="#9Slide06 Deepika Sketch" panose="02000507000000020004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5C383-6E69-FAE4-96A3-50E5E59B644C}"/>
              </a:ext>
            </a:extLst>
          </p:cNvPr>
          <p:cNvSpPr txBox="1"/>
          <p:nvPr/>
        </p:nvSpPr>
        <p:spPr>
          <a:xfrm>
            <a:off x="0" y="1687687"/>
            <a:ext cx="490711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   Phần đất liền nước ta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 kéo dài theo chiều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 Bắc- Nam, đường bờ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 biển dài hình chữ S 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dài 3260 km, đường 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biên giới trên đất liền</a:t>
            </a:r>
          </a:p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 dài hơn 4600 km.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74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455602-DBF8-4865-A0B9-6D48D3D8D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3455602-DBF8-4865-A0B9-6D48D3D8D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410292" y="160957"/>
            <a:ext cx="981650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219200" y="754920"/>
            <a:ext cx="10007600" cy="37932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182517" y="119480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bg1"/>
                </a:solidFill>
                <a:latin typeface="Impact" panose="020B0806030902050204"/>
              </a:rPr>
              <a:t> 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2B425D-0C02-1C39-9F90-ED43EF4EC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577" y="1166699"/>
            <a:ext cx="6183223" cy="4936381"/>
          </a:xfrm>
          <a:prstGeom prst="rect">
            <a:avLst/>
          </a:prstGeom>
        </p:spPr>
      </p:pic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4E960F5A-2BD9-E0AA-0346-DDC12290583D}"/>
              </a:ext>
            </a:extLst>
          </p:cNvPr>
          <p:cNvGraphicFramePr/>
          <p:nvPr/>
        </p:nvGraphicFramePr>
        <p:xfrm>
          <a:off x="511276" y="1541524"/>
          <a:ext cx="8101993" cy="545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92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B5BA2B5-60F3-FDC0-C7A9-779A4B82C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9" t="22658" b="32651"/>
          <a:stretch/>
        </p:blipFill>
        <p:spPr>
          <a:xfrm rot="18687350">
            <a:off x="9482396" y="5738860"/>
            <a:ext cx="2961086" cy="223828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492731-C096-CB0B-3ADC-D7487D3AA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08" t="22658" b="34897"/>
          <a:stretch/>
        </p:blipFill>
        <p:spPr>
          <a:xfrm rot="4640424">
            <a:off x="14916" y="5708491"/>
            <a:ext cx="1346123" cy="1698703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933C968-D6DF-86AD-A2CF-407B8CB4E82E}"/>
              </a:ext>
            </a:extLst>
          </p:cNvPr>
          <p:cNvGrpSpPr/>
          <p:nvPr/>
        </p:nvGrpSpPr>
        <p:grpSpPr>
          <a:xfrm>
            <a:off x="744731" y="1013792"/>
            <a:ext cx="3974753" cy="992807"/>
            <a:chOff x="-117564" y="998841"/>
            <a:chExt cx="7315200" cy="2409368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F2C28A24-4D40-FADC-3E09-D07ADEED25B9}"/>
                </a:ext>
              </a:extLst>
            </p:cNvPr>
            <p:cNvSpPr/>
            <p:nvPr/>
          </p:nvSpPr>
          <p:spPr>
            <a:xfrm>
              <a:off x="-117564" y="998841"/>
              <a:ext cx="7315200" cy="2409368"/>
            </a:xfrm>
            <a:custGeom>
              <a:avLst/>
              <a:gdLst/>
              <a:ahLst/>
              <a:cxnLst/>
              <a:rect l="l" t="t" r="r" b="b"/>
              <a:pathLst>
                <a:path w="7315200" h="2915336">
                  <a:moveTo>
                    <a:pt x="0" y="0"/>
                  </a:moveTo>
                  <a:lnTo>
                    <a:pt x="7315200" y="0"/>
                  </a:lnTo>
                  <a:lnTo>
                    <a:pt x="7315200" y="2915336"/>
                  </a:lnTo>
                  <a:lnTo>
                    <a:pt x="0" y="2915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3AF6BFD-E2E3-2706-2260-EAA21B8A0B61}"/>
                </a:ext>
              </a:extLst>
            </p:cNvPr>
            <p:cNvSpPr txBox="1"/>
            <p:nvPr/>
          </p:nvSpPr>
          <p:spPr>
            <a:xfrm>
              <a:off x="368582" y="1199256"/>
              <a:ext cx="4495800" cy="201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 hưởng đến tự nhiên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921F0E34-6388-9FD9-6331-BF1D14B1F4C3}"/>
              </a:ext>
            </a:extLst>
          </p:cNvPr>
          <p:cNvGrpSpPr/>
          <p:nvPr/>
        </p:nvGrpSpPr>
        <p:grpSpPr>
          <a:xfrm>
            <a:off x="6676103" y="900500"/>
            <a:ext cx="4286836" cy="992807"/>
            <a:chOff x="8783307" y="404308"/>
            <a:chExt cx="7608849" cy="240936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F9D9EE4-DF02-7797-9D71-C9759B44FF87}"/>
                </a:ext>
              </a:extLst>
            </p:cNvPr>
            <p:cNvSpPr/>
            <p:nvPr/>
          </p:nvSpPr>
          <p:spPr>
            <a:xfrm>
              <a:off x="9076957" y="404308"/>
              <a:ext cx="7315199" cy="2409368"/>
            </a:xfrm>
            <a:custGeom>
              <a:avLst/>
              <a:gdLst/>
              <a:ahLst/>
              <a:cxnLst/>
              <a:rect l="l" t="t" r="r" b="b"/>
              <a:pathLst>
                <a:path w="7315200" h="2915336">
                  <a:moveTo>
                    <a:pt x="0" y="0"/>
                  </a:moveTo>
                  <a:lnTo>
                    <a:pt x="7315200" y="0"/>
                  </a:lnTo>
                  <a:lnTo>
                    <a:pt x="7315200" y="2915336"/>
                  </a:lnTo>
                  <a:lnTo>
                    <a:pt x="0" y="2915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06BA0BBD-2C24-B581-A187-6F9756F1BDC9}"/>
                </a:ext>
              </a:extLst>
            </p:cNvPr>
            <p:cNvSpPr txBox="1"/>
            <p:nvPr/>
          </p:nvSpPr>
          <p:spPr>
            <a:xfrm>
              <a:off x="8783307" y="571499"/>
              <a:ext cx="5583659" cy="2016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 hưởng đến hoạt động sản xuất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D05884E-ADDC-E145-92E6-6A79BEBD05B8}"/>
              </a:ext>
            </a:extLst>
          </p:cNvPr>
          <p:cNvSpPr txBox="1"/>
          <p:nvPr/>
        </p:nvSpPr>
        <p:spPr>
          <a:xfrm>
            <a:off x="203200" y="2006600"/>
            <a:ext cx="5435600" cy="415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;...</a:t>
            </a:r>
            <a:endParaRPr lang="vi-VN"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3978D49-98C9-BBF4-9DBB-A26B0588EEED}"/>
              </a:ext>
            </a:extLst>
          </p:cNvPr>
          <p:cNvSpPr txBox="1"/>
          <p:nvPr/>
        </p:nvSpPr>
        <p:spPr>
          <a:xfrm>
            <a:off x="6426199" y="2006600"/>
            <a:ext cx="5435600" cy="3251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vi-VN" sz="2933" dirty="0">
                <a:latin typeface="Arial" panose="020B0604020202020204" pitchFamily="34" charset="0"/>
                <a:cs typeface="Arial" panose="020B0604020202020204" pitchFamily="34" charset="0"/>
              </a:rPr>
              <a:t>Vị trí địa lí tạo điều kiện thuận lợi cho Việt Nam phát triển nền nông nghiệp nhiệt đới, du lịch, giao thông vận tải; thúc đẩy giao lưu với các nước trong khu vực và trên thế giới.</a:t>
            </a:r>
            <a:endParaRPr lang="en-US"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7BA45-0D36-A1CD-D70B-909369C46EB4}"/>
              </a:ext>
            </a:extLst>
          </p:cNvPr>
          <p:cNvSpPr txBox="1"/>
          <p:nvPr/>
        </p:nvSpPr>
        <p:spPr>
          <a:xfrm>
            <a:off x="1094659" y="26692"/>
            <a:ext cx="100884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6B91D86-EB44-56AF-96FB-374A2C367097}"/>
              </a:ext>
            </a:extLst>
          </p:cNvPr>
          <p:cNvSpPr/>
          <p:nvPr/>
        </p:nvSpPr>
        <p:spPr>
          <a:xfrm>
            <a:off x="179144" y="26692"/>
            <a:ext cx="829737" cy="899913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vi-VN" sz="4800" dirty="0">
                <a:solidFill>
                  <a:schemeClr val="bg1"/>
                </a:solidFill>
              </a:rPr>
              <a:t> 4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27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410292" y="160957"/>
            <a:ext cx="5193708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956116" y="1448087"/>
            <a:ext cx="5486400" cy="445267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254000" y="260314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vi-VN" sz="6000" dirty="0">
                <a:solidFill>
                  <a:schemeClr val="bg1"/>
                </a:solidFill>
              </a:rPr>
              <a:t> 5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7466520-5E1E-2074-7831-053FA49E9480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</a:rPr>
              <a:t>Hình 3: </a:t>
            </a:r>
            <a:r>
              <a:rPr lang="vi-VN" sz="1600">
                <a:ln w="0"/>
              </a:rPr>
              <a:t>Bản đồ hành chính Việt Nam năm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C112D-D970-04C6-C2B7-80A28629E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063" y="-137652"/>
            <a:ext cx="5309937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451708" y="190293"/>
            <a:ext cx="10094571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553497" y="1257194"/>
            <a:ext cx="6400800" cy="217945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254000" y="242433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2DC2087-A996-D04D-7BC5-8A57784BC32B}"/>
              </a:ext>
            </a:extLst>
          </p:cNvPr>
          <p:cNvSpPr txBox="1">
            <a:spLocks noChangeAspect="1"/>
          </p:cNvSpPr>
          <p:nvPr/>
        </p:nvSpPr>
        <p:spPr>
          <a:xfrm>
            <a:off x="645721" y="426598"/>
            <a:ext cx="370999" cy="553765"/>
          </a:xfrm>
          <a:custGeom>
            <a:avLst/>
            <a:gdLst/>
            <a:ahLst/>
            <a:cxnLst/>
            <a:rect l="l" t="t" r="r" b="b"/>
            <a:pathLst>
              <a:path w="556498" h="830647">
                <a:moveTo>
                  <a:pt x="324526" y="793157"/>
                </a:moveTo>
                <a:cubicBezTo>
                  <a:pt x="316715" y="794719"/>
                  <a:pt x="308710" y="796867"/>
                  <a:pt x="300509" y="799600"/>
                </a:cubicBezTo>
                <a:cubicBezTo>
                  <a:pt x="292308" y="802334"/>
                  <a:pt x="286254" y="805653"/>
                  <a:pt x="282349" y="809559"/>
                </a:cubicBezTo>
                <a:cubicBezTo>
                  <a:pt x="285473" y="811121"/>
                  <a:pt x="288207" y="811902"/>
                  <a:pt x="290550" y="811902"/>
                </a:cubicBezTo>
                <a:cubicBezTo>
                  <a:pt x="293674" y="811902"/>
                  <a:pt x="296018" y="811511"/>
                  <a:pt x="297580" y="810730"/>
                </a:cubicBezTo>
                <a:lnTo>
                  <a:pt x="299923" y="810730"/>
                </a:lnTo>
                <a:cubicBezTo>
                  <a:pt x="303047" y="809949"/>
                  <a:pt x="306171" y="808778"/>
                  <a:pt x="309295" y="807216"/>
                </a:cubicBezTo>
                <a:cubicBezTo>
                  <a:pt x="312420" y="805653"/>
                  <a:pt x="315934" y="804677"/>
                  <a:pt x="319840" y="804287"/>
                </a:cubicBezTo>
                <a:cubicBezTo>
                  <a:pt x="323745" y="803896"/>
                  <a:pt x="327650" y="802920"/>
                  <a:pt x="331555" y="801358"/>
                </a:cubicBezTo>
                <a:cubicBezTo>
                  <a:pt x="329993" y="799796"/>
                  <a:pt x="328822" y="798429"/>
                  <a:pt x="328041" y="797257"/>
                </a:cubicBezTo>
                <a:cubicBezTo>
                  <a:pt x="327260" y="796086"/>
                  <a:pt x="326088" y="794719"/>
                  <a:pt x="324526" y="793157"/>
                </a:cubicBezTo>
                <a:close/>
                <a:moveTo>
                  <a:pt x="385448" y="781441"/>
                </a:moveTo>
                <a:cubicBezTo>
                  <a:pt x="378418" y="783003"/>
                  <a:pt x="371389" y="784370"/>
                  <a:pt x="364359" y="785541"/>
                </a:cubicBezTo>
                <a:cubicBezTo>
                  <a:pt x="357330" y="786713"/>
                  <a:pt x="350691" y="788080"/>
                  <a:pt x="344443" y="789642"/>
                </a:cubicBezTo>
                <a:cubicBezTo>
                  <a:pt x="347567" y="792766"/>
                  <a:pt x="350301" y="795109"/>
                  <a:pt x="352644" y="796671"/>
                </a:cubicBezTo>
                <a:lnTo>
                  <a:pt x="373732" y="790814"/>
                </a:lnTo>
                <a:cubicBezTo>
                  <a:pt x="377637" y="789251"/>
                  <a:pt x="381152" y="788275"/>
                  <a:pt x="384276" y="787885"/>
                </a:cubicBezTo>
                <a:cubicBezTo>
                  <a:pt x="387400" y="787494"/>
                  <a:pt x="390525" y="786908"/>
                  <a:pt x="393649" y="786127"/>
                </a:cubicBezTo>
                <a:cubicBezTo>
                  <a:pt x="391306" y="784565"/>
                  <a:pt x="388572" y="783003"/>
                  <a:pt x="385448" y="781441"/>
                </a:cubicBezTo>
                <a:close/>
                <a:moveTo>
                  <a:pt x="291722" y="766210"/>
                </a:moveTo>
                <a:cubicBezTo>
                  <a:pt x="291722" y="769335"/>
                  <a:pt x="291331" y="772849"/>
                  <a:pt x="290550" y="776755"/>
                </a:cubicBezTo>
                <a:cubicBezTo>
                  <a:pt x="289769" y="780660"/>
                  <a:pt x="288988" y="784175"/>
                  <a:pt x="288207" y="787299"/>
                </a:cubicBezTo>
                <a:lnTo>
                  <a:pt x="310467" y="780269"/>
                </a:lnTo>
                <a:lnTo>
                  <a:pt x="311639" y="779098"/>
                </a:lnTo>
                <a:cubicBezTo>
                  <a:pt x="310076" y="776755"/>
                  <a:pt x="307538" y="774021"/>
                  <a:pt x="304023" y="770897"/>
                </a:cubicBezTo>
                <a:cubicBezTo>
                  <a:pt x="300509" y="767773"/>
                  <a:pt x="296408" y="766210"/>
                  <a:pt x="291722" y="766210"/>
                </a:cubicBezTo>
                <a:close/>
                <a:moveTo>
                  <a:pt x="356158" y="750980"/>
                </a:moveTo>
                <a:cubicBezTo>
                  <a:pt x="349910" y="752542"/>
                  <a:pt x="344052" y="754495"/>
                  <a:pt x="338585" y="756838"/>
                </a:cubicBezTo>
                <a:cubicBezTo>
                  <a:pt x="333117" y="759181"/>
                  <a:pt x="327260" y="761134"/>
                  <a:pt x="321011" y="762696"/>
                </a:cubicBezTo>
                <a:cubicBezTo>
                  <a:pt x="323354" y="765039"/>
                  <a:pt x="326088" y="768554"/>
                  <a:pt x="329212" y="773240"/>
                </a:cubicBezTo>
                <a:cubicBezTo>
                  <a:pt x="341709" y="769335"/>
                  <a:pt x="354206" y="766210"/>
                  <a:pt x="366703" y="763867"/>
                </a:cubicBezTo>
                <a:cubicBezTo>
                  <a:pt x="362016" y="757619"/>
                  <a:pt x="358502" y="753323"/>
                  <a:pt x="356158" y="750980"/>
                </a:cubicBezTo>
                <a:close/>
                <a:moveTo>
                  <a:pt x="420595" y="740436"/>
                </a:moveTo>
                <a:cubicBezTo>
                  <a:pt x="413566" y="741998"/>
                  <a:pt x="406341" y="742974"/>
                  <a:pt x="398921" y="743365"/>
                </a:cubicBezTo>
                <a:cubicBezTo>
                  <a:pt x="391501" y="743755"/>
                  <a:pt x="383886" y="744732"/>
                  <a:pt x="376075" y="746294"/>
                </a:cubicBezTo>
                <a:cubicBezTo>
                  <a:pt x="376075" y="747856"/>
                  <a:pt x="377637" y="750199"/>
                  <a:pt x="380762" y="753323"/>
                </a:cubicBezTo>
                <a:cubicBezTo>
                  <a:pt x="383886" y="756447"/>
                  <a:pt x="386619" y="758791"/>
                  <a:pt x="388963" y="760353"/>
                </a:cubicBezTo>
                <a:cubicBezTo>
                  <a:pt x="392868" y="760353"/>
                  <a:pt x="397164" y="760157"/>
                  <a:pt x="401850" y="759767"/>
                </a:cubicBezTo>
                <a:cubicBezTo>
                  <a:pt x="406536" y="759376"/>
                  <a:pt x="411223" y="759181"/>
                  <a:pt x="415909" y="759181"/>
                </a:cubicBezTo>
                <a:lnTo>
                  <a:pt x="418252" y="753323"/>
                </a:lnTo>
                <a:cubicBezTo>
                  <a:pt x="418252" y="752542"/>
                  <a:pt x="418447" y="751761"/>
                  <a:pt x="418838" y="750980"/>
                </a:cubicBezTo>
                <a:cubicBezTo>
                  <a:pt x="419228" y="750199"/>
                  <a:pt x="419424" y="749418"/>
                  <a:pt x="419424" y="748637"/>
                </a:cubicBezTo>
                <a:lnTo>
                  <a:pt x="420595" y="742779"/>
                </a:lnTo>
                <a:close/>
                <a:moveTo>
                  <a:pt x="330384" y="731063"/>
                </a:moveTo>
                <a:cubicBezTo>
                  <a:pt x="326479" y="732625"/>
                  <a:pt x="321206" y="733406"/>
                  <a:pt x="314568" y="733406"/>
                </a:cubicBezTo>
                <a:cubicBezTo>
                  <a:pt x="307929" y="733406"/>
                  <a:pt x="302657" y="735359"/>
                  <a:pt x="298751" y="739264"/>
                </a:cubicBezTo>
                <a:cubicBezTo>
                  <a:pt x="300313" y="740826"/>
                  <a:pt x="301290" y="741998"/>
                  <a:pt x="301680" y="742779"/>
                </a:cubicBezTo>
                <a:cubicBezTo>
                  <a:pt x="302071" y="743560"/>
                  <a:pt x="303047" y="744732"/>
                  <a:pt x="304609" y="746294"/>
                </a:cubicBezTo>
                <a:cubicBezTo>
                  <a:pt x="314763" y="743170"/>
                  <a:pt x="326479" y="739655"/>
                  <a:pt x="339756" y="735750"/>
                </a:cubicBezTo>
                <a:cubicBezTo>
                  <a:pt x="338194" y="734968"/>
                  <a:pt x="336827" y="733992"/>
                  <a:pt x="335656" y="732821"/>
                </a:cubicBezTo>
                <a:cubicBezTo>
                  <a:pt x="334484" y="731649"/>
                  <a:pt x="332727" y="731063"/>
                  <a:pt x="330384" y="731063"/>
                </a:cubicBezTo>
                <a:close/>
                <a:moveTo>
                  <a:pt x="386619" y="715833"/>
                </a:moveTo>
                <a:cubicBezTo>
                  <a:pt x="381152" y="717395"/>
                  <a:pt x="375880" y="718957"/>
                  <a:pt x="370803" y="720519"/>
                </a:cubicBezTo>
                <a:cubicBezTo>
                  <a:pt x="365726" y="722081"/>
                  <a:pt x="360454" y="723643"/>
                  <a:pt x="354987" y="725205"/>
                </a:cubicBezTo>
                <a:lnTo>
                  <a:pt x="360845" y="731063"/>
                </a:lnTo>
                <a:cubicBezTo>
                  <a:pt x="367093" y="729501"/>
                  <a:pt x="373537" y="728134"/>
                  <a:pt x="380176" y="726963"/>
                </a:cubicBezTo>
                <a:cubicBezTo>
                  <a:pt x="386815" y="725791"/>
                  <a:pt x="393258" y="724815"/>
                  <a:pt x="399507" y="724034"/>
                </a:cubicBezTo>
                <a:cubicBezTo>
                  <a:pt x="398726" y="723253"/>
                  <a:pt x="396773" y="722081"/>
                  <a:pt x="393649" y="720519"/>
                </a:cubicBezTo>
                <a:cubicBezTo>
                  <a:pt x="390525" y="718957"/>
                  <a:pt x="388182" y="717395"/>
                  <a:pt x="386619" y="715833"/>
                </a:cubicBezTo>
                <a:close/>
                <a:moveTo>
                  <a:pt x="427625" y="706460"/>
                </a:moveTo>
                <a:cubicBezTo>
                  <a:pt x="424500" y="707241"/>
                  <a:pt x="421376" y="707827"/>
                  <a:pt x="418252" y="708217"/>
                </a:cubicBezTo>
                <a:cubicBezTo>
                  <a:pt x="415128" y="708608"/>
                  <a:pt x="412394" y="709194"/>
                  <a:pt x="410051" y="709975"/>
                </a:cubicBezTo>
                <a:cubicBezTo>
                  <a:pt x="412394" y="710756"/>
                  <a:pt x="415323" y="712318"/>
                  <a:pt x="418838" y="714661"/>
                </a:cubicBezTo>
                <a:cubicBezTo>
                  <a:pt x="422352" y="717004"/>
                  <a:pt x="424110" y="718957"/>
                  <a:pt x="424110" y="720519"/>
                </a:cubicBezTo>
                <a:close/>
                <a:moveTo>
                  <a:pt x="311639" y="705289"/>
                </a:moveTo>
                <a:cubicBezTo>
                  <a:pt x="305390" y="709194"/>
                  <a:pt x="302266" y="713880"/>
                  <a:pt x="302266" y="719347"/>
                </a:cubicBezTo>
                <a:cubicBezTo>
                  <a:pt x="303828" y="717785"/>
                  <a:pt x="305000" y="716809"/>
                  <a:pt x="305781" y="716419"/>
                </a:cubicBezTo>
                <a:cubicBezTo>
                  <a:pt x="306562" y="716028"/>
                  <a:pt x="310858" y="715052"/>
                  <a:pt x="318668" y="713490"/>
                </a:cubicBezTo>
                <a:cubicBezTo>
                  <a:pt x="317106" y="711928"/>
                  <a:pt x="315934" y="710561"/>
                  <a:pt x="315153" y="709389"/>
                </a:cubicBezTo>
                <a:cubicBezTo>
                  <a:pt x="314372" y="708217"/>
                  <a:pt x="313201" y="706851"/>
                  <a:pt x="311639" y="705289"/>
                </a:cubicBezTo>
                <a:close/>
                <a:moveTo>
                  <a:pt x="351472" y="693573"/>
                </a:moveTo>
                <a:cubicBezTo>
                  <a:pt x="347567" y="694354"/>
                  <a:pt x="343662" y="694940"/>
                  <a:pt x="339756" y="695330"/>
                </a:cubicBezTo>
                <a:cubicBezTo>
                  <a:pt x="335851" y="695721"/>
                  <a:pt x="331946" y="696697"/>
                  <a:pt x="328041" y="698259"/>
                </a:cubicBezTo>
                <a:cubicBezTo>
                  <a:pt x="329603" y="699821"/>
                  <a:pt x="331360" y="701774"/>
                  <a:pt x="333313" y="704117"/>
                </a:cubicBezTo>
                <a:cubicBezTo>
                  <a:pt x="335265" y="706460"/>
                  <a:pt x="337023" y="708413"/>
                  <a:pt x="338585" y="709975"/>
                </a:cubicBezTo>
                <a:cubicBezTo>
                  <a:pt x="339366" y="709975"/>
                  <a:pt x="339952" y="709780"/>
                  <a:pt x="340342" y="709389"/>
                </a:cubicBezTo>
                <a:cubicBezTo>
                  <a:pt x="340733" y="708999"/>
                  <a:pt x="341319" y="708803"/>
                  <a:pt x="342100" y="708803"/>
                </a:cubicBezTo>
                <a:lnTo>
                  <a:pt x="365531" y="702945"/>
                </a:lnTo>
                <a:cubicBezTo>
                  <a:pt x="361626" y="701383"/>
                  <a:pt x="358697" y="699821"/>
                  <a:pt x="356744" y="698259"/>
                </a:cubicBezTo>
                <a:cubicBezTo>
                  <a:pt x="354792" y="696697"/>
                  <a:pt x="353034" y="695135"/>
                  <a:pt x="351472" y="693573"/>
                </a:cubicBezTo>
                <a:close/>
                <a:moveTo>
                  <a:pt x="410051" y="679514"/>
                </a:moveTo>
                <a:cubicBezTo>
                  <a:pt x="403802" y="681076"/>
                  <a:pt x="397945" y="682638"/>
                  <a:pt x="392477" y="684200"/>
                </a:cubicBezTo>
                <a:cubicBezTo>
                  <a:pt x="387010" y="685762"/>
                  <a:pt x="381152" y="687324"/>
                  <a:pt x="374904" y="688887"/>
                </a:cubicBezTo>
                <a:cubicBezTo>
                  <a:pt x="377247" y="690449"/>
                  <a:pt x="379590" y="692011"/>
                  <a:pt x="381933" y="693573"/>
                </a:cubicBezTo>
                <a:cubicBezTo>
                  <a:pt x="384276" y="695135"/>
                  <a:pt x="387010" y="696697"/>
                  <a:pt x="390134" y="698259"/>
                </a:cubicBezTo>
                <a:lnTo>
                  <a:pt x="426453" y="688887"/>
                </a:lnTo>
                <a:cubicBezTo>
                  <a:pt x="424891" y="688887"/>
                  <a:pt x="422352" y="687715"/>
                  <a:pt x="418838" y="685372"/>
                </a:cubicBezTo>
                <a:cubicBezTo>
                  <a:pt x="415323" y="683029"/>
                  <a:pt x="412394" y="681076"/>
                  <a:pt x="410051" y="679514"/>
                </a:cubicBezTo>
                <a:close/>
                <a:moveTo>
                  <a:pt x="319840" y="665455"/>
                </a:moveTo>
                <a:cubicBezTo>
                  <a:pt x="318278" y="666236"/>
                  <a:pt x="317106" y="666627"/>
                  <a:pt x="316325" y="666627"/>
                </a:cubicBezTo>
                <a:cubicBezTo>
                  <a:pt x="315544" y="666627"/>
                  <a:pt x="314372" y="667017"/>
                  <a:pt x="312810" y="667798"/>
                </a:cubicBezTo>
                <a:lnTo>
                  <a:pt x="310467" y="677171"/>
                </a:lnTo>
                <a:cubicBezTo>
                  <a:pt x="315153" y="680295"/>
                  <a:pt x="317496" y="683029"/>
                  <a:pt x="317496" y="685372"/>
                </a:cubicBezTo>
                <a:lnTo>
                  <a:pt x="335070" y="679514"/>
                </a:lnTo>
                <a:cubicBezTo>
                  <a:pt x="334289" y="679514"/>
                  <a:pt x="331946" y="677757"/>
                  <a:pt x="328041" y="674242"/>
                </a:cubicBezTo>
                <a:cubicBezTo>
                  <a:pt x="324135" y="670727"/>
                  <a:pt x="321402" y="667798"/>
                  <a:pt x="319840" y="665455"/>
                </a:cubicBezTo>
                <a:close/>
                <a:moveTo>
                  <a:pt x="366703" y="653739"/>
                </a:moveTo>
                <a:cubicBezTo>
                  <a:pt x="362016" y="655301"/>
                  <a:pt x="357330" y="656473"/>
                  <a:pt x="352644" y="657254"/>
                </a:cubicBezTo>
                <a:cubicBezTo>
                  <a:pt x="347957" y="658035"/>
                  <a:pt x="343662" y="659207"/>
                  <a:pt x="339756" y="660769"/>
                </a:cubicBezTo>
                <a:cubicBezTo>
                  <a:pt x="345224" y="667017"/>
                  <a:pt x="351082" y="671703"/>
                  <a:pt x="357330" y="674828"/>
                </a:cubicBezTo>
                <a:lnTo>
                  <a:pt x="388963" y="667798"/>
                </a:lnTo>
                <a:cubicBezTo>
                  <a:pt x="385057" y="666236"/>
                  <a:pt x="380762" y="664088"/>
                  <a:pt x="376075" y="661355"/>
                </a:cubicBezTo>
                <a:cubicBezTo>
                  <a:pt x="371389" y="658621"/>
                  <a:pt x="368265" y="656082"/>
                  <a:pt x="366703" y="653739"/>
                </a:cubicBezTo>
                <a:close/>
                <a:moveTo>
                  <a:pt x="425281" y="642024"/>
                </a:moveTo>
                <a:cubicBezTo>
                  <a:pt x="419814" y="642805"/>
                  <a:pt x="414347" y="643586"/>
                  <a:pt x="408879" y="644367"/>
                </a:cubicBezTo>
                <a:cubicBezTo>
                  <a:pt x="403412" y="645148"/>
                  <a:pt x="397554" y="646319"/>
                  <a:pt x="391306" y="647881"/>
                </a:cubicBezTo>
                <a:cubicBezTo>
                  <a:pt x="395211" y="650225"/>
                  <a:pt x="398921" y="652763"/>
                  <a:pt x="402436" y="655497"/>
                </a:cubicBezTo>
                <a:cubicBezTo>
                  <a:pt x="405950" y="658230"/>
                  <a:pt x="409660" y="660378"/>
                  <a:pt x="413566" y="661940"/>
                </a:cubicBezTo>
                <a:cubicBezTo>
                  <a:pt x="417471" y="660378"/>
                  <a:pt x="421571" y="659402"/>
                  <a:pt x="425867" y="659011"/>
                </a:cubicBezTo>
                <a:cubicBezTo>
                  <a:pt x="430163" y="658621"/>
                  <a:pt x="434263" y="657645"/>
                  <a:pt x="438169" y="656082"/>
                </a:cubicBezTo>
                <a:lnTo>
                  <a:pt x="439340" y="647881"/>
                </a:lnTo>
                <a:cubicBezTo>
                  <a:pt x="436997" y="646319"/>
                  <a:pt x="434654" y="645343"/>
                  <a:pt x="432311" y="644952"/>
                </a:cubicBezTo>
                <a:cubicBezTo>
                  <a:pt x="429968" y="644562"/>
                  <a:pt x="427625" y="643586"/>
                  <a:pt x="425281" y="642024"/>
                </a:cubicBezTo>
                <a:close/>
                <a:moveTo>
                  <a:pt x="342100" y="636166"/>
                </a:moveTo>
                <a:cubicBezTo>
                  <a:pt x="338194" y="636947"/>
                  <a:pt x="334680" y="637923"/>
                  <a:pt x="331555" y="639095"/>
                </a:cubicBezTo>
                <a:cubicBezTo>
                  <a:pt x="328431" y="640266"/>
                  <a:pt x="325698" y="641633"/>
                  <a:pt x="323354" y="643195"/>
                </a:cubicBezTo>
                <a:cubicBezTo>
                  <a:pt x="324916" y="643195"/>
                  <a:pt x="326479" y="643976"/>
                  <a:pt x="328041" y="645538"/>
                </a:cubicBezTo>
                <a:cubicBezTo>
                  <a:pt x="331165" y="643976"/>
                  <a:pt x="334289" y="643000"/>
                  <a:pt x="337413" y="642609"/>
                </a:cubicBezTo>
                <a:cubicBezTo>
                  <a:pt x="340537" y="642219"/>
                  <a:pt x="343662" y="641242"/>
                  <a:pt x="346786" y="639680"/>
                </a:cubicBezTo>
                <a:cubicBezTo>
                  <a:pt x="346005" y="638899"/>
                  <a:pt x="345224" y="638314"/>
                  <a:pt x="344443" y="637923"/>
                </a:cubicBezTo>
                <a:cubicBezTo>
                  <a:pt x="343662" y="637533"/>
                  <a:pt x="342881" y="636947"/>
                  <a:pt x="342100" y="636166"/>
                </a:cubicBezTo>
                <a:close/>
                <a:moveTo>
                  <a:pt x="323354" y="619764"/>
                </a:moveTo>
                <a:lnTo>
                  <a:pt x="323354" y="622107"/>
                </a:lnTo>
                <a:lnTo>
                  <a:pt x="323354" y="623278"/>
                </a:lnTo>
                <a:lnTo>
                  <a:pt x="325698" y="623278"/>
                </a:lnTo>
                <a:lnTo>
                  <a:pt x="326869" y="623278"/>
                </a:lnTo>
                <a:cubicBezTo>
                  <a:pt x="325307" y="623278"/>
                  <a:pt x="324135" y="622107"/>
                  <a:pt x="323354" y="619764"/>
                </a:cubicBezTo>
                <a:close/>
                <a:moveTo>
                  <a:pt x="390134" y="618592"/>
                </a:moveTo>
                <a:lnTo>
                  <a:pt x="362016" y="629136"/>
                </a:lnTo>
                <a:cubicBezTo>
                  <a:pt x="363578" y="629917"/>
                  <a:pt x="364750" y="630698"/>
                  <a:pt x="365531" y="631479"/>
                </a:cubicBezTo>
                <a:cubicBezTo>
                  <a:pt x="366312" y="632260"/>
                  <a:pt x="367484" y="633041"/>
                  <a:pt x="369046" y="633823"/>
                </a:cubicBezTo>
                <a:lnTo>
                  <a:pt x="400678" y="626793"/>
                </a:lnTo>
                <a:cubicBezTo>
                  <a:pt x="395992" y="623669"/>
                  <a:pt x="392477" y="620935"/>
                  <a:pt x="390134" y="618592"/>
                </a:cubicBezTo>
                <a:close/>
                <a:moveTo>
                  <a:pt x="451056" y="603362"/>
                </a:moveTo>
                <a:cubicBezTo>
                  <a:pt x="444808" y="603362"/>
                  <a:pt x="437974" y="604533"/>
                  <a:pt x="430553" y="606876"/>
                </a:cubicBezTo>
                <a:cubicBezTo>
                  <a:pt x="423133" y="609219"/>
                  <a:pt x="416299" y="611172"/>
                  <a:pt x="410051" y="612734"/>
                </a:cubicBezTo>
                <a:cubicBezTo>
                  <a:pt x="411613" y="614296"/>
                  <a:pt x="414347" y="616444"/>
                  <a:pt x="418252" y="619178"/>
                </a:cubicBezTo>
                <a:cubicBezTo>
                  <a:pt x="422157" y="621912"/>
                  <a:pt x="425281" y="623278"/>
                  <a:pt x="427625" y="623278"/>
                </a:cubicBezTo>
                <a:cubicBezTo>
                  <a:pt x="431530" y="622497"/>
                  <a:pt x="434849" y="622107"/>
                  <a:pt x="437583" y="622107"/>
                </a:cubicBezTo>
                <a:cubicBezTo>
                  <a:pt x="440317" y="622107"/>
                  <a:pt x="443246" y="622107"/>
                  <a:pt x="446370" y="622107"/>
                </a:cubicBezTo>
                <a:close/>
                <a:moveTo>
                  <a:pt x="365531" y="602190"/>
                </a:moveTo>
                <a:cubicBezTo>
                  <a:pt x="361626" y="603752"/>
                  <a:pt x="357330" y="605119"/>
                  <a:pt x="352644" y="606291"/>
                </a:cubicBezTo>
                <a:cubicBezTo>
                  <a:pt x="347957" y="607462"/>
                  <a:pt x="343271" y="608829"/>
                  <a:pt x="338585" y="610391"/>
                </a:cubicBezTo>
                <a:cubicBezTo>
                  <a:pt x="340147" y="611172"/>
                  <a:pt x="341319" y="611953"/>
                  <a:pt x="342100" y="612734"/>
                </a:cubicBezTo>
                <a:cubicBezTo>
                  <a:pt x="342881" y="613515"/>
                  <a:pt x="344052" y="614296"/>
                  <a:pt x="345614" y="615077"/>
                </a:cubicBezTo>
                <a:cubicBezTo>
                  <a:pt x="349520" y="613515"/>
                  <a:pt x="353620" y="611953"/>
                  <a:pt x="357916" y="610391"/>
                </a:cubicBezTo>
                <a:cubicBezTo>
                  <a:pt x="362212" y="608829"/>
                  <a:pt x="366703" y="607267"/>
                  <a:pt x="371389" y="605705"/>
                </a:cubicBezTo>
                <a:cubicBezTo>
                  <a:pt x="368265" y="604143"/>
                  <a:pt x="366312" y="602971"/>
                  <a:pt x="365531" y="602190"/>
                </a:cubicBezTo>
                <a:close/>
                <a:moveTo>
                  <a:pt x="414737" y="582273"/>
                </a:moveTo>
                <a:cubicBezTo>
                  <a:pt x="410051" y="584616"/>
                  <a:pt x="405169" y="586764"/>
                  <a:pt x="400093" y="588717"/>
                </a:cubicBezTo>
                <a:cubicBezTo>
                  <a:pt x="395016" y="590670"/>
                  <a:pt x="390134" y="592427"/>
                  <a:pt x="385448" y="593989"/>
                </a:cubicBezTo>
                <a:cubicBezTo>
                  <a:pt x="387791" y="596332"/>
                  <a:pt x="389744" y="597894"/>
                  <a:pt x="391306" y="598675"/>
                </a:cubicBezTo>
                <a:cubicBezTo>
                  <a:pt x="397554" y="597113"/>
                  <a:pt x="403607" y="595551"/>
                  <a:pt x="409465" y="593989"/>
                </a:cubicBezTo>
                <a:cubicBezTo>
                  <a:pt x="415323" y="592427"/>
                  <a:pt x="421376" y="590865"/>
                  <a:pt x="427625" y="589303"/>
                </a:cubicBezTo>
                <a:cubicBezTo>
                  <a:pt x="425281" y="587741"/>
                  <a:pt x="423133" y="586764"/>
                  <a:pt x="421181" y="586374"/>
                </a:cubicBezTo>
                <a:cubicBezTo>
                  <a:pt x="419228" y="585983"/>
                  <a:pt x="417080" y="584616"/>
                  <a:pt x="414737" y="582273"/>
                </a:cubicBezTo>
                <a:close/>
                <a:moveTo>
                  <a:pt x="336242" y="575244"/>
                </a:moveTo>
                <a:cubicBezTo>
                  <a:pt x="334680" y="575244"/>
                  <a:pt x="333703" y="575439"/>
                  <a:pt x="333313" y="575830"/>
                </a:cubicBezTo>
                <a:cubicBezTo>
                  <a:pt x="332922" y="576220"/>
                  <a:pt x="332336" y="576415"/>
                  <a:pt x="331555" y="576415"/>
                </a:cubicBezTo>
                <a:lnTo>
                  <a:pt x="329212" y="593989"/>
                </a:lnTo>
                <a:cubicBezTo>
                  <a:pt x="332336" y="592427"/>
                  <a:pt x="335461" y="591451"/>
                  <a:pt x="338585" y="591060"/>
                </a:cubicBezTo>
                <a:cubicBezTo>
                  <a:pt x="341709" y="590670"/>
                  <a:pt x="345224" y="589693"/>
                  <a:pt x="349129" y="588131"/>
                </a:cubicBezTo>
                <a:cubicBezTo>
                  <a:pt x="344443" y="584226"/>
                  <a:pt x="340147" y="579930"/>
                  <a:pt x="336242" y="575244"/>
                </a:cubicBezTo>
                <a:close/>
                <a:moveTo>
                  <a:pt x="460429" y="562356"/>
                </a:moveTo>
                <a:lnTo>
                  <a:pt x="435826" y="572901"/>
                </a:lnTo>
                <a:cubicBezTo>
                  <a:pt x="438169" y="575244"/>
                  <a:pt x="440121" y="576806"/>
                  <a:pt x="441683" y="577587"/>
                </a:cubicBezTo>
                <a:cubicBezTo>
                  <a:pt x="443246" y="578368"/>
                  <a:pt x="445979" y="580711"/>
                  <a:pt x="449884" y="584616"/>
                </a:cubicBezTo>
                <a:cubicBezTo>
                  <a:pt x="450666" y="583835"/>
                  <a:pt x="452228" y="583445"/>
                  <a:pt x="454571" y="583445"/>
                </a:cubicBezTo>
                <a:lnTo>
                  <a:pt x="459257" y="564700"/>
                </a:lnTo>
                <a:close/>
                <a:moveTo>
                  <a:pt x="384276" y="558842"/>
                </a:moveTo>
                <a:cubicBezTo>
                  <a:pt x="378809" y="560404"/>
                  <a:pt x="373732" y="562161"/>
                  <a:pt x="369046" y="564114"/>
                </a:cubicBezTo>
                <a:cubicBezTo>
                  <a:pt x="364359" y="566066"/>
                  <a:pt x="359283" y="567824"/>
                  <a:pt x="353815" y="569386"/>
                </a:cubicBezTo>
                <a:cubicBezTo>
                  <a:pt x="356158" y="571729"/>
                  <a:pt x="358502" y="573877"/>
                  <a:pt x="360845" y="575830"/>
                </a:cubicBezTo>
                <a:cubicBezTo>
                  <a:pt x="363188" y="577782"/>
                  <a:pt x="365531" y="579930"/>
                  <a:pt x="367874" y="582273"/>
                </a:cubicBezTo>
                <a:cubicBezTo>
                  <a:pt x="373342" y="580711"/>
                  <a:pt x="378418" y="578758"/>
                  <a:pt x="383105" y="576415"/>
                </a:cubicBezTo>
                <a:cubicBezTo>
                  <a:pt x="387791" y="574072"/>
                  <a:pt x="392477" y="571729"/>
                  <a:pt x="397164" y="569386"/>
                </a:cubicBezTo>
                <a:cubicBezTo>
                  <a:pt x="395601" y="567824"/>
                  <a:pt x="393649" y="566066"/>
                  <a:pt x="391306" y="564114"/>
                </a:cubicBezTo>
                <a:cubicBezTo>
                  <a:pt x="388963" y="562161"/>
                  <a:pt x="386619" y="560404"/>
                  <a:pt x="384276" y="558842"/>
                </a:cubicBezTo>
                <a:close/>
                <a:moveTo>
                  <a:pt x="445198" y="535410"/>
                </a:moveTo>
                <a:cubicBezTo>
                  <a:pt x="438950" y="537753"/>
                  <a:pt x="432311" y="540292"/>
                  <a:pt x="425281" y="543025"/>
                </a:cubicBezTo>
                <a:cubicBezTo>
                  <a:pt x="418252" y="545759"/>
                  <a:pt x="410832" y="548688"/>
                  <a:pt x="403022" y="551812"/>
                </a:cubicBezTo>
                <a:cubicBezTo>
                  <a:pt x="404584" y="553374"/>
                  <a:pt x="406341" y="554936"/>
                  <a:pt x="408294" y="556499"/>
                </a:cubicBezTo>
                <a:cubicBezTo>
                  <a:pt x="410246" y="558061"/>
                  <a:pt x="412394" y="559623"/>
                  <a:pt x="414737" y="561185"/>
                </a:cubicBezTo>
                <a:cubicBezTo>
                  <a:pt x="429577" y="553374"/>
                  <a:pt x="444808" y="547517"/>
                  <a:pt x="460429" y="543611"/>
                </a:cubicBezTo>
                <a:cubicBezTo>
                  <a:pt x="456523" y="540487"/>
                  <a:pt x="451447" y="537753"/>
                  <a:pt x="445198" y="535410"/>
                </a:cubicBezTo>
                <a:close/>
                <a:moveTo>
                  <a:pt x="353815" y="529552"/>
                </a:moveTo>
                <a:cubicBezTo>
                  <a:pt x="347567" y="531114"/>
                  <a:pt x="343662" y="531896"/>
                  <a:pt x="342100" y="531896"/>
                </a:cubicBezTo>
                <a:lnTo>
                  <a:pt x="340928" y="530724"/>
                </a:lnTo>
                <a:lnTo>
                  <a:pt x="337413" y="549469"/>
                </a:lnTo>
                <a:lnTo>
                  <a:pt x="336242" y="549469"/>
                </a:lnTo>
                <a:lnTo>
                  <a:pt x="336242" y="550641"/>
                </a:lnTo>
                <a:cubicBezTo>
                  <a:pt x="337023" y="551422"/>
                  <a:pt x="337999" y="552008"/>
                  <a:pt x="339171" y="552398"/>
                </a:cubicBezTo>
                <a:cubicBezTo>
                  <a:pt x="340342" y="552789"/>
                  <a:pt x="340928" y="553765"/>
                  <a:pt x="340928" y="555327"/>
                </a:cubicBezTo>
                <a:cubicBezTo>
                  <a:pt x="345614" y="553765"/>
                  <a:pt x="350301" y="552008"/>
                  <a:pt x="354987" y="550055"/>
                </a:cubicBezTo>
                <a:cubicBezTo>
                  <a:pt x="359673" y="548102"/>
                  <a:pt x="364359" y="545954"/>
                  <a:pt x="369046" y="543611"/>
                </a:cubicBezTo>
                <a:cubicBezTo>
                  <a:pt x="365922" y="541268"/>
                  <a:pt x="363188" y="538925"/>
                  <a:pt x="360845" y="536582"/>
                </a:cubicBezTo>
                <a:cubicBezTo>
                  <a:pt x="358502" y="534239"/>
                  <a:pt x="356158" y="531896"/>
                  <a:pt x="353815" y="529552"/>
                </a:cubicBezTo>
                <a:close/>
                <a:moveTo>
                  <a:pt x="405365" y="511979"/>
                </a:moveTo>
                <a:cubicBezTo>
                  <a:pt x="400678" y="513541"/>
                  <a:pt x="395016" y="515689"/>
                  <a:pt x="388377" y="518422"/>
                </a:cubicBezTo>
                <a:cubicBezTo>
                  <a:pt x="381738" y="521156"/>
                  <a:pt x="376466" y="522523"/>
                  <a:pt x="372560" y="522523"/>
                </a:cubicBezTo>
                <a:lnTo>
                  <a:pt x="386619" y="536582"/>
                </a:lnTo>
                <a:cubicBezTo>
                  <a:pt x="388182" y="536582"/>
                  <a:pt x="389158" y="536387"/>
                  <a:pt x="389548" y="535996"/>
                </a:cubicBezTo>
                <a:cubicBezTo>
                  <a:pt x="389939" y="535605"/>
                  <a:pt x="390525" y="535410"/>
                  <a:pt x="391306" y="535410"/>
                </a:cubicBezTo>
                <a:cubicBezTo>
                  <a:pt x="395992" y="533848"/>
                  <a:pt x="400678" y="531896"/>
                  <a:pt x="405365" y="529552"/>
                </a:cubicBezTo>
                <a:cubicBezTo>
                  <a:pt x="410051" y="527209"/>
                  <a:pt x="415518" y="524866"/>
                  <a:pt x="421767" y="522523"/>
                </a:cubicBezTo>
                <a:cubicBezTo>
                  <a:pt x="418642" y="520961"/>
                  <a:pt x="415909" y="519203"/>
                  <a:pt x="413566" y="517251"/>
                </a:cubicBezTo>
                <a:cubicBezTo>
                  <a:pt x="411223" y="515298"/>
                  <a:pt x="408489" y="513541"/>
                  <a:pt x="405365" y="511979"/>
                </a:cubicBezTo>
                <a:close/>
                <a:moveTo>
                  <a:pt x="455742" y="497920"/>
                </a:moveTo>
                <a:cubicBezTo>
                  <a:pt x="452618" y="497920"/>
                  <a:pt x="448127" y="498896"/>
                  <a:pt x="442269" y="500849"/>
                </a:cubicBezTo>
                <a:cubicBezTo>
                  <a:pt x="436411" y="502801"/>
                  <a:pt x="431530" y="504559"/>
                  <a:pt x="427625" y="506121"/>
                </a:cubicBezTo>
                <a:cubicBezTo>
                  <a:pt x="429968" y="507683"/>
                  <a:pt x="432506" y="509050"/>
                  <a:pt x="435240" y="510221"/>
                </a:cubicBezTo>
                <a:cubicBezTo>
                  <a:pt x="437974" y="511393"/>
                  <a:pt x="440512" y="512760"/>
                  <a:pt x="442855" y="514322"/>
                </a:cubicBezTo>
                <a:cubicBezTo>
                  <a:pt x="448322" y="512760"/>
                  <a:pt x="453399" y="511588"/>
                  <a:pt x="458086" y="510807"/>
                </a:cubicBezTo>
                <a:cubicBezTo>
                  <a:pt x="462772" y="510026"/>
                  <a:pt x="467068" y="509636"/>
                  <a:pt x="470973" y="509636"/>
                </a:cubicBezTo>
                <a:lnTo>
                  <a:pt x="472144" y="502606"/>
                </a:lnTo>
                <a:cubicBezTo>
                  <a:pt x="470582" y="504168"/>
                  <a:pt x="468630" y="504949"/>
                  <a:pt x="466287" y="504949"/>
                </a:cubicBezTo>
                <a:cubicBezTo>
                  <a:pt x="463943" y="504949"/>
                  <a:pt x="461991" y="504168"/>
                  <a:pt x="460429" y="502606"/>
                </a:cubicBezTo>
                <a:cubicBezTo>
                  <a:pt x="458867" y="501044"/>
                  <a:pt x="457304" y="499482"/>
                  <a:pt x="455742" y="497920"/>
                </a:cubicBezTo>
                <a:close/>
                <a:moveTo>
                  <a:pt x="376075" y="489719"/>
                </a:moveTo>
                <a:cubicBezTo>
                  <a:pt x="367484" y="492062"/>
                  <a:pt x="359673" y="494796"/>
                  <a:pt x="352644" y="497920"/>
                </a:cubicBezTo>
                <a:lnTo>
                  <a:pt x="359673" y="508464"/>
                </a:lnTo>
                <a:cubicBezTo>
                  <a:pt x="363578" y="506902"/>
                  <a:pt x="368069" y="505340"/>
                  <a:pt x="373146" y="503778"/>
                </a:cubicBezTo>
                <a:cubicBezTo>
                  <a:pt x="378223" y="502216"/>
                  <a:pt x="383105" y="500654"/>
                  <a:pt x="387791" y="499091"/>
                </a:cubicBezTo>
                <a:cubicBezTo>
                  <a:pt x="386229" y="497529"/>
                  <a:pt x="384472" y="495967"/>
                  <a:pt x="382519" y="494405"/>
                </a:cubicBezTo>
                <a:cubicBezTo>
                  <a:pt x="380566" y="492843"/>
                  <a:pt x="378418" y="491281"/>
                  <a:pt x="376075" y="489719"/>
                </a:cubicBezTo>
                <a:close/>
                <a:moveTo>
                  <a:pt x="414737" y="478003"/>
                </a:moveTo>
                <a:cubicBezTo>
                  <a:pt x="411613" y="478784"/>
                  <a:pt x="408684" y="479565"/>
                  <a:pt x="405950" y="480346"/>
                </a:cubicBezTo>
                <a:cubicBezTo>
                  <a:pt x="403217" y="481127"/>
                  <a:pt x="399897" y="482299"/>
                  <a:pt x="395992" y="483861"/>
                </a:cubicBezTo>
                <a:cubicBezTo>
                  <a:pt x="398335" y="485423"/>
                  <a:pt x="400483" y="486985"/>
                  <a:pt x="402436" y="488547"/>
                </a:cubicBezTo>
                <a:cubicBezTo>
                  <a:pt x="404388" y="490109"/>
                  <a:pt x="406536" y="491671"/>
                  <a:pt x="408879" y="493233"/>
                </a:cubicBezTo>
                <a:lnTo>
                  <a:pt x="429968" y="486204"/>
                </a:lnTo>
                <a:cubicBezTo>
                  <a:pt x="429968" y="484642"/>
                  <a:pt x="428406" y="483470"/>
                  <a:pt x="425281" y="482689"/>
                </a:cubicBezTo>
                <a:cubicBezTo>
                  <a:pt x="422157" y="481908"/>
                  <a:pt x="418642" y="480346"/>
                  <a:pt x="414737" y="478003"/>
                </a:cubicBezTo>
                <a:close/>
                <a:moveTo>
                  <a:pt x="353815" y="470974"/>
                </a:moveTo>
                <a:cubicBezTo>
                  <a:pt x="353034" y="472536"/>
                  <a:pt x="352644" y="473903"/>
                  <a:pt x="352644" y="475074"/>
                </a:cubicBezTo>
                <a:cubicBezTo>
                  <a:pt x="352644" y="476246"/>
                  <a:pt x="352253" y="477612"/>
                  <a:pt x="351472" y="479175"/>
                </a:cubicBezTo>
                <a:cubicBezTo>
                  <a:pt x="354596" y="477612"/>
                  <a:pt x="357330" y="476831"/>
                  <a:pt x="359673" y="476831"/>
                </a:cubicBezTo>
                <a:cubicBezTo>
                  <a:pt x="358111" y="474488"/>
                  <a:pt x="356158" y="472536"/>
                  <a:pt x="353815" y="470974"/>
                </a:cubicBezTo>
                <a:close/>
                <a:moveTo>
                  <a:pt x="480345" y="460429"/>
                </a:moveTo>
                <a:cubicBezTo>
                  <a:pt x="473316" y="460429"/>
                  <a:pt x="466287" y="461601"/>
                  <a:pt x="459257" y="463944"/>
                </a:cubicBezTo>
                <a:cubicBezTo>
                  <a:pt x="452228" y="466287"/>
                  <a:pt x="445589" y="468240"/>
                  <a:pt x="439340" y="469802"/>
                </a:cubicBezTo>
                <a:cubicBezTo>
                  <a:pt x="442465" y="471364"/>
                  <a:pt x="445198" y="473317"/>
                  <a:pt x="447541" y="475660"/>
                </a:cubicBezTo>
                <a:cubicBezTo>
                  <a:pt x="449884" y="478003"/>
                  <a:pt x="451837" y="479175"/>
                  <a:pt x="453399" y="479175"/>
                </a:cubicBezTo>
                <a:lnTo>
                  <a:pt x="478002" y="472145"/>
                </a:lnTo>
                <a:cubicBezTo>
                  <a:pt x="478002" y="470583"/>
                  <a:pt x="478783" y="466678"/>
                  <a:pt x="480345" y="460429"/>
                </a:cubicBezTo>
                <a:close/>
                <a:moveTo>
                  <a:pt x="385448" y="453400"/>
                </a:moveTo>
                <a:cubicBezTo>
                  <a:pt x="381543" y="454962"/>
                  <a:pt x="378028" y="455938"/>
                  <a:pt x="374904" y="456329"/>
                </a:cubicBezTo>
                <a:cubicBezTo>
                  <a:pt x="371779" y="456719"/>
                  <a:pt x="369046" y="457696"/>
                  <a:pt x="366703" y="459258"/>
                </a:cubicBezTo>
                <a:cubicBezTo>
                  <a:pt x="372951" y="463944"/>
                  <a:pt x="377247" y="467459"/>
                  <a:pt x="379590" y="469802"/>
                </a:cubicBezTo>
                <a:cubicBezTo>
                  <a:pt x="383495" y="469021"/>
                  <a:pt x="386815" y="468240"/>
                  <a:pt x="389548" y="467459"/>
                </a:cubicBezTo>
                <a:cubicBezTo>
                  <a:pt x="392282" y="466678"/>
                  <a:pt x="395601" y="465506"/>
                  <a:pt x="399507" y="463944"/>
                </a:cubicBezTo>
                <a:close/>
                <a:moveTo>
                  <a:pt x="439340" y="436998"/>
                </a:moveTo>
                <a:cubicBezTo>
                  <a:pt x="433092" y="439341"/>
                  <a:pt x="427039" y="441294"/>
                  <a:pt x="421181" y="442856"/>
                </a:cubicBezTo>
                <a:cubicBezTo>
                  <a:pt x="415323" y="444418"/>
                  <a:pt x="410051" y="445980"/>
                  <a:pt x="405365" y="447542"/>
                </a:cubicBezTo>
                <a:lnTo>
                  <a:pt x="419424" y="458086"/>
                </a:lnTo>
                <a:lnTo>
                  <a:pt x="454571" y="447542"/>
                </a:lnTo>
                <a:cubicBezTo>
                  <a:pt x="453009" y="447542"/>
                  <a:pt x="450666" y="446175"/>
                  <a:pt x="447541" y="443442"/>
                </a:cubicBezTo>
                <a:cubicBezTo>
                  <a:pt x="444417" y="440708"/>
                  <a:pt x="441683" y="438560"/>
                  <a:pt x="439340" y="436998"/>
                </a:cubicBezTo>
                <a:close/>
                <a:moveTo>
                  <a:pt x="362016" y="432312"/>
                </a:moveTo>
                <a:cubicBezTo>
                  <a:pt x="361235" y="433874"/>
                  <a:pt x="360845" y="435826"/>
                  <a:pt x="360845" y="438169"/>
                </a:cubicBezTo>
                <a:cubicBezTo>
                  <a:pt x="360845" y="439732"/>
                  <a:pt x="360454" y="440903"/>
                  <a:pt x="359673" y="441684"/>
                </a:cubicBezTo>
                <a:cubicBezTo>
                  <a:pt x="361235" y="440903"/>
                  <a:pt x="364359" y="439732"/>
                  <a:pt x="369046" y="438169"/>
                </a:cubicBezTo>
                <a:cubicBezTo>
                  <a:pt x="365922" y="435045"/>
                  <a:pt x="363578" y="433093"/>
                  <a:pt x="362016" y="432312"/>
                </a:cubicBezTo>
                <a:close/>
                <a:moveTo>
                  <a:pt x="483860" y="422939"/>
                </a:moveTo>
                <a:cubicBezTo>
                  <a:pt x="479955" y="424501"/>
                  <a:pt x="476050" y="425868"/>
                  <a:pt x="472144" y="427040"/>
                </a:cubicBezTo>
                <a:cubicBezTo>
                  <a:pt x="468239" y="428211"/>
                  <a:pt x="464334" y="429578"/>
                  <a:pt x="460429" y="431140"/>
                </a:cubicBezTo>
                <a:cubicBezTo>
                  <a:pt x="463553" y="432702"/>
                  <a:pt x="466482" y="434460"/>
                  <a:pt x="469215" y="436412"/>
                </a:cubicBezTo>
                <a:cubicBezTo>
                  <a:pt x="471949" y="438365"/>
                  <a:pt x="474878" y="440122"/>
                  <a:pt x="478002" y="441684"/>
                </a:cubicBezTo>
                <a:cubicBezTo>
                  <a:pt x="479564" y="441684"/>
                  <a:pt x="480541" y="441489"/>
                  <a:pt x="480931" y="441098"/>
                </a:cubicBezTo>
                <a:cubicBezTo>
                  <a:pt x="481322" y="440708"/>
                  <a:pt x="482298" y="440513"/>
                  <a:pt x="483860" y="440513"/>
                </a:cubicBezTo>
                <a:lnTo>
                  <a:pt x="487375" y="425282"/>
                </a:lnTo>
                <a:cubicBezTo>
                  <a:pt x="486594" y="424501"/>
                  <a:pt x="486008" y="424111"/>
                  <a:pt x="485618" y="424111"/>
                </a:cubicBezTo>
                <a:cubicBezTo>
                  <a:pt x="485227" y="424111"/>
                  <a:pt x="484641" y="423720"/>
                  <a:pt x="483860" y="422939"/>
                </a:cubicBezTo>
                <a:close/>
                <a:moveTo>
                  <a:pt x="408879" y="412395"/>
                </a:moveTo>
                <a:cubicBezTo>
                  <a:pt x="402631" y="413957"/>
                  <a:pt x="396968" y="415519"/>
                  <a:pt x="391892" y="417081"/>
                </a:cubicBezTo>
                <a:cubicBezTo>
                  <a:pt x="386815" y="418643"/>
                  <a:pt x="381933" y="420205"/>
                  <a:pt x="377247" y="421767"/>
                </a:cubicBezTo>
                <a:cubicBezTo>
                  <a:pt x="380371" y="424111"/>
                  <a:pt x="384276" y="427625"/>
                  <a:pt x="388963" y="432312"/>
                </a:cubicBezTo>
                <a:lnTo>
                  <a:pt x="420595" y="421767"/>
                </a:lnTo>
                <a:cubicBezTo>
                  <a:pt x="417471" y="420205"/>
                  <a:pt x="413566" y="417081"/>
                  <a:pt x="408879" y="412395"/>
                </a:cubicBezTo>
                <a:close/>
                <a:moveTo>
                  <a:pt x="454571" y="400679"/>
                </a:moveTo>
                <a:lnTo>
                  <a:pt x="429968" y="407708"/>
                </a:lnTo>
                <a:cubicBezTo>
                  <a:pt x="431530" y="409271"/>
                  <a:pt x="433287" y="410833"/>
                  <a:pt x="435240" y="412395"/>
                </a:cubicBezTo>
                <a:cubicBezTo>
                  <a:pt x="437192" y="413957"/>
                  <a:pt x="439340" y="415519"/>
                  <a:pt x="441683" y="417081"/>
                </a:cubicBezTo>
                <a:cubicBezTo>
                  <a:pt x="445589" y="415519"/>
                  <a:pt x="449884" y="414347"/>
                  <a:pt x="454571" y="413566"/>
                </a:cubicBezTo>
                <a:cubicBezTo>
                  <a:pt x="459257" y="412785"/>
                  <a:pt x="463553" y="411614"/>
                  <a:pt x="467458" y="410052"/>
                </a:cubicBezTo>
                <a:cubicBezTo>
                  <a:pt x="461210" y="406927"/>
                  <a:pt x="456914" y="403803"/>
                  <a:pt x="454571" y="400679"/>
                </a:cubicBezTo>
                <a:close/>
                <a:moveTo>
                  <a:pt x="494404" y="388963"/>
                </a:moveTo>
                <a:lnTo>
                  <a:pt x="485032" y="392478"/>
                </a:lnTo>
                <a:cubicBezTo>
                  <a:pt x="483470" y="393259"/>
                  <a:pt x="482103" y="393650"/>
                  <a:pt x="480931" y="393650"/>
                </a:cubicBezTo>
                <a:cubicBezTo>
                  <a:pt x="479760" y="393650"/>
                  <a:pt x="478393" y="394040"/>
                  <a:pt x="476831" y="394821"/>
                </a:cubicBezTo>
                <a:cubicBezTo>
                  <a:pt x="479174" y="396383"/>
                  <a:pt x="481322" y="397750"/>
                  <a:pt x="483274" y="398922"/>
                </a:cubicBezTo>
                <a:cubicBezTo>
                  <a:pt x="485227" y="400093"/>
                  <a:pt x="486984" y="401460"/>
                  <a:pt x="488546" y="403022"/>
                </a:cubicBezTo>
                <a:cubicBezTo>
                  <a:pt x="489327" y="403022"/>
                  <a:pt x="489913" y="402827"/>
                  <a:pt x="490304" y="402436"/>
                </a:cubicBezTo>
                <a:cubicBezTo>
                  <a:pt x="490694" y="402046"/>
                  <a:pt x="491280" y="401851"/>
                  <a:pt x="492061" y="401851"/>
                </a:cubicBezTo>
                <a:cubicBezTo>
                  <a:pt x="493623" y="395602"/>
                  <a:pt x="494404" y="391306"/>
                  <a:pt x="494404" y="388963"/>
                </a:cubicBezTo>
                <a:close/>
                <a:moveTo>
                  <a:pt x="380762" y="387792"/>
                </a:moveTo>
                <a:cubicBezTo>
                  <a:pt x="379199" y="388573"/>
                  <a:pt x="377833" y="388963"/>
                  <a:pt x="376661" y="388963"/>
                </a:cubicBezTo>
                <a:cubicBezTo>
                  <a:pt x="375489" y="388963"/>
                  <a:pt x="374123" y="389354"/>
                  <a:pt x="372560" y="390135"/>
                </a:cubicBezTo>
                <a:lnTo>
                  <a:pt x="369046" y="406537"/>
                </a:lnTo>
                <a:cubicBezTo>
                  <a:pt x="372951" y="404975"/>
                  <a:pt x="376856" y="403608"/>
                  <a:pt x="380762" y="402436"/>
                </a:cubicBezTo>
                <a:cubicBezTo>
                  <a:pt x="384667" y="401265"/>
                  <a:pt x="388572" y="399898"/>
                  <a:pt x="392477" y="398336"/>
                </a:cubicBezTo>
                <a:cubicBezTo>
                  <a:pt x="390915" y="396774"/>
                  <a:pt x="388572" y="395016"/>
                  <a:pt x="385448" y="393064"/>
                </a:cubicBezTo>
                <a:cubicBezTo>
                  <a:pt x="382324" y="391111"/>
                  <a:pt x="380762" y="389354"/>
                  <a:pt x="380762" y="387792"/>
                </a:cubicBezTo>
                <a:close/>
                <a:moveTo>
                  <a:pt x="421767" y="376076"/>
                </a:moveTo>
                <a:cubicBezTo>
                  <a:pt x="417861" y="377638"/>
                  <a:pt x="414347" y="378810"/>
                  <a:pt x="411223" y="379591"/>
                </a:cubicBezTo>
                <a:cubicBezTo>
                  <a:pt x="408098" y="380372"/>
                  <a:pt x="404584" y="381153"/>
                  <a:pt x="400678" y="381934"/>
                </a:cubicBezTo>
                <a:cubicBezTo>
                  <a:pt x="402240" y="383496"/>
                  <a:pt x="404193" y="385253"/>
                  <a:pt x="406536" y="387206"/>
                </a:cubicBezTo>
                <a:cubicBezTo>
                  <a:pt x="408879" y="389159"/>
                  <a:pt x="410832" y="390916"/>
                  <a:pt x="412394" y="392478"/>
                </a:cubicBezTo>
                <a:cubicBezTo>
                  <a:pt x="416299" y="390916"/>
                  <a:pt x="420009" y="389940"/>
                  <a:pt x="423524" y="389549"/>
                </a:cubicBezTo>
                <a:cubicBezTo>
                  <a:pt x="427039" y="389159"/>
                  <a:pt x="430749" y="388182"/>
                  <a:pt x="434654" y="386620"/>
                </a:cubicBezTo>
                <a:cubicBezTo>
                  <a:pt x="432311" y="385058"/>
                  <a:pt x="430163" y="383496"/>
                  <a:pt x="428210" y="381934"/>
                </a:cubicBezTo>
                <a:cubicBezTo>
                  <a:pt x="426258" y="380372"/>
                  <a:pt x="424110" y="378419"/>
                  <a:pt x="421767" y="376076"/>
                </a:cubicBezTo>
                <a:close/>
                <a:moveTo>
                  <a:pt x="466287" y="363189"/>
                </a:moveTo>
                <a:cubicBezTo>
                  <a:pt x="462381" y="364751"/>
                  <a:pt x="458476" y="365922"/>
                  <a:pt x="454571" y="366703"/>
                </a:cubicBezTo>
                <a:cubicBezTo>
                  <a:pt x="450666" y="367484"/>
                  <a:pt x="446760" y="368656"/>
                  <a:pt x="442855" y="370218"/>
                </a:cubicBezTo>
                <a:cubicBezTo>
                  <a:pt x="444417" y="370999"/>
                  <a:pt x="445979" y="372171"/>
                  <a:pt x="447541" y="373733"/>
                </a:cubicBezTo>
                <a:cubicBezTo>
                  <a:pt x="449103" y="375295"/>
                  <a:pt x="450470" y="376466"/>
                  <a:pt x="451642" y="377247"/>
                </a:cubicBezTo>
                <a:cubicBezTo>
                  <a:pt x="452813" y="378029"/>
                  <a:pt x="454180" y="379200"/>
                  <a:pt x="455742" y="380762"/>
                </a:cubicBezTo>
                <a:lnTo>
                  <a:pt x="480345" y="373733"/>
                </a:lnTo>
                <a:close/>
                <a:moveTo>
                  <a:pt x="395992" y="356159"/>
                </a:moveTo>
                <a:cubicBezTo>
                  <a:pt x="389744" y="360845"/>
                  <a:pt x="385448" y="363579"/>
                  <a:pt x="383105" y="364360"/>
                </a:cubicBezTo>
                <a:cubicBezTo>
                  <a:pt x="383886" y="365141"/>
                  <a:pt x="384667" y="365727"/>
                  <a:pt x="385448" y="366118"/>
                </a:cubicBezTo>
                <a:cubicBezTo>
                  <a:pt x="386229" y="366508"/>
                  <a:pt x="387010" y="367094"/>
                  <a:pt x="387791" y="367875"/>
                </a:cubicBezTo>
                <a:cubicBezTo>
                  <a:pt x="390134" y="367094"/>
                  <a:pt x="392673" y="366313"/>
                  <a:pt x="395406" y="365532"/>
                </a:cubicBezTo>
                <a:cubicBezTo>
                  <a:pt x="398140" y="364751"/>
                  <a:pt x="400678" y="363970"/>
                  <a:pt x="403022" y="363189"/>
                </a:cubicBezTo>
                <a:close/>
                <a:moveTo>
                  <a:pt x="503777" y="351473"/>
                </a:moveTo>
                <a:cubicBezTo>
                  <a:pt x="500653" y="353035"/>
                  <a:pt x="497919" y="354011"/>
                  <a:pt x="495576" y="354402"/>
                </a:cubicBezTo>
                <a:cubicBezTo>
                  <a:pt x="493233" y="354792"/>
                  <a:pt x="490499" y="355769"/>
                  <a:pt x="487375" y="357331"/>
                </a:cubicBezTo>
                <a:cubicBezTo>
                  <a:pt x="489718" y="358893"/>
                  <a:pt x="494014" y="362017"/>
                  <a:pt x="500262" y="366703"/>
                </a:cubicBezTo>
                <a:close/>
                <a:moveTo>
                  <a:pt x="381933" y="342100"/>
                </a:moveTo>
                <a:lnTo>
                  <a:pt x="381933" y="344443"/>
                </a:lnTo>
                <a:cubicBezTo>
                  <a:pt x="381933" y="344443"/>
                  <a:pt x="382714" y="344053"/>
                  <a:pt x="384276" y="343272"/>
                </a:cubicBezTo>
                <a:cubicBezTo>
                  <a:pt x="383495" y="343272"/>
                  <a:pt x="383105" y="343077"/>
                  <a:pt x="383105" y="342686"/>
                </a:cubicBezTo>
                <a:cubicBezTo>
                  <a:pt x="383105" y="342296"/>
                  <a:pt x="382714" y="342100"/>
                  <a:pt x="381933" y="342100"/>
                </a:cubicBezTo>
                <a:close/>
                <a:moveTo>
                  <a:pt x="434654" y="338586"/>
                </a:moveTo>
                <a:cubicBezTo>
                  <a:pt x="430749" y="340148"/>
                  <a:pt x="427039" y="341710"/>
                  <a:pt x="423524" y="343272"/>
                </a:cubicBezTo>
                <a:cubicBezTo>
                  <a:pt x="420009" y="344834"/>
                  <a:pt x="416299" y="346396"/>
                  <a:pt x="412394" y="347958"/>
                </a:cubicBezTo>
                <a:cubicBezTo>
                  <a:pt x="415518" y="349520"/>
                  <a:pt x="417666" y="350887"/>
                  <a:pt x="418838" y="352059"/>
                </a:cubicBezTo>
                <a:cubicBezTo>
                  <a:pt x="420009" y="353230"/>
                  <a:pt x="422548" y="354597"/>
                  <a:pt x="426453" y="356159"/>
                </a:cubicBezTo>
                <a:cubicBezTo>
                  <a:pt x="430358" y="355378"/>
                  <a:pt x="433873" y="354597"/>
                  <a:pt x="436997" y="353816"/>
                </a:cubicBezTo>
                <a:cubicBezTo>
                  <a:pt x="440121" y="353035"/>
                  <a:pt x="443636" y="351863"/>
                  <a:pt x="447541" y="350301"/>
                </a:cubicBezTo>
                <a:cubicBezTo>
                  <a:pt x="445979" y="349520"/>
                  <a:pt x="444612" y="348544"/>
                  <a:pt x="443441" y="347372"/>
                </a:cubicBezTo>
                <a:cubicBezTo>
                  <a:pt x="442269" y="346201"/>
                  <a:pt x="440902" y="344834"/>
                  <a:pt x="439340" y="343272"/>
                </a:cubicBezTo>
                <a:close/>
                <a:moveTo>
                  <a:pt x="488546" y="321012"/>
                </a:moveTo>
                <a:cubicBezTo>
                  <a:pt x="482298" y="322574"/>
                  <a:pt x="476245" y="324331"/>
                  <a:pt x="470387" y="326284"/>
                </a:cubicBezTo>
                <a:cubicBezTo>
                  <a:pt x="464529" y="328237"/>
                  <a:pt x="458476" y="329994"/>
                  <a:pt x="452228" y="331556"/>
                </a:cubicBezTo>
                <a:cubicBezTo>
                  <a:pt x="455352" y="333118"/>
                  <a:pt x="458086" y="335266"/>
                  <a:pt x="460429" y="338000"/>
                </a:cubicBezTo>
                <a:cubicBezTo>
                  <a:pt x="462772" y="340733"/>
                  <a:pt x="465505" y="342881"/>
                  <a:pt x="468630" y="344443"/>
                </a:cubicBezTo>
                <a:cubicBezTo>
                  <a:pt x="479564" y="342100"/>
                  <a:pt x="488156" y="339367"/>
                  <a:pt x="494404" y="336242"/>
                </a:cubicBezTo>
                <a:cubicBezTo>
                  <a:pt x="500653" y="335461"/>
                  <a:pt x="504167" y="333899"/>
                  <a:pt x="504948" y="331556"/>
                </a:cubicBezTo>
                <a:cubicBezTo>
                  <a:pt x="501824" y="329994"/>
                  <a:pt x="499091" y="328237"/>
                  <a:pt x="496747" y="326284"/>
                </a:cubicBezTo>
                <a:cubicBezTo>
                  <a:pt x="494404" y="324331"/>
                  <a:pt x="491671" y="322574"/>
                  <a:pt x="488546" y="321012"/>
                </a:cubicBezTo>
                <a:close/>
                <a:moveTo>
                  <a:pt x="413566" y="313983"/>
                </a:moveTo>
                <a:cubicBezTo>
                  <a:pt x="409660" y="315545"/>
                  <a:pt x="406146" y="317107"/>
                  <a:pt x="403022" y="318669"/>
                </a:cubicBezTo>
                <a:cubicBezTo>
                  <a:pt x="399897" y="320231"/>
                  <a:pt x="396773" y="321012"/>
                  <a:pt x="393649" y="321012"/>
                </a:cubicBezTo>
                <a:cubicBezTo>
                  <a:pt x="390525" y="321012"/>
                  <a:pt x="388572" y="319840"/>
                  <a:pt x="387791" y="317497"/>
                </a:cubicBezTo>
                <a:lnTo>
                  <a:pt x="386619" y="322184"/>
                </a:lnTo>
                <a:cubicBezTo>
                  <a:pt x="389744" y="322184"/>
                  <a:pt x="392282" y="323941"/>
                  <a:pt x="394235" y="327456"/>
                </a:cubicBezTo>
                <a:cubicBezTo>
                  <a:pt x="396187" y="330970"/>
                  <a:pt x="398335" y="333899"/>
                  <a:pt x="400678" y="336242"/>
                </a:cubicBezTo>
                <a:cubicBezTo>
                  <a:pt x="404584" y="334680"/>
                  <a:pt x="408489" y="332923"/>
                  <a:pt x="412394" y="330970"/>
                </a:cubicBezTo>
                <a:cubicBezTo>
                  <a:pt x="416299" y="329018"/>
                  <a:pt x="420205" y="327260"/>
                  <a:pt x="424110" y="325698"/>
                </a:cubicBezTo>
                <a:cubicBezTo>
                  <a:pt x="419424" y="321012"/>
                  <a:pt x="415909" y="317107"/>
                  <a:pt x="413566" y="313983"/>
                </a:cubicBezTo>
                <a:close/>
                <a:moveTo>
                  <a:pt x="460429" y="298752"/>
                </a:moveTo>
                <a:cubicBezTo>
                  <a:pt x="455742" y="300314"/>
                  <a:pt x="450861" y="301681"/>
                  <a:pt x="445784" y="302853"/>
                </a:cubicBezTo>
                <a:cubicBezTo>
                  <a:pt x="440707" y="304024"/>
                  <a:pt x="435826" y="305391"/>
                  <a:pt x="431139" y="306953"/>
                </a:cubicBezTo>
                <a:cubicBezTo>
                  <a:pt x="432701" y="309296"/>
                  <a:pt x="434263" y="311444"/>
                  <a:pt x="435826" y="313397"/>
                </a:cubicBezTo>
                <a:cubicBezTo>
                  <a:pt x="437388" y="315349"/>
                  <a:pt x="438950" y="317107"/>
                  <a:pt x="440512" y="318669"/>
                </a:cubicBezTo>
                <a:cubicBezTo>
                  <a:pt x="442074" y="318669"/>
                  <a:pt x="443050" y="318474"/>
                  <a:pt x="443441" y="318083"/>
                </a:cubicBezTo>
                <a:cubicBezTo>
                  <a:pt x="443831" y="317692"/>
                  <a:pt x="444417" y="317497"/>
                  <a:pt x="445198" y="317497"/>
                </a:cubicBezTo>
                <a:cubicBezTo>
                  <a:pt x="449103" y="315935"/>
                  <a:pt x="453399" y="314373"/>
                  <a:pt x="458086" y="312811"/>
                </a:cubicBezTo>
                <a:cubicBezTo>
                  <a:pt x="462772" y="311249"/>
                  <a:pt x="467068" y="309687"/>
                  <a:pt x="470973" y="308125"/>
                </a:cubicBezTo>
                <a:cubicBezTo>
                  <a:pt x="469411" y="306562"/>
                  <a:pt x="467653" y="305000"/>
                  <a:pt x="465701" y="303438"/>
                </a:cubicBezTo>
                <a:cubicBezTo>
                  <a:pt x="463748" y="301876"/>
                  <a:pt x="461991" y="300314"/>
                  <a:pt x="460429" y="298752"/>
                </a:cubicBezTo>
                <a:close/>
                <a:moveTo>
                  <a:pt x="393649" y="291723"/>
                </a:moveTo>
                <a:lnTo>
                  <a:pt x="391306" y="303438"/>
                </a:lnTo>
                <a:cubicBezTo>
                  <a:pt x="392868" y="302657"/>
                  <a:pt x="394430" y="302267"/>
                  <a:pt x="395992" y="302267"/>
                </a:cubicBezTo>
                <a:cubicBezTo>
                  <a:pt x="397554" y="302267"/>
                  <a:pt x="399116" y="301876"/>
                  <a:pt x="400678" y="301095"/>
                </a:cubicBezTo>
                <a:cubicBezTo>
                  <a:pt x="399116" y="299533"/>
                  <a:pt x="397945" y="297971"/>
                  <a:pt x="397164" y="296409"/>
                </a:cubicBezTo>
                <a:cubicBezTo>
                  <a:pt x="396383" y="294847"/>
                  <a:pt x="395211" y="293285"/>
                  <a:pt x="393649" y="291723"/>
                </a:cubicBezTo>
                <a:close/>
                <a:moveTo>
                  <a:pt x="502605" y="287036"/>
                </a:moveTo>
                <a:cubicBezTo>
                  <a:pt x="498700" y="288598"/>
                  <a:pt x="495185" y="289770"/>
                  <a:pt x="492061" y="290551"/>
                </a:cubicBezTo>
                <a:cubicBezTo>
                  <a:pt x="488937" y="291332"/>
                  <a:pt x="485422" y="292113"/>
                  <a:pt x="481517" y="292894"/>
                </a:cubicBezTo>
                <a:cubicBezTo>
                  <a:pt x="483079" y="294456"/>
                  <a:pt x="484641" y="295823"/>
                  <a:pt x="486203" y="296995"/>
                </a:cubicBezTo>
                <a:cubicBezTo>
                  <a:pt x="487765" y="298166"/>
                  <a:pt x="489327" y="299533"/>
                  <a:pt x="490890" y="301095"/>
                </a:cubicBezTo>
                <a:cubicBezTo>
                  <a:pt x="498700" y="299533"/>
                  <a:pt x="504167" y="298752"/>
                  <a:pt x="507292" y="298752"/>
                </a:cubicBezTo>
                <a:lnTo>
                  <a:pt x="515493" y="298752"/>
                </a:lnTo>
                <a:cubicBezTo>
                  <a:pt x="515493" y="297971"/>
                  <a:pt x="515883" y="297190"/>
                  <a:pt x="516664" y="296409"/>
                </a:cubicBezTo>
                <a:cubicBezTo>
                  <a:pt x="514321" y="294847"/>
                  <a:pt x="511978" y="293285"/>
                  <a:pt x="509635" y="291723"/>
                </a:cubicBezTo>
                <a:cubicBezTo>
                  <a:pt x="507292" y="290160"/>
                  <a:pt x="504948" y="288598"/>
                  <a:pt x="502605" y="287036"/>
                </a:cubicBezTo>
                <a:close/>
                <a:moveTo>
                  <a:pt x="435826" y="276492"/>
                </a:moveTo>
                <a:cubicBezTo>
                  <a:pt x="431920" y="278054"/>
                  <a:pt x="427820" y="279616"/>
                  <a:pt x="423524" y="281178"/>
                </a:cubicBezTo>
                <a:cubicBezTo>
                  <a:pt x="419228" y="282740"/>
                  <a:pt x="415128" y="284303"/>
                  <a:pt x="411223" y="285865"/>
                </a:cubicBezTo>
                <a:cubicBezTo>
                  <a:pt x="412004" y="287427"/>
                  <a:pt x="413956" y="289770"/>
                  <a:pt x="417080" y="292894"/>
                </a:cubicBezTo>
                <a:cubicBezTo>
                  <a:pt x="420986" y="291332"/>
                  <a:pt x="425281" y="289965"/>
                  <a:pt x="429968" y="288794"/>
                </a:cubicBezTo>
                <a:cubicBezTo>
                  <a:pt x="434654" y="287622"/>
                  <a:pt x="439340" y="286255"/>
                  <a:pt x="444027" y="284693"/>
                </a:cubicBezTo>
                <a:close/>
                <a:moveTo>
                  <a:pt x="476831" y="263605"/>
                </a:moveTo>
                <a:cubicBezTo>
                  <a:pt x="472925" y="265167"/>
                  <a:pt x="469215" y="266338"/>
                  <a:pt x="465701" y="267119"/>
                </a:cubicBezTo>
                <a:cubicBezTo>
                  <a:pt x="462186" y="267901"/>
                  <a:pt x="458476" y="269072"/>
                  <a:pt x="454571" y="270634"/>
                </a:cubicBezTo>
                <a:cubicBezTo>
                  <a:pt x="456133" y="272196"/>
                  <a:pt x="457890" y="273758"/>
                  <a:pt x="459843" y="275320"/>
                </a:cubicBezTo>
                <a:cubicBezTo>
                  <a:pt x="461795" y="276883"/>
                  <a:pt x="463553" y="278445"/>
                  <a:pt x="465115" y="280007"/>
                </a:cubicBezTo>
                <a:lnTo>
                  <a:pt x="486203" y="272977"/>
                </a:lnTo>
                <a:cubicBezTo>
                  <a:pt x="484641" y="271415"/>
                  <a:pt x="483079" y="269853"/>
                  <a:pt x="481517" y="268291"/>
                </a:cubicBezTo>
                <a:cubicBezTo>
                  <a:pt x="479955" y="266729"/>
                  <a:pt x="478393" y="265167"/>
                  <a:pt x="476831" y="263605"/>
                </a:cubicBezTo>
                <a:close/>
                <a:moveTo>
                  <a:pt x="411223" y="253061"/>
                </a:moveTo>
                <a:cubicBezTo>
                  <a:pt x="404974" y="255404"/>
                  <a:pt x="401264" y="257552"/>
                  <a:pt x="400093" y="259504"/>
                </a:cubicBezTo>
                <a:cubicBezTo>
                  <a:pt x="398921" y="261457"/>
                  <a:pt x="397554" y="265948"/>
                  <a:pt x="395992" y="272977"/>
                </a:cubicBezTo>
                <a:cubicBezTo>
                  <a:pt x="405365" y="269072"/>
                  <a:pt x="413956" y="265948"/>
                  <a:pt x="421767" y="263605"/>
                </a:cubicBezTo>
                <a:close/>
                <a:moveTo>
                  <a:pt x="528380" y="239002"/>
                </a:moveTo>
                <a:cubicBezTo>
                  <a:pt x="522132" y="242126"/>
                  <a:pt x="516469" y="245055"/>
                  <a:pt x="511392" y="247788"/>
                </a:cubicBezTo>
                <a:cubicBezTo>
                  <a:pt x="506315" y="250522"/>
                  <a:pt x="500653" y="253451"/>
                  <a:pt x="494404" y="256575"/>
                </a:cubicBezTo>
                <a:cubicBezTo>
                  <a:pt x="495966" y="258137"/>
                  <a:pt x="497529" y="259699"/>
                  <a:pt x="499091" y="261262"/>
                </a:cubicBezTo>
                <a:cubicBezTo>
                  <a:pt x="500653" y="262824"/>
                  <a:pt x="502215" y="264386"/>
                  <a:pt x="503777" y="265948"/>
                </a:cubicBezTo>
                <a:cubicBezTo>
                  <a:pt x="513150" y="260481"/>
                  <a:pt x="520179" y="257747"/>
                  <a:pt x="524865" y="257747"/>
                </a:cubicBezTo>
                <a:close/>
                <a:moveTo>
                  <a:pt x="453399" y="237830"/>
                </a:moveTo>
                <a:cubicBezTo>
                  <a:pt x="448713" y="239392"/>
                  <a:pt x="444612" y="240954"/>
                  <a:pt x="441098" y="242516"/>
                </a:cubicBezTo>
                <a:cubicBezTo>
                  <a:pt x="437583" y="244079"/>
                  <a:pt x="433873" y="245641"/>
                  <a:pt x="429968" y="247203"/>
                </a:cubicBezTo>
                <a:lnTo>
                  <a:pt x="440512" y="257747"/>
                </a:lnTo>
                <a:cubicBezTo>
                  <a:pt x="444417" y="256185"/>
                  <a:pt x="448518" y="254818"/>
                  <a:pt x="452813" y="253646"/>
                </a:cubicBezTo>
                <a:cubicBezTo>
                  <a:pt x="457109" y="252475"/>
                  <a:pt x="461210" y="251108"/>
                  <a:pt x="465115" y="249546"/>
                </a:cubicBezTo>
                <a:cubicBezTo>
                  <a:pt x="461991" y="244860"/>
                  <a:pt x="458086" y="240954"/>
                  <a:pt x="453399" y="237830"/>
                </a:cubicBezTo>
                <a:close/>
                <a:moveTo>
                  <a:pt x="497919" y="217913"/>
                </a:moveTo>
                <a:cubicBezTo>
                  <a:pt x="493233" y="220256"/>
                  <a:pt x="488546" y="222404"/>
                  <a:pt x="483860" y="224357"/>
                </a:cubicBezTo>
                <a:cubicBezTo>
                  <a:pt x="479174" y="226310"/>
                  <a:pt x="474878" y="228458"/>
                  <a:pt x="470973" y="230801"/>
                </a:cubicBezTo>
                <a:cubicBezTo>
                  <a:pt x="475659" y="233925"/>
                  <a:pt x="479564" y="237830"/>
                  <a:pt x="482689" y="242516"/>
                </a:cubicBezTo>
                <a:cubicBezTo>
                  <a:pt x="487375" y="240173"/>
                  <a:pt x="491866" y="237830"/>
                  <a:pt x="496162" y="235487"/>
                </a:cubicBezTo>
                <a:cubicBezTo>
                  <a:pt x="500457" y="233144"/>
                  <a:pt x="504948" y="230801"/>
                  <a:pt x="509635" y="228458"/>
                </a:cubicBezTo>
                <a:cubicBezTo>
                  <a:pt x="506511" y="226114"/>
                  <a:pt x="502605" y="222600"/>
                  <a:pt x="497919" y="217913"/>
                </a:cubicBezTo>
                <a:close/>
                <a:moveTo>
                  <a:pt x="428796" y="209712"/>
                </a:moveTo>
                <a:cubicBezTo>
                  <a:pt x="424110" y="211274"/>
                  <a:pt x="422157" y="212055"/>
                  <a:pt x="422938" y="212055"/>
                </a:cubicBezTo>
                <a:lnTo>
                  <a:pt x="413566" y="219085"/>
                </a:lnTo>
                <a:cubicBezTo>
                  <a:pt x="412785" y="220647"/>
                  <a:pt x="412004" y="221819"/>
                  <a:pt x="411223" y="222600"/>
                </a:cubicBezTo>
                <a:cubicBezTo>
                  <a:pt x="410441" y="223381"/>
                  <a:pt x="409660" y="224552"/>
                  <a:pt x="408879" y="226114"/>
                </a:cubicBezTo>
                <a:cubicBezTo>
                  <a:pt x="410441" y="226895"/>
                  <a:pt x="411418" y="227676"/>
                  <a:pt x="411808" y="228458"/>
                </a:cubicBezTo>
                <a:cubicBezTo>
                  <a:pt x="412199" y="229239"/>
                  <a:pt x="413175" y="230020"/>
                  <a:pt x="414737" y="230801"/>
                </a:cubicBezTo>
                <a:cubicBezTo>
                  <a:pt x="418642" y="229239"/>
                  <a:pt x="422743" y="227872"/>
                  <a:pt x="427039" y="226700"/>
                </a:cubicBezTo>
                <a:cubicBezTo>
                  <a:pt x="431335" y="225529"/>
                  <a:pt x="435826" y="224162"/>
                  <a:pt x="440512" y="222600"/>
                </a:cubicBezTo>
                <a:cubicBezTo>
                  <a:pt x="435826" y="216351"/>
                  <a:pt x="431920" y="212055"/>
                  <a:pt x="428796" y="209712"/>
                </a:cubicBezTo>
                <a:close/>
                <a:moveTo>
                  <a:pt x="536581" y="205026"/>
                </a:moveTo>
                <a:cubicBezTo>
                  <a:pt x="532676" y="205807"/>
                  <a:pt x="529161" y="206588"/>
                  <a:pt x="526037" y="207369"/>
                </a:cubicBezTo>
                <a:cubicBezTo>
                  <a:pt x="522913" y="208150"/>
                  <a:pt x="519398" y="209322"/>
                  <a:pt x="515493" y="210884"/>
                </a:cubicBezTo>
                <a:cubicBezTo>
                  <a:pt x="519398" y="213227"/>
                  <a:pt x="522522" y="216351"/>
                  <a:pt x="524865" y="220256"/>
                </a:cubicBezTo>
                <a:cubicBezTo>
                  <a:pt x="527208" y="219475"/>
                  <a:pt x="529942" y="218304"/>
                  <a:pt x="533066" y="216742"/>
                </a:cubicBezTo>
                <a:lnTo>
                  <a:pt x="535409" y="209712"/>
                </a:lnTo>
                <a:cubicBezTo>
                  <a:pt x="535409" y="207369"/>
                  <a:pt x="535800" y="205807"/>
                  <a:pt x="536581" y="205026"/>
                </a:cubicBezTo>
                <a:close/>
                <a:moveTo>
                  <a:pt x="475659" y="195653"/>
                </a:moveTo>
                <a:cubicBezTo>
                  <a:pt x="470973" y="197216"/>
                  <a:pt x="466287" y="198582"/>
                  <a:pt x="461600" y="199754"/>
                </a:cubicBezTo>
                <a:cubicBezTo>
                  <a:pt x="456914" y="200925"/>
                  <a:pt x="452228" y="202292"/>
                  <a:pt x="447541" y="203854"/>
                </a:cubicBezTo>
                <a:cubicBezTo>
                  <a:pt x="449884" y="206198"/>
                  <a:pt x="453399" y="210493"/>
                  <a:pt x="458086" y="216742"/>
                </a:cubicBezTo>
                <a:cubicBezTo>
                  <a:pt x="461991" y="214399"/>
                  <a:pt x="466287" y="212446"/>
                  <a:pt x="470973" y="210884"/>
                </a:cubicBezTo>
                <a:cubicBezTo>
                  <a:pt x="475659" y="209322"/>
                  <a:pt x="480345" y="207369"/>
                  <a:pt x="485032" y="205026"/>
                </a:cubicBezTo>
                <a:close/>
                <a:moveTo>
                  <a:pt x="534238" y="187452"/>
                </a:moveTo>
                <a:cubicBezTo>
                  <a:pt x="520960" y="187452"/>
                  <a:pt x="508073" y="188624"/>
                  <a:pt x="495576" y="190967"/>
                </a:cubicBezTo>
                <a:lnTo>
                  <a:pt x="502605" y="197997"/>
                </a:lnTo>
                <a:cubicBezTo>
                  <a:pt x="511978" y="193310"/>
                  <a:pt x="522522" y="189796"/>
                  <a:pt x="534238" y="187452"/>
                </a:cubicBezTo>
                <a:close/>
                <a:moveTo>
                  <a:pt x="244859" y="0"/>
                </a:moveTo>
                <a:cubicBezTo>
                  <a:pt x="251107" y="0"/>
                  <a:pt x="254231" y="2734"/>
                  <a:pt x="254231" y="8201"/>
                </a:cubicBezTo>
                <a:cubicBezTo>
                  <a:pt x="254231" y="26947"/>
                  <a:pt x="254036" y="44716"/>
                  <a:pt x="253646" y="61508"/>
                </a:cubicBezTo>
                <a:cubicBezTo>
                  <a:pt x="253255" y="78301"/>
                  <a:pt x="252084" y="94898"/>
                  <a:pt x="250131" y="111300"/>
                </a:cubicBezTo>
                <a:cubicBezTo>
                  <a:pt x="248178" y="127702"/>
                  <a:pt x="245640" y="144104"/>
                  <a:pt x="242516" y="160506"/>
                </a:cubicBezTo>
                <a:cubicBezTo>
                  <a:pt x="239391" y="176908"/>
                  <a:pt x="235096" y="194482"/>
                  <a:pt x="229628" y="213227"/>
                </a:cubicBezTo>
                <a:cubicBezTo>
                  <a:pt x="219475" y="245250"/>
                  <a:pt x="207173" y="276102"/>
                  <a:pt x="192724" y="305781"/>
                </a:cubicBezTo>
                <a:cubicBezTo>
                  <a:pt x="178274" y="335461"/>
                  <a:pt x="162263" y="364360"/>
                  <a:pt x="144689" y="392478"/>
                </a:cubicBezTo>
                <a:cubicBezTo>
                  <a:pt x="127116" y="420596"/>
                  <a:pt x="108566" y="448128"/>
                  <a:pt x="89039" y="475074"/>
                </a:cubicBezTo>
                <a:cubicBezTo>
                  <a:pt x="69513" y="502020"/>
                  <a:pt x="50377" y="529162"/>
                  <a:pt x="31632" y="556499"/>
                </a:cubicBezTo>
                <a:cubicBezTo>
                  <a:pt x="81619" y="546345"/>
                  <a:pt x="131411" y="536191"/>
                  <a:pt x="181008" y="526038"/>
                </a:cubicBezTo>
                <a:cubicBezTo>
                  <a:pt x="230605" y="515884"/>
                  <a:pt x="280006" y="504949"/>
                  <a:pt x="329212" y="493233"/>
                </a:cubicBezTo>
                <a:cubicBezTo>
                  <a:pt x="329993" y="491671"/>
                  <a:pt x="330384" y="489719"/>
                  <a:pt x="330384" y="487376"/>
                </a:cubicBezTo>
                <a:lnTo>
                  <a:pt x="332727" y="478003"/>
                </a:lnTo>
                <a:cubicBezTo>
                  <a:pt x="335070" y="463163"/>
                  <a:pt x="338194" y="448909"/>
                  <a:pt x="342100" y="435241"/>
                </a:cubicBezTo>
                <a:cubicBezTo>
                  <a:pt x="346005" y="421572"/>
                  <a:pt x="349520" y="407708"/>
                  <a:pt x="352644" y="393650"/>
                </a:cubicBezTo>
                <a:cubicBezTo>
                  <a:pt x="350301" y="392869"/>
                  <a:pt x="349129" y="390135"/>
                  <a:pt x="349129" y="385449"/>
                </a:cubicBezTo>
                <a:cubicBezTo>
                  <a:pt x="349129" y="380762"/>
                  <a:pt x="351082" y="378029"/>
                  <a:pt x="354987" y="377247"/>
                </a:cubicBezTo>
                <a:cubicBezTo>
                  <a:pt x="354987" y="375685"/>
                  <a:pt x="355182" y="374709"/>
                  <a:pt x="355573" y="374319"/>
                </a:cubicBezTo>
                <a:cubicBezTo>
                  <a:pt x="355963" y="373928"/>
                  <a:pt x="356158" y="373342"/>
                  <a:pt x="356158" y="372561"/>
                </a:cubicBezTo>
                <a:cubicBezTo>
                  <a:pt x="356158" y="371780"/>
                  <a:pt x="356549" y="370999"/>
                  <a:pt x="357330" y="370218"/>
                </a:cubicBezTo>
                <a:lnTo>
                  <a:pt x="371389" y="304610"/>
                </a:lnTo>
                <a:cubicBezTo>
                  <a:pt x="376075" y="288208"/>
                  <a:pt x="379199" y="270829"/>
                  <a:pt x="380762" y="252475"/>
                </a:cubicBezTo>
                <a:cubicBezTo>
                  <a:pt x="382324" y="234120"/>
                  <a:pt x="388963" y="218304"/>
                  <a:pt x="400678" y="205026"/>
                </a:cubicBezTo>
                <a:lnTo>
                  <a:pt x="412394" y="196825"/>
                </a:lnTo>
                <a:cubicBezTo>
                  <a:pt x="414737" y="195263"/>
                  <a:pt x="418252" y="193701"/>
                  <a:pt x="422938" y="192139"/>
                </a:cubicBezTo>
                <a:cubicBezTo>
                  <a:pt x="440902" y="185890"/>
                  <a:pt x="458867" y="180813"/>
                  <a:pt x="476831" y="176908"/>
                </a:cubicBezTo>
                <a:cubicBezTo>
                  <a:pt x="494795" y="173003"/>
                  <a:pt x="513150" y="170269"/>
                  <a:pt x="531895" y="168707"/>
                </a:cubicBezTo>
                <a:cubicBezTo>
                  <a:pt x="533457" y="168707"/>
                  <a:pt x="535214" y="168903"/>
                  <a:pt x="537167" y="169293"/>
                </a:cubicBezTo>
                <a:cubicBezTo>
                  <a:pt x="539119" y="169683"/>
                  <a:pt x="540877" y="169879"/>
                  <a:pt x="542439" y="169879"/>
                </a:cubicBezTo>
                <a:cubicBezTo>
                  <a:pt x="551811" y="172222"/>
                  <a:pt x="556498" y="179642"/>
                  <a:pt x="556498" y="192139"/>
                </a:cubicBezTo>
                <a:cubicBezTo>
                  <a:pt x="556498" y="195263"/>
                  <a:pt x="556107" y="198582"/>
                  <a:pt x="555326" y="202097"/>
                </a:cubicBezTo>
                <a:cubicBezTo>
                  <a:pt x="554545" y="205612"/>
                  <a:pt x="554155" y="208931"/>
                  <a:pt x="554155" y="212055"/>
                </a:cubicBezTo>
                <a:lnTo>
                  <a:pt x="551811" y="221428"/>
                </a:lnTo>
                <a:cubicBezTo>
                  <a:pt x="548687" y="232363"/>
                  <a:pt x="546344" y="241345"/>
                  <a:pt x="544782" y="248374"/>
                </a:cubicBezTo>
                <a:cubicBezTo>
                  <a:pt x="543220" y="255404"/>
                  <a:pt x="541853" y="262433"/>
                  <a:pt x="540682" y="269463"/>
                </a:cubicBezTo>
                <a:cubicBezTo>
                  <a:pt x="539510" y="276492"/>
                  <a:pt x="537948" y="284303"/>
                  <a:pt x="535995" y="292894"/>
                </a:cubicBezTo>
                <a:cubicBezTo>
                  <a:pt x="534043" y="301486"/>
                  <a:pt x="531504" y="312811"/>
                  <a:pt x="528380" y="326870"/>
                </a:cubicBezTo>
                <a:cubicBezTo>
                  <a:pt x="530723" y="326089"/>
                  <a:pt x="534628" y="325698"/>
                  <a:pt x="540096" y="325698"/>
                </a:cubicBezTo>
                <a:cubicBezTo>
                  <a:pt x="545563" y="325698"/>
                  <a:pt x="548297" y="328432"/>
                  <a:pt x="548297" y="333899"/>
                </a:cubicBezTo>
                <a:cubicBezTo>
                  <a:pt x="548297" y="337805"/>
                  <a:pt x="546930" y="340343"/>
                  <a:pt x="544196" y="341514"/>
                </a:cubicBezTo>
                <a:cubicBezTo>
                  <a:pt x="541463" y="342686"/>
                  <a:pt x="538338" y="343467"/>
                  <a:pt x="534824" y="343858"/>
                </a:cubicBezTo>
                <a:cubicBezTo>
                  <a:pt x="531309" y="344248"/>
                  <a:pt x="528185" y="344834"/>
                  <a:pt x="525451" y="345615"/>
                </a:cubicBezTo>
                <a:cubicBezTo>
                  <a:pt x="522717" y="346396"/>
                  <a:pt x="521351" y="348349"/>
                  <a:pt x="521351" y="351473"/>
                </a:cubicBezTo>
                <a:cubicBezTo>
                  <a:pt x="521351" y="351473"/>
                  <a:pt x="521741" y="352254"/>
                  <a:pt x="522522" y="353816"/>
                </a:cubicBezTo>
                <a:lnTo>
                  <a:pt x="520179" y="360845"/>
                </a:lnTo>
                <a:cubicBezTo>
                  <a:pt x="522522" y="360845"/>
                  <a:pt x="524280" y="360455"/>
                  <a:pt x="525451" y="359674"/>
                </a:cubicBezTo>
                <a:cubicBezTo>
                  <a:pt x="526623" y="358893"/>
                  <a:pt x="527989" y="358502"/>
                  <a:pt x="529552" y="358502"/>
                </a:cubicBezTo>
                <a:cubicBezTo>
                  <a:pt x="534238" y="358502"/>
                  <a:pt x="536581" y="361626"/>
                  <a:pt x="536581" y="367875"/>
                </a:cubicBezTo>
                <a:cubicBezTo>
                  <a:pt x="536581" y="372561"/>
                  <a:pt x="534238" y="375685"/>
                  <a:pt x="529552" y="377247"/>
                </a:cubicBezTo>
                <a:cubicBezTo>
                  <a:pt x="524865" y="378810"/>
                  <a:pt x="520179" y="380372"/>
                  <a:pt x="515493" y="381934"/>
                </a:cubicBezTo>
                <a:lnTo>
                  <a:pt x="514321" y="387792"/>
                </a:lnTo>
                <a:cubicBezTo>
                  <a:pt x="513540" y="392478"/>
                  <a:pt x="512759" y="396774"/>
                  <a:pt x="511978" y="400679"/>
                </a:cubicBezTo>
                <a:cubicBezTo>
                  <a:pt x="511197" y="404584"/>
                  <a:pt x="510221" y="408685"/>
                  <a:pt x="509049" y="412981"/>
                </a:cubicBezTo>
                <a:cubicBezTo>
                  <a:pt x="507877" y="417276"/>
                  <a:pt x="506901" y="421767"/>
                  <a:pt x="506120" y="426454"/>
                </a:cubicBezTo>
                <a:lnTo>
                  <a:pt x="495576" y="475660"/>
                </a:lnTo>
                <a:cubicBezTo>
                  <a:pt x="496357" y="476441"/>
                  <a:pt x="496747" y="478394"/>
                  <a:pt x="496747" y="481518"/>
                </a:cubicBezTo>
                <a:cubicBezTo>
                  <a:pt x="496747" y="483861"/>
                  <a:pt x="495966" y="485423"/>
                  <a:pt x="494404" y="486204"/>
                </a:cubicBezTo>
                <a:cubicBezTo>
                  <a:pt x="492061" y="496358"/>
                  <a:pt x="490304" y="506511"/>
                  <a:pt x="489132" y="516665"/>
                </a:cubicBezTo>
                <a:cubicBezTo>
                  <a:pt x="487961" y="526819"/>
                  <a:pt x="485813" y="536191"/>
                  <a:pt x="482689" y="544783"/>
                </a:cubicBezTo>
                <a:lnTo>
                  <a:pt x="454571" y="666627"/>
                </a:lnTo>
                <a:lnTo>
                  <a:pt x="440512" y="738093"/>
                </a:lnTo>
                <a:cubicBezTo>
                  <a:pt x="440512" y="744341"/>
                  <a:pt x="438950" y="751371"/>
                  <a:pt x="435826" y="759181"/>
                </a:cubicBezTo>
                <a:lnTo>
                  <a:pt x="432311" y="773240"/>
                </a:lnTo>
                <a:cubicBezTo>
                  <a:pt x="426844" y="788861"/>
                  <a:pt x="417080" y="798429"/>
                  <a:pt x="403022" y="801943"/>
                </a:cubicBezTo>
                <a:cubicBezTo>
                  <a:pt x="388963" y="805458"/>
                  <a:pt x="374904" y="809168"/>
                  <a:pt x="360845" y="813073"/>
                </a:cubicBezTo>
                <a:lnTo>
                  <a:pt x="350301" y="816588"/>
                </a:lnTo>
                <a:cubicBezTo>
                  <a:pt x="340147" y="818150"/>
                  <a:pt x="330384" y="820884"/>
                  <a:pt x="321011" y="824789"/>
                </a:cubicBezTo>
                <a:cubicBezTo>
                  <a:pt x="311639" y="828694"/>
                  <a:pt x="301485" y="830647"/>
                  <a:pt x="290550" y="830647"/>
                </a:cubicBezTo>
                <a:cubicBezTo>
                  <a:pt x="285083" y="830647"/>
                  <a:pt x="279225" y="829085"/>
                  <a:pt x="272977" y="825961"/>
                </a:cubicBezTo>
                <a:cubicBezTo>
                  <a:pt x="266728" y="822837"/>
                  <a:pt x="263604" y="817760"/>
                  <a:pt x="263604" y="810730"/>
                </a:cubicBezTo>
                <a:cubicBezTo>
                  <a:pt x="263604" y="806825"/>
                  <a:pt x="264190" y="802725"/>
                  <a:pt x="265361" y="798429"/>
                </a:cubicBezTo>
                <a:cubicBezTo>
                  <a:pt x="266533" y="794133"/>
                  <a:pt x="267900" y="790032"/>
                  <a:pt x="269462" y="786127"/>
                </a:cubicBezTo>
                <a:cubicBezTo>
                  <a:pt x="273367" y="765820"/>
                  <a:pt x="277468" y="745122"/>
                  <a:pt x="281763" y="724034"/>
                </a:cubicBezTo>
                <a:cubicBezTo>
                  <a:pt x="286059" y="702945"/>
                  <a:pt x="290160" y="684591"/>
                  <a:pt x="294065" y="668970"/>
                </a:cubicBezTo>
                <a:cubicBezTo>
                  <a:pt x="290941" y="667408"/>
                  <a:pt x="289379" y="665065"/>
                  <a:pt x="289379" y="661940"/>
                </a:cubicBezTo>
                <a:cubicBezTo>
                  <a:pt x="289379" y="658035"/>
                  <a:pt x="291722" y="655301"/>
                  <a:pt x="296408" y="653739"/>
                </a:cubicBezTo>
                <a:cubicBezTo>
                  <a:pt x="297970" y="648272"/>
                  <a:pt x="299337" y="642219"/>
                  <a:pt x="300509" y="635580"/>
                </a:cubicBezTo>
                <a:cubicBezTo>
                  <a:pt x="301680" y="628941"/>
                  <a:pt x="303828" y="620935"/>
                  <a:pt x="306952" y="611563"/>
                </a:cubicBezTo>
                <a:lnTo>
                  <a:pt x="312810" y="578758"/>
                </a:lnTo>
                <a:cubicBezTo>
                  <a:pt x="310467" y="577977"/>
                  <a:pt x="309295" y="575634"/>
                  <a:pt x="309295" y="571729"/>
                </a:cubicBezTo>
                <a:cubicBezTo>
                  <a:pt x="309295" y="570167"/>
                  <a:pt x="309686" y="568605"/>
                  <a:pt x="310467" y="567043"/>
                </a:cubicBezTo>
                <a:cubicBezTo>
                  <a:pt x="311248" y="565481"/>
                  <a:pt x="312810" y="564700"/>
                  <a:pt x="315153" y="564700"/>
                </a:cubicBezTo>
                <a:lnTo>
                  <a:pt x="316325" y="554155"/>
                </a:lnTo>
                <a:lnTo>
                  <a:pt x="325698" y="513150"/>
                </a:lnTo>
                <a:cubicBezTo>
                  <a:pt x="279616" y="524085"/>
                  <a:pt x="233924" y="534239"/>
                  <a:pt x="188623" y="543611"/>
                </a:cubicBezTo>
                <a:cubicBezTo>
                  <a:pt x="143322" y="552984"/>
                  <a:pt x="97240" y="562356"/>
                  <a:pt x="50377" y="571729"/>
                </a:cubicBezTo>
                <a:lnTo>
                  <a:pt x="30461" y="575244"/>
                </a:lnTo>
                <a:cubicBezTo>
                  <a:pt x="27336" y="576025"/>
                  <a:pt x="24407" y="577001"/>
                  <a:pt x="21674" y="578173"/>
                </a:cubicBezTo>
                <a:cubicBezTo>
                  <a:pt x="18940" y="579344"/>
                  <a:pt x="16011" y="579930"/>
                  <a:pt x="12887" y="579930"/>
                </a:cubicBezTo>
                <a:cubicBezTo>
                  <a:pt x="8982" y="579930"/>
                  <a:pt x="5857" y="578758"/>
                  <a:pt x="3514" y="576415"/>
                </a:cubicBezTo>
                <a:cubicBezTo>
                  <a:pt x="1171" y="574072"/>
                  <a:pt x="0" y="572120"/>
                  <a:pt x="0" y="570557"/>
                </a:cubicBezTo>
                <a:cubicBezTo>
                  <a:pt x="0" y="566652"/>
                  <a:pt x="2148" y="562747"/>
                  <a:pt x="6443" y="558842"/>
                </a:cubicBezTo>
                <a:cubicBezTo>
                  <a:pt x="10739" y="554936"/>
                  <a:pt x="13668" y="551031"/>
                  <a:pt x="15230" y="547126"/>
                </a:cubicBezTo>
                <a:cubicBezTo>
                  <a:pt x="34756" y="520570"/>
                  <a:pt x="54478" y="493429"/>
                  <a:pt x="74395" y="465702"/>
                </a:cubicBezTo>
                <a:cubicBezTo>
                  <a:pt x="94311" y="437974"/>
                  <a:pt x="113057" y="409466"/>
                  <a:pt x="130630" y="380177"/>
                </a:cubicBezTo>
                <a:cubicBezTo>
                  <a:pt x="148204" y="350887"/>
                  <a:pt x="164411" y="320817"/>
                  <a:pt x="179251" y="289965"/>
                </a:cubicBezTo>
                <a:cubicBezTo>
                  <a:pt x="194091" y="259114"/>
                  <a:pt x="206197" y="227676"/>
                  <a:pt x="215569" y="195653"/>
                </a:cubicBezTo>
                <a:cubicBezTo>
                  <a:pt x="224942" y="162068"/>
                  <a:pt x="230605" y="131412"/>
                  <a:pt x="232557" y="103685"/>
                </a:cubicBezTo>
                <a:cubicBezTo>
                  <a:pt x="234510" y="75957"/>
                  <a:pt x="235486" y="44130"/>
                  <a:pt x="235486" y="8201"/>
                </a:cubicBezTo>
                <a:cubicBezTo>
                  <a:pt x="235486" y="2734"/>
                  <a:pt x="238610" y="0"/>
                  <a:pt x="2448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6134" dirty="0">
              <a:solidFill>
                <a:schemeClr val="bg1"/>
              </a:solidFill>
              <a:latin typeface="#9Slide06 Deepika Sketch" panose="02000507000000020004" pitchFamily="2" charset="-93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90B697F-26C8-0743-1AA2-CD852CA6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10" y="2542040"/>
            <a:ext cx="3637881" cy="382122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162F796-8EEC-7112-D076-32285944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8295" y="2570114"/>
            <a:ext cx="2915343" cy="379314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E2C6D06-32C4-66FB-C038-07FE72F994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56" r="13249"/>
          <a:stretch/>
        </p:blipFill>
        <p:spPr>
          <a:xfrm>
            <a:off x="508000" y="7137400"/>
            <a:ext cx="3302001" cy="234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674657-5471-9B95-41BD-EA9BC7271E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3170" y="2570114"/>
            <a:ext cx="4205720" cy="2808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CF218-3C35-E44E-06AA-E7C3AF690CC3}"/>
              </a:ext>
            </a:extLst>
          </p:cNvPr>
          <p:cNvSpPr txBox="1"/>
          <p:nvPr/>
        </p:nvSpPr>
        <p:spPr>
          <a:xfrm>
            <a:off x="7820813" y="5532264"/>
            <a:ext cx="3690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Lễ chào cờ sáng thứ hai. </a:t>
            </a:r>
          </a:p>
          <a:p>
            <a:r>
              <a:rPr lang="vi-VN" sz="2400" dirty="0">
                <a:solidFill>
                  <a:schemeClr val="bg1"/>
                </a:solidFill>
              </a:rPr>
              <a:t>Trường TH Hồng Lạc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162</TotalTime>
  <Words>787</Words>
  <Application>Microsoft Office PowerPoint</Application>
  <PresentationFormat>Widescreen</PresentationFormat>
  <Paragraphs>70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#9Slide03 SVN-Avo Bold</vt:lpstr>
      <vt:lpstr>#9Slide06 Deepika Sketch</vt:lpstr>
      <vt:lpstr>Arial</vt:lpstr>
      <vt:lpstr>Calibri</vt:lpstr>
      <vt:lpstr>Impact</vt:lpstr>
      <vt:lpstr>Poppins Ultra-Bold</vt:lpstr>
      <vt:lpstr>Times New Roman</vt:lpstr>
      <vt:lpstr>Wingdings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13</cp:revision>
  <dcterms:created xsi:type="dcterms:W3CDTF">2024-07-22T09:43:10Z</dcterms:created>
  <dcterms:modified xsi:type="dcterms:W3CDTF">2025-12-02T00:54:13Z</dcterms:modified>
</cp:coreProperties>
</file>