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0" r:id="rId2"/>
    <p:sldId id="318" r:id="rId3"/>
    <p:sldId id="319" r:id="rId4"/>
    <p:sldId id="326" r:id="rId5"/>
    <p:sldId id="296" r:id="rId6"/>
    <p:sldId id="298" r:id="rId7"/>
    <p:sldId id="327" r:id="rId8"/>
    <p:sldId id="256" r:id="rId9"/>
    <p:sldId id="328" r:id="rId10"/>
    <p:sldId id="329" r:id="rId11"/>
    <p:sldId id="295" r:id="rId12"/>
    <p:sldId id="330" r:id="rId13"/>
    <p:sldId id="331" r:id="rId14"/>
    <p:sldId id="337" r:id="rId15"/>
    <p:sldId id="338" r:id="rId16"/>
    <p:sldId id="339" r:id="rId17"/>
    <p:sldId id="343" r:id="rId18"/>
    <p:sldId id="344" r:id="rId19"/>
    <p:sldId id="257" r:id="rId20"/>
    <p:sldId id="262" r:id="rId21"/>
    <p:sldId id="261" r:id="rId22"/>
    <p:sldId id="260" r:id="rId23"/>
    <p:sldId id="259" r:id="rId24"/>
    <p:sldId id="340" r:id="rId25"/>
    <p:sldId id="345" r:id="rId26"/>
    <p:sldId id="341" r:id="rId27"/>
    <p:sldId id="297" r:id="rId28"/>
    <p:sldId id="291" r:id="rId29"/>
    <p:sldId id="346" r:id="rId30"/>
    <p:sldId id="342" r:id="rId31"/>
    <p:sldId id="299" r:id="rId32"/>
    <p:sldId id="34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618"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0T15:06:43.78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31,'66'3,"127"23,-125-14,109 6,-117-18,3 0,64 9,19 4,183-8,-202-6,-105 0,-1-1,38-9,-36 6,1 1,25-2,449 5,-239 3,-222-4,62-10,-59 5,44-1,-21 9,-41 0,-1-1,0 0,0-2,0 0,25-7,-15 3,0 0,0 2,1 1,50 3,-41 0,-1-1,42-8,13-2,1 4,143 7,-97 2,903-2,-1017 1,0 2,33 7,-31-4,48 2,-54-6,-1 1,27 7,-26-5,0-1,28 2,-13-3,40 7,28 4,-79-12,39 10,-42-7,0 0,28 0,82-6,52 2,-101 12,-60-7,49 3,389-8,-223-3,-213 1,1-2,31-7,-29 4,47-3,498 8,-277 3,463-2,-734-1,0-2,33-7,-31 4,49-3,290 9,-174 1,-155-3,57-10,19-1,455 10,-294 5,61-2,-314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62876-6FC5-6064-097A-CB8747885C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7DBAAA-7D27-8688-B5FB-8E41835A44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A4A9723-2DB6-8F99-9668-088115F445CA}"/>
              </a:ext>
            </a:extLst>
          </p:cNvPr>
          <p:cNvSpPr>
            <a:spLocks noGrp="1"/>
          </p:cNvSpPr>
          <p:nvPr>
            <p:ph type="dt" sz="half" idx="10"/>
          </p:nvPr>
        </p:nvSpPr>
        <p:spPr/>
        <p:txBody>
          <a:bodyPr/>
          <a:lstStyle/>
          <a:p>
            <a:fld id="{6175D087-EFFC-482F-9531-03F0CABF8605}" type="datetimeFigureOut">
              <a:rPr lang="en-GB" smtClean="0"/>
              <a:t>02/12/2025</a:t>
            </a:fld>
            <a:endParaRPr lang="en-GB"/>
          </a:p>
        </p:txBody>
      </p:sp>
      <p:sp>
        <p:nvSpPr>
          <p:cNvPr id="5" name="Footer Placeholder 4">
            <a:extLst>
              <a:ext uri="{FF2B5EF4-FFF2-40B4-BE49-F238E27FC236}">
                <a16:creationId xmlns:a16="http://schemas.microsoft.com/office/drawing/2014/main" id="{88E567A7-A141-4415-EE29-E85DE785F1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9CDDEA-97E8-8925-E3A0-CE6D54570884}"/>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415354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48AFB-DCED-22E2-81CB-7766F508D28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AF24B4-2FBC-BFAD-2ACD-533AF38D51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2EFB4D-4A44-1AB8-30DB-19379674593C}"/>
              </a:ext>
            </a:extLst>
          </p:cNvPr>
          <p:cNvSpPr>
            <a:spLocks noGrp="1"/>
          </p:cNvSpPr>
          <p:nvPr>
            <p:ph type="dt" sz="half" idx="10"/>
          </p:nvPr>
        </p:nvSpPr>
        <p:spPr/>
        <p:txBody>
          <a:bodyPr/>
          <a:lstStyle/>
          <a:p>
            <a:fld id="{6175D087-EFFC-482F-9531-03F0CABF8605}" type="datetimeFigureOut">
              <a:rPr lang="en-GB" smtClean="0"/>
              <a:t>02/12/2025</a:t>
            </a:fld>
            <a:endParaRPr lang="en-GB"/>
          </a:p>
        </p:txBody>
      </p:sp>
      <p:sp>
        <p:nvSpPr>
          <p:cNvPr id="5" name="Footer Placeholder 4">
            <a:extLst>
              <a:ext uri="{FF2B5EF4-FFF2-40B4-BE49-F238E27FC236}">
                <a16:creationId xmlns:a16="http://schemas.microsoft.com/office/drawing/2014/main" id="{E3B2B284-25B7-A0AA-5E76-379E097FD2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100DA2-0DE7-BFCD-6AE1-EA92B788449A}"/>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4025947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37D5D0-C9E6-2F07-D01F-CB283C5518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7F0CBC-212C-D8F5-5540-ECFACC6811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CFB6CD-06B6-308C-1E04-D259A6E10A08}"/>
              </a:ext>
            </a:extLst>
          </p:cNvPr>
          <p:cNvSpPr>
            <a:spLocks noGrp="1"/>
          </p:cNvSpPr>
          <p:nvPr>
            <p:ph type="dt" sz="half" idx="10"/>
          </p:nvPr>
        </p:nvSpPr>
        <p:spPr/>
        <p:txBody>
          <a:bodyPr/>
          <a:lstStyle/>
          <a:p>
            <a:fld id="{6175D087-EFFC-482F-9531-03F0CABF8605}" type="datetimeFigureOut">
              <a:rPr lang="en-GB" smtClean="0"/>
              <a:t>02/12/2025</a:t>
            </a:fld>
            <a:endParaRPr lang="en-GB"/>
          </a:p>
        </p:txBody>
      </p:sp>
      <p:sp>
        <p:nvSpPr>
          <p:cNvPr id="5" name="Footer Placeholder 4">
            <a:extLst>
              <a:ext uri="{FF2B5EF4-FFF2-40B4-BE49-F238E27FC236}">
                <a16:creationId xmlns:a16="http://schemas.microsoft.com/office/drawing/2014/main" id="{6918ED8B-20F2-88EC-2AAF-2ECE0ACB00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2BC28D-0652-BE78-7BF1-A29B01788FDC}"/>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1347533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C35B5-7BD8-2ABC-A981-AFEA8DF8B2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7DA455-5C89-EA4A-E4A3-F60E5FBB2E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B40A79-A98E-C8D1-A47A-98AF050E7248}"/>
              </a:ext>
            </a:extLst>
          </p:cNvPr>
          <p:cNvSpPr>
            <a:spLocks noGrp="1"/>
          </p:cNvSpPr>
          <p:nvPr>
            <p:ph type="dt" sz="half" idx="10"/>
          </p:nvPr>
        </p:nvSpPr>
        <p:spPr/>
        <p:txBody>
          <a:bodyPr/>
          <a:lstStyle/>
          <a:p>
            <a:fld id="{6175D087-EFFC-482F-9531-03F0CABF8605}" type="datetimeFigureOut">
              <a:rPr lang="en-GB" smtClean="0"/>
              <a:t>02/12/2025</a:t>
            </a:fld>
            <a:endParaRPr lang="en-GB"/>
          </a:p>
        </p:txBody>
      </p:sp>
      <p:sp>
        <p:nvSpPr>
          <p:cNvPr id="5" name="Footer Placeholder 4">
            <a:extLst>
              <a:ext uri="{FF2B5EF4-FFF2-40B4-BE49-F238E27FC236}">
                <a16:creationId xmlns:a16="http://schemas.microsoft.com/office/drawing/2014/main" id="{6D4B1232-1381-26F7-26AA-88E8ACE676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EF5C94-C1A4-6EAE-112F-980A01AAE4DE}"/>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125913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F68D-A3EB-0E84-E8AB-0760C2624F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7A462A3-EDB7-4438-0782-13C168424C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DAE658-DC5C-F2A1-8771-58E1C0DFD6E8}"/>
              </a:ext>
            </a:extLst>
          </p:cNvPr>
          <p:cNvSpPr>
            <a:spLocks noGrp="1"/>
          </p:cNvSpPr>
          <p:nvPr>
            <p:ph type="dt" sz="half" idx="10"/>
          </p:nvPr>
        </p:nvSpPr>
        <p:spPr/>
        <p:txBody>
          <a:bodyPr/>
          <a:lstStyle/>
          <a:p>
            <a:fld id="{6175D087-EFFC-482F-9531-03F0CABF8605}" type="datetimeFigureOut">
              <a:rPr lang="en-GB" smtClean="0"/>
              <a:t>02/12/2025</a:t>
            </a:fld>
            <a:endParaRPr lang="en-GB"/>
          </a:p>
        </p:txBody>
      </p:sp>
      <p:sp>
        <p:nvSpPr>
          <p:cNvPr id="5" name="Footer Placeholder 4">
            <a:extLst>
              <a:ext uri="{FF2B5EF4-FFF2-40B4-BE49-F238E27FC236}">
                <a16:creationId xmlns:a16="http://schemas.microsoft.com/office/drawing/2014/main" id="{5A0D77F7-C508-0366-5320-68F5D41974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D8E02-B916-2A00-D231-49C31FEDC120}"/>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511558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D65DA-E1BF-B25D-EE51-E827BA46E53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6203FB-3730-89BF-63BA-56C0D1725F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68153DA-026D-2820-C71C-29EAAB988F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E8E5263-F380-0996-86E1-E38836F77FA9}"/>
              </a:ext>
            </a:extLst>
          </p:cNvPr>
          <p:cNvSpPr>
            <a:spLocks noGrp="1"/>
          </p:cNvSpPr>
          <p:nvPr>
            <p:ph type="dt" sz="half" idx="10"/>
          </p:nvPr>
        </p:nvSpPr>
        <p:spPr/>
        <p:txBody>
          <a:bodyPr/>
          <a:lstStyle/>
          <a:p>
            <a:fld id="{6175D087-EFFC-482F-9531-03F0CABF8605}" type="datetimeFigureOut">
              <a:rPr lang="en-GB" smtClean="0"/>
              <a:t>02/12/2025</a:t>
            </a:fld>
            <a:endParaRPr lang="en-GB"/>
          </a:p>
        </p:txBody>
      </p:sp>
      <p:sp>
        <p:nvSpPr>
          <p:cNvPr id="6" name="Footer Placeholder 5">
            <a:extLst>
              <a:ext uri="{FF2B5EF4-FFF2-40B4-BE49-F238E27FC236}">
                <a16:creationId xmlns:a16="http://schemas.microsoft.com/office/drawing/2014/main" id="{394FFB69-42CA-FA68-E265-0200AC74E7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A8D9BE-CD18-0AAE-EA33-886BE6C93B21}"/>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82260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73D77-764C-D2A4-3DD7-5753F8EB9E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E96E4A-DE27-A273-479C-4D9702A4EE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8B7723-F161-5D07-B7D8-2BCAE905B8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1E384B-3121-EF1A-9104-718DECBEC2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ADBFDE-4000-9A74-8F26-CAC966D3EF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E75B85-3361-2CFA-AAB0-E17E2C524B0D}"/>
              </a:ext>
            </a:extLst>
          </p:cNvPr>
          <p:cNvSpPr>
            <a:spLocks noGrp="1"/>
          </p:cNvSpPr>
          <p:nvPr>
            <p:ph type="dt" sz="half" idx="10"/>
          </p:nvPr>
        </p:nvSpPr>
        <p:spPr/>
        <p:txBody>
          <a:bodyPr/>
          <a:lstStyle/>
          <a:p>
            <a:fld id="{6175D087-EFFC-482F-9531-03F0CABF8605}" type="datetimeFigureOut">
              <a:rPr lang="en-GB" smtClean="0"/>
              <a:t>02/12/2025</a:t>
            </a:fld>
            <a:endParaRPr lang="en-GB"/>
          </a:p>
        </p:txBody>
      </p:sp>
      <p:sp>
        <p:nvSpPr>
          <p:cNvPr id="8" name="Footer Placeholder 7">
            <a:extLst>
              <a:ext uri="{FF2B5EF4-FFF2-40B4-BE49-F238E27FC236}">
                <a16:creationId xmlns:a16="http://schemas.microsoft.com/office/drawing/2014/main" id="{E04DC686-DECA-4819-2C17-F70410B1E07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FADAD6E-E826-7138-9901-C5703116D590}"/>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2333723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0D94F-8A03-AD6D-9888-4F7E46C3E32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9A2A70A-F1D9-DF1E-F3FA-813E451F943F}"/>
              </a:ext>
            </a:extLst>
          </p:cNvPr>
          <p:cNvSpPr>
            <a:spLocks noGrp="1"/>
          </p:cNvSpPr>
          <p:nvPr>
            <p:ph type="dt" sz="half" idx="10"/>
          </p:nvPr>
        </p:nvSpPr>
        <p:spPr/>
        <p:txBody>
          <a:bodyPr/>
          <a:lstStyle/>
          <a:p>
            <a:fld id="{6175D087-EFFC-482F-9531-03F0CABF8605}" type="datetimeFigureOut">
              <a:rPr lang="en-GB" smtClean="0"/>
              <a:t>02/12/2025</a:t>
            </a:fld>
            <a:endParaRPr lang="en-GB"/>
          </a:p>
        </p:txBody>
      </p:sp>
      <p:sp>
        <p:nvSpPr>
          <p:cNvPr id="4" name="Footer Placeholder 3">
            <a:extLst>
              <a:ext uri="{FF2B5EF4-FFF2-40B4-BE49-F238E27FC236}">
                <a16:creationId xmlns:a16="http://schemas.microsoft.com/office/drawing/2014/main" id="{F6CDA2E2-33CC-8F84-DD1F-99732118000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D21832B-40E0-0593-CC25-A9018E7C51C6}"/>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1406170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396BE-AD44-B087-24FC-EA7E2C956359}"/>
              </a:ext>
            </a:extLst>
          </p:cNvPr>
          <p:cNvSpPr>
            <a:spLocks noGrp="1"/>
          </p:cNvSpPr>
          <p:nvPr>
            <p:ph type="dt" sz="half" idx="10"/>
          </p:nvPr>
        </p:nvSpPr>
        <p:spPr/>
        <p:txBody>
          <a:bodyPr/>
          <a:lstStyle/>
          <a:p>
            <a:fld id="{6175D087-EFFC-482F-9531-03F0CABF8605}" type="datetimeFigureOut">
              <a:rPr lang="en-GB" smtClean="0"/>
              <a:t>02/12/2025</a:t>
            </a:fld>
            <a:endParaRPr lang="en-GB"/>
          </a:p>
        </p:txBody>
      </p:sp>
      <p:sp>
        <p:nvSpPr>
          <p:cNvPr id="3" name="Footer Placeholder 2">
            <a:extLst>
              <a:ext uri="{FF2B5EF4-FFF2-40B4-BE49-F238E27FC236}">
                <a16:creationId xmlns:a16="http://schemas.microsoft.com/office/drawing/2014/main" id="{820F54CF-C3E3-35BF-F7E0-0B600BB97D9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F4C6E4-A746-D14A-4D80-0CA04AA920E9}"/>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2765256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5E5C-EEC4-03A7-62F0-2C52E6A46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5ACF9BE-D94F-5DF6-F4D9-15DF5EA55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FE085D-2A20-BC71-5FF0-D14337B951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29F3AF-D711-1A47-C94F-8CE321CCCD78}"/>
              </a:ext>
            </a:extLst>
          </p:cNvPr>
          <p:cNvSpPr>
            <a:spLocks noGrp="1"/>
          </p:cNvSpPr>
          <p:nvPr>
            <p:ph type="dt" sz="half" idx="10"/>
          </p:nvPr>
        </p:nvSpPr>
        <p:spPr/>
        <p:txBody>
          <a:bodyPr/>
          <a:lstStyle/>
          <a:p>
            <a:fld id="{6175D087-EFFC-482F-9531-03F0CABF8605}" type="datetimeFigureOut">
              <a:rPr lang="en-GB" smtClean="0"/>
              <a:t>02/12/2025</a:t>
            </a:fld>
            <a:endParaRPr lang="en-GB"/>
          </a:p>
        </p:txBody>
      </p:sp>
      <p:sp>
        <p:nvSpPr>
          <p:cNvPr id="6" name="Footer Placeholder 5">
            <a:extLst>
              <a:ext uri="{FF2B5EF4-FFF2-40B4-BE49-F238E27FC236}">
                <a16:creationId xmlns:a16="http://schemas.microsoft.com/office/drawing/2014/main" id="{4EB4412B-1FD0-3D79-5211-0FB996D092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8D568C-B36B-7F87-F436-BB931A219164}"/>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2903951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A95F-1928-E28D-9F4D-077EC35608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2C50AD-94C8-6B57-0F2D-9FDA5022FE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62BB037-56F7-DEC1-3979-C62226C90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DBCCF2-7DCA-671E-84FF-38975031BCDD}"/>
              </a:ext>
            </a:extLst>
          </p:cNvPr>
          <p:cNvSpPr>
            <a:spLocks noGrp="1"/>
          </p:cNvSpPr>
          <p:nvPr>
            <p:ph type="dt" sz="half" idx="10"/>
          </p:nvPr>
        </p:nvSpPr>
        <p:spPr/>
        <p:txBody>
          <a:bodyPr/>
          <a:lstStyle/>
          <a:p>
            <a:fld id="{6175D087-EFFC-482F-9531-03F0CABF8605}" type="datetimeFigureOut">
              <a:rPr lang="en-GB" smtClean="0"/>
              <a:t>02/12/2025</a:t>
            </a:fld>
            <a:endParaRPr lang="en-GB"/>
          </a:p>
        </p:txBody>
      </p:sp>
      <p:sp>
        <p:nvSpPr>
          <p:cNvPr id="6" name="Footer Placeholder 5">
            <a:extLst>
              <a:ext uri="{FF2B5EF4-FFF2-40B4-BE49-F238E27FC236}">
                <a16:creationId xmlns:a16="http://schemas.microsoft.com/office/drawing/2014/main" id="{BE0F4290-E22C-6D5D-5CA6-6AB9CDF77C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FA1CF3-B8DC-9435-81A1-C237035F8651}"/>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218946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5C5FED-43C8-B7BA-9198-51D684453B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5F3F98-89DF-31AF-C164-2BE24411AA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D0543D-D47B-4BB1-C6EF-A7CB40923C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5D087-EFFC-482F-9531-03F0CABF8605}" type="datetimeFigureOut">
              <a:rPr lang="en-GB" smtClean="0"/>
              <a:t>02/12/2025</a:t>
            </a:fld>
            <a:endParaRPr lang="en-GB"/>
          </a:p>
        </p:txBody>
      </p:sp>
      <p:sp>
        <p:nvSpPr>
          <p:cNvPr id="5" name="Footer Placeholder 4">
            <a:extLst>
              <a:ext uri="{FF2B5EF4-FFF2-40B4-BE49-F238E27FC236}">
                <a16:creationId xmlns:a16="http://schemas.microsoft.com/office/drawing/2014/main" id="{8F4C5D47-E38D-EA8D-C757-2173F0FA6B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8344741-B013-46C9-88DF-8F294F0BF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CE678-5058-4A73-8B16-669DB4165157}" type="slidenum">
              <a:rPr lang="en-GB" smtClean="0"/>
              <a:t>‹#›</a:t>
            </a:fld>
            <a:endParaRPr lang="en-GB"/>
          </a:p>
        </p:txBody>
      </p:sp>
    </p:spTree>
    <p:extLst>
      <p:ext uri="{BB962C8B-B14F-4D97-AF65-F5344CB8AC3E}">
        <p14:creationId xmlns:p14="http://schemas.microsoft.com/office/powerpoint/2010/main" val="1688810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0.svg"/><Relationship Id="rId7" Type="http://schemas.openxmlformats.org/officeDocument/2006/relationships/image" Target="../media/image27.png"/><Relationship Id="rId12" Type="http://schemas.openxmlformats.org/officeDocument/2006/relationships/image" Target="../media/image4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2.svg"/><Relationship Id="rId10" Type="http://schemas.openxmlformats.org/officeDocument/2006/relationships/image" Target="../media/image41.svg"/><Relationship Id="rId4" Type="http://schemas.openxmlformats.org/officeDocument/2006/relationships/image" Target="../media/image11.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0.svg"/><Relationship Id="rId7" Type="http://schemas.openxmlformats.org/officeDocument/2006/relationships/image" Target="../media/image27.png"/><Relationship Id="rId12" Type="http://schemas.openxmlformats.org/officeDocument/2006/relationships/image" Target="../media/image4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2.svg"/><Relationship Id="rId10" Type="http://schemas.openxmlformats.org/officeDocument/2006/relationships/image" Target="../media/image41.svg"/><Relationship Id="rId4" Type="http://schemas.openxmlformats.org/officeDocument/2006/relationships/image" Target="../media/image11.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31.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slide" Target="slide19.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0.xml"/><Relationship Id="rId3" Type="http://schemas.microsoft.com/office/2007/relationships/media" Target="../media/media3.mp3"/><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9.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1.xml"/><Relationship Id="rId3" Type="http://schemas.microsoft.com/office/2007/relationships/media" Target="../media/media3.mp3"/><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9.png"/><Relationship Id="rId1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2.xml"/><Relationship Id="rId3" Type="http://schemas.microsoft.com/office/2007/relationships/media" Target="../media/media3.mp3"/><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9.png"/><Relationship Id="rId1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3.xml"/><Relationship Id="rId3" Type="http://schemas.microsoft.com/office/2007/relationships/media" Target="../media/media3.mp3"/><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9.png"/><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7.xml"/><Relationship Id="rId3" Type="http://schemas.microsoft.com/office/2007/relationships/media" Target="../media/media3.mp3"/><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9.png"/><Relationship Id="rId1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1.sv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1.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png"/><Relationship Id="rId7" Type="http://schemas.openxmlformats.org/officeDocument/2006/relationships/customXml" Target="../ink/ink1.xml"/><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11.png"/><Relationship Id="rId4" Type="http://schemas.openxmlformats.org/officeDocument/2006/relationships/image" Target="../media/image60.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0.svg"/><Relationship Id="rId5" Type="http://schemas.openxmlformats.org/officeDocument/2006/relationships/image" Target="../media/image10.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10.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60.svg"/><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8.png"/><Relationship Id="rId18"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4.svg"/><Relationship Id="rId17" Type="http://schemas.openxmlformats.org/officeDocument/2006/relationships/image" Target="../media/image5.png"/><Relationship Id="rId2" Type="http://schemas.openxmlformats.org/officeDocument/2006/relationships/image" Target="../media/image33.png"/><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7.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2.svg"/><Relationship Id="rId4" Type="http://schemas.openxmlformats.org/officeDocument/2006/relationships/image" Target="../media/image2.svg"/><Relationship Id="rId9" Type="http://schemas.openxmlformats.org/officeDocument/2006/relationships/image" Target="../media/image6.png"/><Relationship Id="rId1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21" name="Freeform 21"/>
          <p:cNvSpPr/>
          <p:nvPr/>
        </p:nvSpPr>
        <p:spPr>
          <a:xfrm rot="-447945">
            <a:off x="11236186" y="94244"/>
            <a:ext cx="1703426" cy="1037541"/>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8" name="Freeform 5">
            <a:extLst>
              <a:ext uri="{FF2B5EF4-FFF2-40B4-BE49-F238E27FC236}">
                <a16:creationId xmlns:a16="http://schemas.microsoft.com/office/drawing/2014/main" id="{42D8BABE-081C-B75F-FCDF-DA68918C6AE7}"/>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200"/>
          </a:p>
        </p:txBody>
      </p:sp>
      <p:sp>
        <p:nvSpPr>
          <p:cNvPr id="10" name="Freeform 9">
            <a:extLst>
              <a:ext uri="{FF2B5EF4-FFF2-40B4-BE49-F238E27FC236}">
                <a16:creationId xmlns:a16="http://schemas.microsoft.com/office/drawing/2014/main" id="{A2FE98BE-7C76-074C-CA4A-B7B8F481B764}"/>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xmlns="" r:embed="rId19"/>
                </a:ext>
              </a:extLst>
            </a:blip>
            <a:stretch>
              <a:fillRect/>
            </a:stretch>
          </a:blipFill>
        </p:spPr>
        <p:txBody>
          <a:bodyPr/>
          <a:lstStyle/>
          <a:p>
            <a:endParaRPr lang="en-US" sz="1200"/>
          </a:p>
        </p:txBody>
      </p:sp>
      <p:sp>
        <p:nvSpPr>
          <p:cNvPr id="11" name="Freeform 12">
            <a:extLst>
              <a:ext uri="{FF2B5EF4-FFF2-40B4-BE49-F238E27FC236}">
                <a16:creationId xmlns:a16="http://schemas.microsoft.com/office/drawing/2014/main" id="{67554AC2-014A-9C3A-A4BA-4995FF883D46}"/>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2" name="Freeform 13">
            <a:extLst>
              <a:ext uri="{FF2B5EF4-FFF2-40B4-BE49-F238E27FC236}">
                <a16:creationId xmlns:a16="http://schemas.microsoft.com/office/drawing/2014/main" id="{0DB59912-0AC2-92A6-0A1C-BFCDC1BDB3F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3" name="TextBox 12">
            <a:extLst>
              <a:ext uri="{FF2B5EF4-FFF2-40B4-BE49-F238E27FC236}">
                <a16:creationId xmlns:a16="http://schemas.microsoft.com/office/drawing/2014/main" id="{D231D7FD-BD1B-FE4F-0930-00D126E303E1}"/>
              </a:ext>
            </a:extLst>
          </p:cNvPr>
          <p:cNvSpPr txBox="1"/>
          <p:nvPr/>
        </p:nvSpPr>
        <p:spPr>
          <a:xfrm>
            <a:off x="3953774" y="3355"/>
            <a:ext cx="5689600" cy="4175630"/>
          </a:xfrm>
          <a:prstGeom prst="rect">
            <a:avLst/>
          </a:prstGeom>
          <a:noFill/>
          <a:effectLst>
            <a:glow rad="139700">
              <a:schemeClr val="accent3">
                <a:satMod val="175000"/>
                <a:alpha val="40000"/>
              </a:schemeClr>
            </a:glow>
          </a:effectLst>
        </p:spPr>
        <p:txBody>
          <a:bodyPr wrap="square" rtlCol="0">
            <a:spAutoFit/>
          </a:bodyPr>
          <a:lstStyle/>
          <a:p>
            <a:r>
              <a:rPr lang="en-GB" sz="13267">
                <a:solidFill>
                  <a:srgbClr val="0070C0"/>
                </a:solidFill>
                <a:latin typeface="UTM Ambrose" panose="02040603050506020204" pitchFamily="18" charset="0"/>
              </a:rPr>
              <a:t>Khởi động</a:t>
            </a:r>
          </a:p>
        </p:txBody>
      </p:sp>
      <p:sp>
        <p:nvSpPr>
          <p:cNvPr id="9" name="TextBox 8">
            <a:extLst>
              <a:ext uri="{FF2B5EF4-FFF2-40B4-BE49-F238E27FC236}">
                <a16:creationId xmlns:a16="http://schemas.microsoft.com/office/drawing/2014/main" id="{5626C020-8896-F0DF-0119-6CD4B354803D}"/>
              </a:ext>
            </a:extLst>
          </p:cNvPr>
          <p:cNvSpPr txBox="1"/>
          <p:nvPr/>
        </p:nvSpPr>
        <p:spPr>
          <a:xfrm>
            <a:off x="3652714" y="4371160"/>
            <a:ext cx="6343273" cy="861774"/>
          </a:xfrm>
          <a:prstGeom prst="rect">
            <a:avLst/>
          </a:prstGeom>
          <a:noFill/>
          <a:effectLst>
            <a:glow rad="139700">
              <a:schemeClr val="accent3">
                <a:satMod val="175000"/>
                <a:alpha val="40000"/>
              </a:schemeClr>
            </a:glow>
          </a:effectLst>
        </p:spPr>
        <p:txBody>
          <a:bodyPr wrap="square" rtlCol="0">
            <a:spAutoFit/>
          </a:bodyPr>
          <a:lstStyle/>
          <a:p>
            <a:r>
              <a:rPr lang="en-GB" sz="5000">
                <a:solidFill>
                  <a:srgbClr val="7030A0"/>
                </a:solidFill>
                <a:latin typeface="UTM Ambrose" panose="02040603050506020204" pitchFamily="18" charset="0"/>
              </a:rPr>
              <a:t>Trò chơi đố bạn</a:t>
            </a:r>
          </a:p>
        </p:txBody>
      </p:sp>
    </p:spTree>
    <p:extLst>
      <p:ext uri="{BB962C8B-B14F-4D97-AF65-F5344CB8AC3E}">
        <p14:creationId xmlns:p14="http://schemas.microsoft.com/office/powerpoint/2010/main" val="697224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5083B35-A6FA-A711-7146-B7D10668A51D}"/>
              </a:ext>
            </a:extLst>
          </p:cNvPr>
          <p:cNvGrpSpPr/>
          <p:nvPr/>
        </p:nvGrpSpPr>
        <p:grpSpPr>
          <a:xfrm>
            <a:off x="-876168" y="5551116"/>
            <a:ext cx="13944336" cy="1306884"/>
            <a:chOff x="0" y="0"/>
            <a:chExt cx="27888672" cy="4209499"/>
          </a:xfrm>
        </p:grpSpPr>
        <p:sp>
          <p:nvSpPr>
            <p:cNvPr id="5" name="Freeform 3">
              <a:extLst>
                <a:ext uri="{FF2B5EF4-FFF2-40B4-BE49-F238E27FC236}">
                  <a16:creationId xmlns:a16="http://schemas.microsoft.com/office/drawing/2014/main" id="{14E7C288-64FA-2BC6-06F3-E7A3A71C8B9E}"/>
                </a:ext>
              </a:extLst>
            </p:cNvPr>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4">
              <a:extLst>
                <a:ext uri="{FF2B5EF4-FFF2-40B4-BE49-F238E27FC236}">
                  <a16:creationId xmlns:a16="http://schemas.microsoft.com/office/drawing/2014/main" id="{51D9CFBF-3388-F408-DA0F-840D71E67136}"/>
                </a:ext>
              </a:extLst>
            </p:cNvPr>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pic>
        <p:nvPicPr>
          <p:cNvPr id="2" name="Picture 1">
            <a:extLst>
              <a:ext uri="{FF2B5EF4-FFF2-40B4-BE49-F238E27FC236}">
                <a16:creationId xmlns:a16="http://schemas.microsoft.com/office/drawing/2014/main" id="{F2FD0991-7223-DBE7-6357-831FAC81D789}"/>
              </a:ext>
            </a:extLst>
          </p:cNvPr>
          <p:cNvPicPr>
            <a:picLocks noChangeAspect="1"/>
          </p:cNvPicPr>
          <p:nvPr/>
        </p:nvPicPr>
        <p:blipFill>
          <a:blip r:embed="rId4"/>
          <a:stretch>
            <a:fillRect/>
          </a:stretch>
        </p:blipFill>
        <p:spPr>
          <a:xfrm>
            <a:off x="349821" y="272027"/>
            <a:ext cx="11510002" cy="1119028"/>
          </a:xfrm>
          <a:prstGeom prst="rect">
            <a:avLst/>
          </a:prstGeom>
        </p:spPr>
      </p:pic>
      <p:sp>
        <p:nvSpPr>
          <p:cNvPr id="8" name="Hình chữ nhật 18">
            <a:extLst>
              <a:ext uri="{FF2B5EF4-FFF2-40B4-BE49-F238E27FC236}">
                <a16:creationId xmlns:a16="http://schemas.microsoft.com/office/drawing/2014/main" id="{20B5AE76-4BA1-BB8E-DEC3-BC9237CCE4B9}"/>
              </a:ext>
            </a:extLst>
          </p:cNvPr>
          <p:cNvSpPr/>
          <p:nvPr/>
        </p:nvSpPr>
        <p:spPr>
          <a:xfrm>
            <a:off x="1147864" y="1532093"/>
            <a:ext cx="10651552" cy="1938992"/>
          </a:xfrm>
          <a:prstGeom prst="rect">
            <a:avLst/>
          </a:prstGeom>
          <a:noFill/>
        </p:spPr>
        <p:txBody>
          <a:bodyPr wrap="square" lIns="91440" tIns="45720" rIns="91440" bIns="45720">
            <a:spAutoFit/>
          </a:bodyPr>
          <a:lstStyle/>
          <a:p>
            <a:pPr algn="just"/>
            <a:r>
              <a:rPr lang="en-US" sz="4000" b="0" cap="none" spc="0">
                <a:ln w="0"/>
                <a:solidFill>
                  <a:schemeClr val="accent1"/>
                </a:solidFill>
                <a:latin typeface="Arial" panose="020B0604020202020204" pitchFamily="34" charset="0"/>
                <a:cs typeface="Arial" panose="020B0604020202020204" pitchFamily="34" charset="0"/>
              </a:rPr>
              <a:t>Khi nhân một số tự nhiên với 10, 100, 1000, … ta chỉ việc viết thêm một, hai, ba, … chữ số 0 vào bên phải số đó.</a:t>
            </a:r>
            <a:endParaRPr lang="en-US" sz="4000" b="0" cap="none" spc="0">
              <a:ln w="0"/>
              <a:solidFill>
                <a:schemeClr val="accent1"/>
              </a:solidFill>
            </a:endParaRPr>
          </a:p>
        </p:txBody>
      </p:sp>
      <p:pic>
        <p:nvPicPr>
          <p:cNvPr id="20" name="Picture 19" descr="Pointing Up Index Handy">
            <a:extLst>
              <a:ext uri="{FF2B5EF4-FFF2-40B4-BE49-F238E27FC236}">
                <a16:creationId xmlns:a16="http://schemas.microsoft.com/office/drawing/2014/main" id="{10AA0909-E5F4-5334-55C2-3E4E84352B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346953" y="1532093"/>
            <a:ext cx="800911" cy="800911"/>
          </a:xfrm>
          <a:prstGeom prst="rect">
            <a:avLst/>
          </a:prstGeom>
        </p:spPr>
      </p:pic>
      <p:sp>
        <p:nvSpPr>
          <p:cNvPr id="21" name="Hình chữ nhật 18">
            <a:extLst>
              <a:ext uri="{FF2B5EF4-FFF2-40B4-BE49-F238E27FC236}">
                <a16:creationId xmlns:a16="http://schemas.microsoft.com/office/drawing/2014/main" id="{9BE0FD46-DBCE-23C5-F2F9-503361B8BB34}"/>
              </a:ext>
            </a:extLst>
          </p:cNvPr>
          <p:cNvSpPr/>
          <p:nvPr/>
        </p:nvSpPr>
        <p:spPr>
          <a:xfrm>
            <a:off x="1147864" y="3639671"/>
            <a:ext cx="10651552" cy="1938992"/>
          </a:xfrm>
          <a:prstGeom prst="rect">
            <a:avLst/>
          </a:prstGeom>
          <a:noFill/>
        </p:spPr>
        <p:txBody>
          <a:bodyPr wrap="square" lIns="91440" tIns="45720" rIns="91440" bIns="45720">
            <a:spAutoFit/>
          </a:bodyPr>
          <a:lstStyle/>
          <a:p>
            <a:pPr algn="just"/>
            <a:r>
              <a:rPr lang="en-US" sz="4000" b="0" cap="none" spc="0">
                <a:ln w="0"/>
                <a:solidFill>
                  <a:schemeClr val="accent1"/>
                </a:solidFill>
                <a:latin typeface="Arial" panose="020B0604020202020204" pitchFamily="34" charset="0"/>
                <a:cs typeface="Arial" panose="020B0604020202020204" pitchFamily="34" charset="0"/>
              </a:rPr>
              <a:t>Khi chia một số tự nhiên với 10, 100, 1000, … ta chỉ việc bỏ bớt đi một, hai, ba, … chữ số 0 ở bên phải số đó.</a:t>
            </a:r>
            <a:endParaRPr lang="en-US" sz="4000" b="0" cap="none" spc="0">
              <a:ln w="0"/>
              <a:solidFill>
                <a:schemeClr val="accent1"/>
              </a:solidFill>
            </a:endParaRPr>
          </a:p>
        </p:txBody>
      </p:sp>
      <p:pic>
        <p:nvPicPr>
          <p:cNvPr id="22" name="Picture 21" descr="Pointing Up Index Handy">
            <a:extLst>
              <a:ext uri="{FF2B5EF4-FFF2-40B4-BE49-F238E27FC236}">
                <a16:creationId xmlns:a16="http://schemas.microsoft.com/office/drawing/2014/main" id="{730B2135-5E92-EA8C-903E-F9723CF879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346953" y="3639671"/>
            <a:ext cx="800911" cy="800911"/>
          </a:xfrm>
          <a:prstGeom prst="rect">
            <a:avLst/>
          </a:prstGeom>
        </p:spPr>
      </p:pic>
    </p:spTree>
    <p:extLst>
      <p:ext uri="{BB962C8B-B14F-4D97-AF65-F5344CB8AC3E}">
        <p14:creationId xmlns:p14="http://schemas.microsoft.com/office/powerpoint/2010/main" val="305610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pic>
        <p:nvPicPr>
          <p:cNvPr id="5" name="Picture 4">
            <a:extLst>
              <a:ext uri="{FF2B5EF4-FFF2-40B4-BE49-F238E27FC236}">
                <a16:creationId xmlns:a16="http://schemas.microsoft.com/office/drawing/2014/main" id="{805EB159-4BF2-86CA-CBD0-2EDCAC6A35E3}"/>
              </a:ext>
            </a:extLst>
          </p:cNvPr>
          <p:cNvPicPr>
            <a:picLocks noChangeAspect="1"/>
          </p:cNvPicPr>
          <p:nvPr/>
        </p:nvPicPr>
        <p:blipFill>
          <a:blip r:embed="rId6"/>
          <a:stretch>
            <a:fillRect/>
          </a:stretch>
        </p:blipFill>
        <p:spPr>
          <a:xfrm>
            <a:off x="301892" y="1213194"/>
            <a:ext cx="11588216" cy="2826640"/>
          </a:xfrm>
          <a:prstGeom prst="rect">
            <a:avLst/>
          </a:prstGeom>
        </p:spPr>
      </p:pic>
    </p:spTree>
    <p:extLst>
      <p:ext uri="{BB962C8B-B14F-4D97-AF65-F5344CB8AC3E}">
        <p14:creationId xmlns:p14="http://schemas.microsoft.com/office/powerpoint/2010/main" val="1296379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18">
            <a:extLst>
              <a:ext uri="{FF2B5EF4-FFF2-40B4-BE49-F238E27FC236}">
                <a16:creationId xmlns:a16="http://schemas.microsoft.com/office/drawing/2014/main" id="{D57C8C9C-74BD-D9D3-8F87-15D6181007DB}"/>
              </a:ext>
            </a:extLst>
          </p:cNvPr>
          <p:cNvSpPr/>
          <p:nvPr/>
        </p:nvSpPr>
        <p:spPr>
          <a:xfrm>
            <a:off x="835324" y="1318649"/>
            <a:ext cx="6411782" cy="923330"/>
          </a:xfrm>
          <a:prstGeom prst="rect">
            <a:avLst/>
          </a:prstGeom>
          <a:noFill/>
        </p:spPr>
        <p:txBody>
          <a:bodyPr wrap="square" lIns="91440" tIns="45720" rIns="91440" bIns="45720">
            <a:spAutoFit/>
          </a:bodyPr>
          <a:lstStyle/>
          <a:p>
            <a:r>
              <a:rPr lang="en-US" sz="5400" b="0" cap="none" spc="0">
                <a:ln w="0"/>
                <a:solidFill>
                  <a:schemeClr val="tx1"/>
                </a:solidFill>
                <a:latin typeface="UVN Van" panose="00000400000000000000" pitchFamily="2" charset="0"/>
                <a:cs typeface="AngsanaUPC" panose="020B0502040204020203" pitchFamily="18" charset="-34"/>
              </a:rPr>
              <a:t>a</a:t>
            </a:r>
            <a:r>
              <a:rPr lang="en-US" sz="5400" b="0" cap="none" spc="0">
                <a:ln w="0"/>
                <a:solidFill>
                  <a:schemeClr val="tx1"/>
                </a:solidFill>
                <a:latin typeface="Arial" panose="020B0604020202020204" pitchFamily="34" charset="0"/>
                <a:cs typeface="Arial" panose="020B0604020202020204" pitchFamily="34" charset="0"/>
              </a:rPr>
              <a:t>)150 +    ?  = 213                  </a:t>
            </a:r>
            <a:endParaRPr lang="en-US" sz="5400" b="0" cap="none" spc="0">
              <a:ln w="0"/>
              <a:solidFill>
                <a:schemeClr val="tx1"/>
              </a:solidFill>
            </a:endParaRPr>
          </a:p>
        </p:txBody>
      </p:sp>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pic>
        <p:nvPicPr>
          <p:cNvPr id="5" name="Picture 4">
            <a:extLst>
              <a:ext uri="{FF2B5EF4-FFF2-40B4-BE49-F238E27FC236}">
                <a16:creationId xmlns:a16="http://schemas.microsoft.com/office/drawing/2014/main" id="{805EB159-4BF2-86CA-CBD0-2EDCAC6A35E3}"/>
              </a:ext>
            </a:extLst>
          </p:cNvPr>
          <p:cNvPicPr>
            <a:picLocks noChangeAspect="1"/>
          </p:cNvPicPr>
          <p:nvPr/>
        </p:nvPicPr>
        <p:blipFill rotWithShape="1">
          <a:blip r:embed="rId6"/>
          <a:srcRect r="19920" b="68241"/>
          <a:stretch/>
        </p:blipFill>
        <p:spPr>
          <a:xfrm>
            <a:off x="408896" y="259884"/>
            <a:ext cx="9279853" cy="897708"/>
          </a:xfrm>
          <a:prstGeom prst="rect">
            <a:avLst/>
          </a:prstGeom>
        </p:spPr>
      </p:pic>
      <p:sp>
        <p:nvSpPr>
          <p:cNvPr id="7" name="Hình chữ nhật 18">
            <a:extLst>
              <a:ext uri="{FF2B5EF4-FFF2-40B4-BE49-F238E27FC236}">
                <a16:creationId xmlns:a16="http://schemas.microsoft.com/office/drawing/2014/main" id="{0E7B86EA-73D1-3280-2E0A-33D30BB30070}"/>
              </a:ext>
            </a:extLst>
          </p:cNvPr>
          <p:cNvSpPr/>
          <p:nvPr/>
        </p:nvSpPr>
        <p:spPr>
          <a:xfrm>
            <a:off x="3564161" y="1343125"/>
            <a:ext cx="954107" cy="923330"/>
          </a:xfrm>
          <a:prstGeom prst="rect">
            <a:avLst/>
          </a:prstGeom>
          <a:solidFill>
            <a:schemeClr val="bg1"/>
          </a:solidFill>
        </p:spPr>
        <p:txBody>
          <a:bodyPr wrap="none" lIns="91440" tIns="45720" rIns="91440" bIns="45720">
            <a:spAutoFit/>
          </a:bodyPr>
          <a:lstStyle/>
          <a:p>
            <a:pPr algn="ctr"/>
            <a:r>
              <a:rPr lang="en-US" sz="5400" b="0" cap="none" spc="0">
                <a:ln w="0"/>
                <a:solidFill>
                  <a:srgbClr val="FF0000"/>
                </a:solidFill>
                <a:latin typeface="Arial" panose="020B0604020202020204" pitchFamily="34" charset="0"/>
                <a:cs typeface="Arial" panose="020B0604020202020204" pitchFamily="34" charset="0"/>
              </a:rPr>
              <a:t>63</a:t>
            </a:r>
            <a:endParaRPr lang="en-US" sz="5400" b="0" cap="none" spc="0">
              <a:ln w="0"/>
              <a:solidFill>
                <a:srgbClr val="FF0000"/>
              </a:solidFill>
            </a:endParaRPr>
          </a:p>
        </p:txBody>
      </p:sp>
      <p:sp>
        <p:nvSpPr>
          <p:cNvPr id="6" name="Freeform 5">
            <a:extLst>
              <a:ext uri="{FF2B5EF4-FFF2-40B4-BE49-F238E27FC236}">
                <a16:creationId xmlns:a16="http://schemas.microsoft.com/office/drawing/2014/main" id="{B153C558-5FDB-0D1A-8132-1B6E6A78299B}"/>
              </a:ext>
            </a:extLst>
          </p:cNvPr>
          <p:cNvSpPr/>
          <p:nvPr/>
        </p:nvSpPr>
        <p:spPr>
          <a:xfrm>
            <a:off x="3356495" y="1128408"/>
            <a:ext cx="1369440" cy="1075063"/>
          </a:xfrm>
          <a:custGeom>
            <a:avLst/>
            <a:gdLst/>
            <a:ahLst/>
            <a:cxnLst/>
            <a:rect l="l" t="t" r="r" b="b"/>
            <a:pathLst>
              <a:path w="2648939" h="2235043">
                <a:moveTo>
                  <a:pt x="0" y="0"/>
                </a:moveTo>
                <a:lnTo>
                  <a:pt x="2648940" y="0"/>
                </a:lnTo>
                <a:lnTo>
                  <a:pt x="2648940" y="2235042"/>
                </a:lnTo>
                <a:lnTo>
                  <a:pt x="0" y="22350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ình chữ nhật 18">
            <a:extLst>
              <a:ext uri="{FF2B5EF4-FFF2-40B4-BE49-F238E27FC236}">
                <a16:creationId xmlns:a16="http://schemas.microsoft.com/office/drawing/2014/main" id="{0A328B3B-F525-26A9-24A1-DAB1E3647CE2}"/>
              </a:ext>
            </a:extLst>
          </p:cNvPr>
          <p:cNvSpPr/>
          <p:nvPr/>
        </p:nvSpPr>
        <p:spPr>
          <a:xfrm>
            <a:off x="2762654" y="2593277"/>
            <a:ext cx="5622587" cy="923330"/>
          </a:xfrm>
          <a:prstGeom prst="rect">
            <a:avLst/>
          </a:prstGeom>
          <a:noFill/>
        </p:spPr>
        <p:txBody>
          <a:bodyPr wrap="square" lIns="91440" tIns="45720" rIns="91440" bIns="45720">
            <a:spAutoFit/>
          </a:bodyPr>
          <a:lstStyle/>
          <a:p>
            <a:r>
              <a:rPr lang="en-US" sz="5400" b="0" cap="none" spc="0">
                <a:ln w="0"/>
                <a:solidFill>
                  <a:schemeClr val="tx1"/>
                </a:solidFill>
                <a:latin typeface="Arial" panose="020B0604020202020204" pitchFamily="34" charset="0"/>
                <a:cs typeface="Arial" panose="020B0604020202020204" pitchFamily="34" charset="0"/>
              </a:rPr>
              <a:t>360 -    ?  = 259                  </a:t>
            </a:r>
            <a:endParaRPr lang="en-US" sz="5400" b="0" cap="none" spc="0">
              <a:ln w="0"/>
              <a:solidFill>
                <a:schemeClr val="tx1"/>
              </a:solidFill>
            </a:endParaRPr>
          </a:p>
        </p:txBody>
      </p:sp>
      <p:sp>
        <p:nvSpPr>
          <p:cNvPr id="10" name="Hình chữ nhật 18">
            <a:extLst>
              <a:ext uri="{FF2B5EF4-FFF2-40B4-BE49-F238E27FC236}">
                <a16:creationId xmlns:a16="http://schemas.microsoft.com/office/drawing/2014/main" id="{CF1636DC-C274-F361-DA9A-F1BA529A9DF9}"/>
              </a:ext>
            </a:extLst>
          </p:cNvPr>
          <p:cNvSpPr/>
          <p:nvPr/>
        </p:nvSpPr>
        <p:spPr>
          <a:xfrm>
            <a:off x="4509935" y="2617753"/>
            <a:ext cx="1338829" cy="923330"/>
          </a:xfrm>
          <a:prstGeom prst="rect">
            <a:avLst/>
          </a:prstGeom>
          <a:solidFill>
            <a:schemeClr val="bg1"/>
          </a:solidFill>
        </p:spPr>
        <p:txBody>
          <a:bodyPr wrap="none" lIns="91440" tIns="45720" rIns="91440" bIns="45720">
            <a:spAutoFit/>
          </a:bodyPr>
          <a:lstStyle/>
          <a:p>
            <a:pPr algn="ctr"/>
            <a:r>
              <a:rPr lang="en-US" sz="5400">
                <a:ln w="0"/>
                <a:solidFill>
                  <a:srgbClr val="FF0000"/>
                </a:solidFill>
                <a:latin typeface="Arial" panose="020B0604020202020204" pitchFamily="34" charset="0"/>
                <a:cs typeface="Arial" panose="020B0604020202020204" pitchFamily="34" charset="0"/>
              </a:rPr>
              <a:t>101</a:t>
            </a:r>
            <a:endParaRPr lang="en-US" sz="5400" b="0" cap="none" spc="0">
              <a:ln w="0"/>
              <a:solidFill>
                <a:srgbClr val="FF0000"/>
              </a:solidFill>
            </a:endParaRPr>
          </a:p>
        </p:txBody>
      </p:sp>
      <p:sp>
        <p:nvSpPr>
          <p:cNvPr id="12" name="Hình chữ nhật 18">
            <a:extLst>
              <a:ext uri="{FF2B5EF4-FFF2-40B4-BE49-F238E27FC236}">
                <a16:creationId xmlns:a16="http://schemas.microsoft.com/office/drawing/2014/main" id="{D8B05540-65BB-A18C-CEBF-97D180B0116E}"/>
              </a:ext>
            </a:extLst>
          </p:cNvPr>
          <p:cNvSpPr/>
          <p:nvPr/>
        </p:nvSpPr>
        <p:spPr>
          <a:xfrm>
            <a:off x="4717915" y="4053340"/>
            <a:ext cx="5880599" cy="923330"/>
          </a:xfrm>
          <a:prstGeom prst="rect">
            <a:avLst/>
          </a:prstGeom>
          <a:noFill/>
        </p:spPr>
        <p:txBody>
          <a:bodyPr wrap="square" lIns="91440" tIns="45720" rIns="91440" bIns="45720">
            <a:spAutoFit/>
          </a:bodyPr>
          <a:lstStyle/>
          <a:p>
            <a:r>
              <a:rPr lang="en-US" sz="5400" b="0" cap="none" spc="0">
                <a:ln w="0"/>
                <a:solidFill>
                  <a:schemeClr val="tx1"/>
                </a:solidFill>
                <a:latin typeface="Arial" panose="020B0604020202020204" pitchFamily="34" charset="0"/>
                <a:cs typeface="Arial" panose="020B0604020202020204" pitchFamily="34" charset="0"/>
              </a:rPr>
              <a:t> ?    - 81 = 265                  </a:t>
            </a:r>
            <a:endParaRPr lang="en-US" sz="5400" b="0" cap="none" spc="0">
              <a:ln w="0"/>
              <a:solidFill>
                <a:schemeClr val="tx1"/>
              </a:solidFill>
            </a:endParaRPr>
          </a:p>
        </p:txBody>
      </p:sp>
      <p:sp>
        <p:nvSpPr>
          <p:cNvPr id="13" name="Hình chữ nhật 18">
            <a:extLst>
              <a:ext uri="{FF2B5EF4-FFF2-40B4-BE49-F238E27FC236}">
                <a16:creationId xmlns:a16="http://schemas.microsoft.com/office/drawing/2014/main" id="{6B6D4841-BF90-ADD0-A221-9AD76B47FD78}"/>
              </a:ext>
            </a:extLst>
          </p:cNvPr>
          <p:cNvSpPr/>
          <p:nvPr/>
        </p:nvSpPr>
        <p:spPr>
          <a:xfrm>
            <a:off x="4463091" y="4067977"/>
            <a:ext cx="1338829" cy="923330"/>
          </a:xfrm>
          <a:prstGeom prst="rect">
            <a:avLst/>
          </a:prstGeom>
          <a:solidFill>
            <a:schemeClr val="bg1"/>
          </a:solidFill>
        </p:spPr>
        <p:txBody>
          <a:bodyPr wrap="none" lIns="91440" tIns="45720" rIns="91440" bIns="45720">
            <a:spAutoFit/>
          </a:bodyPr>
          <a:lstStyle/>
          <a:p>
            <a:pPr algn="ctr"/>
            <a:r>
              <a:rPr lang="en-US" sz="5400" b="0" cap="none" spc="0">
                <a:ln w="0"/>
                <a:solidFill>
                  <a:srgbClr val="FF0000"/>
                </a:solidFill>
                <a:latin typeface="Arial" panose="020B0604020202020204" pitchFamily="34" charset="0"/>
                <a:cs typeface="Arial" panose="020B0604020202020204" pitchFamily="34" charset="0"/>
              </a:rPr>
              <a:t>346</a:t>
            </a:r>
            <a:endParaRPr lang="en-US" sz="5400" b="0" cap="none" spc="0">
              <a:ln w="0"/>
              <a:solidFill>
                <a:srgbClr val="FF0000"/>
              </a:solidFill>
            </a:endParaRPr>
          </a:p>
        </p:txBody>
      </p:sp>
      <p:sp>
        <p:nvSpPr>
          <p:cNvPr id="16" name="Freeform 3">
            <a:extLst>
              <a:ext uri="{FF2B5EF4-FFF2-40B4-BE49-F238E27FC236}">
                <a16:creationId xmlns:a16="http://schemas.microsoft.com/office/drawing/2014/main" id="{D0E4E64B-5946-3970-4CB6-DACB34510A99}"/>
              </a:ext>
            </a:extLst>
          </p:cNvPr>
          <p:cNvSpPr/>
          <p:nvPr/>
        </p:nvSpPr>
        <p:spPr>
          <a:xfrm>
            <a:off x="4531581" y="2364528"/>
            <a:ext cx="1359084" cy="1105333"/>
          </a:xfrm>
          <a:custGeom>
            <a:avLst/>
            <a:gdLst/>
            <a:ahLst/>
            <a:cxnLst/>
            <a:rect l="l" t="t" r="r" b="b"/>
            <a:pathLst>
              <a:path w="2647632" h="2235043">
                <a:moveTo>
                  <a:pt x="0" y="0"/>
                </a:moveTo>
                <a:lnTo>
                  <a:pt x="2647632" y="0"/>
                </a:lnTo>
                <a:lnTo>
                  <a:pt x="2647632" y="2235042"/>
                </a:lnTo>
                <a:lnTo>
                  <a:pt x="0" y="22350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2">
            <a:extLst>
              <a:ext uri="{FF2B5EF4-FFF2-40B4-BE49-F238E27FC236}">
                <a16:creationId xmlns:a16="http://schemas.microsoft.com/office/drawing/2014/main" id="{319711DC-6214-83DA-E352-AF176D4792D2}"/>
              </a:ext>
            </a:extLst>
          </p:cNvPr>
          <p:cNvSpPr/>
          <p:nvPr/>
        </p:nvSpPr>
        <p:spPr>
          <a:xfrm>
            <a:off x="4331392" y="3835492"/>
            <a:ext cx="1645519" cy="1075063"/>
          </a:xfrm>
          <a:custGeom>
            <a:avLst/>
            <a:gdLst/>
            <a:ahLst/>
            <a:cxnLst/>
            <a:rect l="l" t="t" r="r" b="b"/>
            <a:pathLst>
              <a:path w="2646326" h="2235043">
                <a:moveTo>
                  <a:pt x="0" y="0"/>
                </a:moveTo>
                <a:lnTo>
                  <a:pt x="2646325" y="0"/>
                </a:lnTo>
                <a:lnTo>
                  <a:pt x="2646325" y="2235042"/>
                </a:lnTo>
                <a:lnTo>
                  <a:pt x="0" y="22350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606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6" grpId="0" animBg="1"/>
      <p:bldP spid="9" grpId="0"/>
      <p:bldP spid="10" grpId="0" animBg="1"/>
      <p:bldP spid="12" grpId="0"/>
      <p:bldP spid="13"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18">
            <a:extLst>
              <a:ext uri="{FF2B5EF4-FFF2-40B4-BE49-F238E27FC236}">
                <a16:creationId xmlns:a16="http://schemas.microsoft.com/office/drawing/2014/main" id="{D57C8C9C-74BD-D9D3-8F87-15D6181007DB}"/>
              </a:ext>
            </a:extLst>
          </p:cNvPr>
          <p:cNvSpPr/>
          <p:nvPr/>
        </p:nvSpPr>
        <p:spPr>
          <a:xfrm>
            <a:off x="835324" y="1318649"/>
            <a:ext cx="6411782" cy="923330"/>
          </a:xfrm>
          <a:prstGeom prst="rect">
            <a:avLst/>
          </a:prstGeom>
          <a:noFill/>
        </p:spPr>
        <p:txBody>
          <a:bodyPr wrap="square" lIns="91440" tIns="45720" rIns="91440" bIns="45720">
            <a:spAutoFit/>
          </a:bodyPr>
          <a:lstStyle/>
          <a:p>
            <a:r>
              <a:rPr lang="en-US" sz="5400">
                <a:ln w="0"/>
                <a:latin typeface="UVN Van" panose="00000400000000000000" pitchFamily="2" charset="0"/>
                <a:cs typeface="AngsanaUPC" panose="020B0502040204020203" pitchFamily="18" charset="-34"/>
              </a:rPr>
              <a:t>b</a:t>
            </a:r>
            <a:r>
              <a:rPr lang="en-US" sz="5400" b="0" cap="none" spc="0">
                <a:ln w="0"/>
                <a:solidFill>
                  <a:schemeClr val="tx1"/>
                </a:solidFill>
                <a:latin typeface="Arial" panose="020B0604020202020204" pitchFamily="34" charset="0"/>
                <a:cs typeface="Arial" panose="020B0604020202020204" pitchFamily="34" charset="0"/>
              </a:rPr>
              <a:t>) 56 x   ?   = 560                  </a:t>
            </a:r>
            <a:endParaRPr lang="en-US" sz="5400" b="0" cap="none" spc="0">
              <a:ln w="0"/>
              <a:solidFill>
                <a:schemeClr val="tx1"/>
              </a:solidFill>
            </a:endParaRPr>
          </a:p>
        </p:txBody>
      </p:sp>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pic>
        <p:nvPicPr>
          <p:cNvPr id="5" name="Picture 4">
            <a:extLst>
              <a:ext uri="{FF2B5EF4-FFF2-40B4-BE49-F238E27FC236}">
                <a16:creationId xmlns:a16="http://schemas.microsoft.com/office/drawing/2014/main" id="{805EB159-4BF2-86CA-CBD0-2EDCAC6A35E3}"/>
              </a:ext>
            </a:extLst>
          </p:cNvPr>
          <p:cNvPicPr>
            <a:picLocks noChangeAspect="1"/>
          </p:cNvPicPr>
          <p:nvPr/>
        </p:nvPicPr>
        <p:blipFill rotWithShape="1">
          <a:blip r:embed="rId6"/>
          <a:srcRect r="19920" b="68241"/>
          <a:stretch/>
        </p:blipFill>
        <p:spPr>
          <a:xfrm>
            <a:off x="408896" y="259884"/>
            <a:ext cx="9279853" cy="897708"/>
          </a:xfrm>
          <a:prstGeom prst="rect">
            <a:avLst/>
          </a:prstGeom>
        </p:spPr>
      </p:pic>
      <p:sp>
        <p:nvSpPr>
          <p:cNvPr id="7" name="Hình chữ nhật 18">
            <a:extLst>
              <a:ext uri="{FF2B5EF4-FFF2-40B4-BE49-F238E27FC236}">
                <a16:creationId xmlns:a16="http://schemas.microsoft.com/office/drawing/2014/main" id="{0E7B86EA-73D1-3280-2E0A-33D30BB30070}"/>
              </a:ext>
            </a:extLst>
          </p:cNvPr>
          <p:cNvSpPr/>
          <p:nvPr/>
        </p:nvSpPr>
        <p:spPr>
          <a:xfrm>
            <a:off x="3301317" y="1330887"/>
            <a:ext cx="954107" cy="923330"/>
          </a:xfrm>
          <a:prstGeom prst="rect">
            <a:avLst/>
          </a:prstGeom>
          <a:solidFill>
            <a:schemeClr val="bg1"/>
          </a:solidFill>
        </p:spPr>
        <p:txBody>
          <a:bodyPr wrap="none" lIns="91440" tIns="45720" rIns="91440" bIns="45720">
            <a:spAutoFit/>
          </a:bodyPr>
          <a:lstStyle/>
          <a:p>
            <a:pPr algn="ctr"/>
            <a:r>
              <a:rPr lang="en-US" sz="5400" b="0" cap="none" spc="0">
                <a:ln w="0"/>
                <a:solidFill>
                  <a:srgbClr val="FF0000"/>
                </a:solidFill>
                <a:latin typeface="Arial" panose="020B0604020202020204" pitchFamily="34" charset="0"/>
                <a:cs typeface="Arial" panose="020B0604020202020204" pitchFamily="34" charset="0"/>
              </a:rPr>
              <a:t>10</a:t>
            </a:r>
            <a:endParaRPr lang="en-US" sz="5400" b="0" cap="none" spc="0">
              <a:ln w="0"/>
              <a:solidFill>
                <a:srgbClr val="FF0000"/>
              </a:solidFill>
            </a:endParaRPr>
          </a:p>
        </p:txBody>
      </p:sp>
      <p:sp>
        <p:nvSpPr>
          <p:cNvPr id="6" name="Freeform 5">
            <a:extLst>
              <a:ext uri="{FF2B5EF4-FFF2-40B4-BE49-F238E27FC236}">
                <a16:creationId xmlns:a16="http://schemas.microsoft.com/office/drawing/2014/main" id="{B153C558-5FDB-0D1A-8132-1B6E6A78299B}"/>
              </a:ext>
            </a:extLst>
          </p:cNvPr>
          <p:cNvSpPr/>
          <p:nvPr/>
        </p:nvSpPr>
        <p:spPr>
          <a:xfrm>
            <a:off x="3093651" y="1067760"/>
            <a:ext cx="1369440" cy="1075063"/>
          </a:xfrm>
          <a:custGeom>
            <a:avLst/>
            <a:gdLst/>
            <a:ahLst/>
            <a:cxnLst/>
            <a:rect l="l" t="t" r="r" b="b"/>
            <a:pathLst>
              <a:path w="2648939" h="2235043">
                <a:moveTo>
                  <a:pt x="0" y="0"/>
                </a:moveTo>
                <a:lnTo>
                  <a:pt x="2648940" y="0"/>
                </a:lnTo>
                <a:lnTo>
                  <a:pt x="2648940" y="2235042"/>
                </a:lnTo>
                <a:lnTo>
                  <a:pt x="0" y="22350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ình chữ nhật 18">
            <a:extLst>
              <a:ext uri="{FF2B5EF4-FFF2-40B4-BE49-F238E27FC236}">
                <a16:creationId xmlns:a16="http://schemas.microsoft.com/office/drawing/2014/main" id="{0A328B3B-F525-26A9-24A1-DAB1E3647CE2}"/>
              </a:ext>
            </a:extLst>
          </p:cNvPr>
          <p:cNvSpPr/>
          <p:nvPr/>
        </p:nvSpPr>
        <p:spPr>
          <a:xfrm>
            <a:off x="2762654" y="2593277"/>
            <a:ext cx="6274342" cy="923330"/>
          </a:xfrm>
          <a:prstGeom prst="rect">
            <a:avLst/>
          </a:prstGeom>
          <a:noFill/>
        </p:spPr>
        <p:txBody>
          <a:bodyPr wrap="square" lIns="91440" tIns="45720" rIns="91440" bIns="45720">
            <a:spAutoFit/>
          </a:bodyPr>
          <a:lstStyle/>
          <a:p>
            <a:r>
              <a:rPr lang="en-US" sz="5400" b="0" cap="none" spc="0">
                <a:ln w="0"/>
                <a:solidFill>
                  <a:schemeClr val="tx1"/>
                </a:solidFill>
                <a:latin typeface="Arial" panose="020B0604020202020204" pitchFamily="34" charset="0"/>
                <a:cs typeface="Arial" panose="020B0604020202020204" pitchFamily="34" charset="0"/>
              </a:rPr>
              <a:t>8 700 :   ?   = 87                  </a:t>
            </a:r>
            <a:endParaRPr lang="en-US" sz="5400" b="0" cap="none" spc="0">
              <a:ln w="0"/>
              <a:solidFill>
                <a:schemeClr val="tx1"/>
              </a:solidFill>
            </a:endParaRPr>
          </a:p>
        </p:txBody>
      </p:sp>
      <p:sp>
        <p:nvSpPr>
          <p:cNvPr id="10" name="Hình chữ nhật 18">
            <a:extLst>
              <a:ext uri="{FF2B5EF4-FFF2-40B4-BE49-F238E27FC236}">
                <a16:creationId xmlns:a16="http://schemas.microsoft.com/office/drawing/2014/main" id="{CF1636DC-C274-F361-DA9A-F1BA529A9DF9}"/>
              </a:ext>
            </a:extLst>
          </p:cNvPr>
          <p:cNvSpPr/>
          <p:nvPr/>
        </p:nvSpPr>
        <p:spPr>
          <a:xfrm>
            <a:off x="5069077" y="2575180"/>
            <a:ext cx="1338829" cy="923330"/>
          </a:xfrm>
          <a:prstGeom prst="rect">
            <a:avLst/>
          </a:prstGeom>
          <a:solidFill>
            <a:schemeClr val="bg1"/>
          </a:solidFill>
        </p:spPr>
        <p:txBody>
          <a:bodyPr wrap="none" lIns="91440" tIns="45720" rIns="91440" bIns="45720">
            <a:spAutoFit/>
          </a:bodyPr>
          <a:lstStyle/>
          <a:p>
            <a:pPr algn="ctr"/>
            <a:r>
              <a:rPr lang="en-US" sz="5400">
                <a:ln w="0"/>
                <a:solidFill>
                  <a:srgbClr val="FF0000"/>
                </a:solidFill>
                <a:latin typeface="Arial" panose="020B0604020202020204" pitchFamily="34" charset="0"/>
                <a:cs typeface="Arial" panose="020B0604020202020204" pitchFamily="34" charset="0"/>
              </a:rPr>
              <a:t>100</a:t>
            </a:r>
            <a:endParaRPr lang="en-US" sz="5400" b="0" cap="none" spc="0">
              <a:ln w="0"/>
              <a:solidFill>
                <a:srgbClr val="FF0000"/>
              </a:solidFill>
            </a:endParaRPr>
          </a:p>
        </p:txBody>
      </p:sp>
      <p:sp>
        <p:nvSpPr>
          <p:cNvPr id="12" name="Hình chữ nhật 18">
            <a:extLst>
              <a:ext uri="{FF2B5EF4-FFF2-40B4-BE49-F238E27FC236}">
                <a16:creationId xmlns:a16="http://schemas.microsoft.com/office/drawing/2014/main" id="{D8B05540-65BB-A18C-CEBF-97D180B0116E}"/>
              </a:ext>
            </a:extLst>
          </p:cNvPr>
          <p:cNvSpPr/>
          <p:nvPr/>
        </p:nvSpPr>
        <p:spPr>
          <a:xfrm>
            <a:off x="4717915" y="4053340"/>
            <a:ext cx="5880599" cy="923330"/>
          </a:xfrm>
          <a:prstGeom prst="rect">
            <a:avLst/>
          </a:prstGeom>
          <a:noFill/>
        </p:spPr>
        <p:txBody>
          <a:bodyPr wrap="square" lIns="91440" tIns="45720" rIns="91440" bIns="45720">
            <a:spAutoFit/>
          </a:bodyPr>
          <a:lstStyle/>
          <a:p>
            <a:r>
              <a:rPr lang="en-US" sz="5400" b="0" cap="none" spc="0">
                <a:ln w="0"/>
                <a:solidFill>
                  <a:schemeClr val="tx1"/>
                </a:solidFill>
                <a:latin typeface="Arial" panose="020B0604020202020204" pitchFamily="34" charset="0"/>
                <a:cs typeface="Arial" panose="020B0604020202020204" pitchFamily="34" charset="0"/>
              </a:rPr>
              <a:t> ?       : 1 000 = 79                  </a:t>
            </a:r>
            <a:endParaRPr lang="en-US" sz="5400" b="0" cap="none" spc="0">
              <a:ln w="0"/>
              <a:solidFill>
                <a:schemeClr val="tx1"/>
              </a:solidFill>
            </a:endParaRPr>
          </a:p>
        </p:txBody>
      </p:sp>
      <p:sp>
        <p:nvSpPr>
          <p:cNvPr id="13" name="Hình chữ nhật 18">
            <a:extLst>
              <a:ext uri="{FF2B5EF4-FFF2-40B4-BE49-F238E27FC236}">
                <a16:creationId xmlns:a16="http://schemas.microsoft.com/office/drawing/2014/main" id="{6B6D4841-BF90-ADD0-A221-9AD76B47FD78}"/>
              </a:ext>
            </a:extLst>
          </p:cNvPr>
          <p:cNvSpPr/>
          <p:nvPr/>
        </p:nvSpPr>
        <p:spPr>
          <a:xfrm>
            <a:off x="3935940" y="4083379"/>
            <a:ext cx="2300630" cy="923330"/>
          </a:xfrm>
          <a:prstGeom prst="rect">
            <a:avLst/>
          </a:prstGeom>
          <a:solidFill>
            <a:schemeClr val="bg1"/>
          </a:solidFill>
        </p:spPr>
        <p:txBody>
          <a:bodyPr wrap="none" lIns="91440" tIns="45720" rIns="91440" bIns="45720">
            <a:spAutoFit/>
          </a:bodyPr>
          <a:lstStyle/>
          <a:p>
            <a:pPr algn="ctr"/>
            <a:r>
              <a:rPr lang="en-US" sz="5400" b="0" cap="none" spc="0">
                <a:ln w="0"/>
                <a:solidFill>
                  <a:srgbClr val="FF0000"/>
                </a:solidFill>
                <a:latin typeface="Arial" panose="020B0604020202020204" pitchFamily="34" charset="0"/>
                <a:cs typeface="Arial" panose="020B0604020202020204" pitchFamily="34" charset="0"/>
              </a:rPr>
              <a:t>79 000</a:t>
            </a:r>
            <a:endParaRPr lang="en-US" sz="5400" b="0" cap="none" spc="0">
              <a:ln w="0"/>
              <a:solidFill>
                <a:srgbClr val="FF0000"/>
              </a:solidFill>
            </a:endParaRPr>
          </a:p>
        </p:txBody>
      </p:sp>
      <p:sp>
        <p:nvSpPr>
          <p:cNvPr id="16" name="Freeform 3">
            <a:extLst>
              <a:ext uri="{FF2B5EF4-FFF2-40B4-BE49-F238E27FC236}">
                <a16:creationId xmlns:a16="http://schemas.microsoft.com/office/drawing/2014/main" id="{D0E4E64B-5946-3970-4CB6-DACB34510A99}"/>
              </a:ext>
            </a:extLst>
          </p:cNvPr>
          <p:cNvSpPr/>
          <p:nvPr/>
        </p:nvSpPr>
        <p:spPr>
          <a:xfrm>
            <a:off x="5048822" y="2326405"/>
            <a:ext cx="1359084" cy="1105333"/>
          </a:xfrm>
          <a:custGeom>
            <a:avLst/>
            <a:gdLst/>
            <a:ahLst/>
            <a:cxnLst/>
            <a:rect l="l" t="t" r="r" b="b"/>
            <a:pathLst>
              <a:path w="2647632" h="2235043">
                <a:moveTo>
                  <a:pt x="0" y="0"/>
                </a:moveTo>
                <a:lnTo>
                  <a:pt x="2647632" y="0"/>
                </a:lnTo>
                <a:lnTo>
                  <a:pt x="2647632" y="2235042"/>
                </a:lnTo>
                <a:lnTo>
                  <a:pt x="0" y="22350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2">
            <a:extLst>
              <a:ext uri="{FF2B5EF4-FFF2-40B4-BE49-F238E27FC236}">
                <a16:creationId xmlns:a16="http://schemas.microsoft.com/office/drawing/2014/main" id="{319711DC-6214-83DA-E352-AF176D4792D2}"/>
              </a:ext>
            </a:extLst>
          </p:cNvPr>
          <p:cNvSpPr/>
          <p:nvPr/>
        </p:nvSpPr>
        <p:spPr>
          <a:xfrm>
            <a:off x="3764604" y="3835492"/>
            <a:ext cx="2643302" cy="1075063"/>
          </a:xfrm>
          <a:custGeom>
            <a:avLst/>
            <a:gdLst/>
            <a:ahLst/>
            <a:cxnLst/>
            <a:rect l="l" t="t" r="r" b="b"/>
            <a:pathLst>
              <a:path w="2646326" h="2235043">
                <a:moveTo>
                  <a:pt x="0" y="0"/>
                </a:moveTo>
                <a:lnTo>
                  <a:pt x="2646325" y="0"/>
                </a:lnTo>
                <a:lnTo>
                  <a:pt x="2646325" y="2235042"/>
                </a:lnTo>
                <a:lnTo>
                  <a:pt x="0" y="22350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1304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6" grpId="0" animBg="1"/>
      <p:bldP spid="9" grpId="0"/>
      <p:bldP spid="10" grpId="0" animBg="1"/>
      <p:bldP spid="12" grpId="0"/>
      <p:bldP spid="13"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21" name="Freeform 21"/>
          <p:cNvSpPr/>
          <p:nvPr/>
        </p:nvSpPr>
        <p:spPr>
          <a:xfrm rot="-447945">
            <a:off x="11236186" y="94244"/>
            <a:ext cx="1703426" cy="1037541"/>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8" name="Freeform 5">
            <a:extLst>
              <a:ext uri="{FF2B5EF4-FFF2-40B4-BE49-F238E27FC236}">
                <a16:creationId xmlns:a16="http://schemas.microsoft.com/office/drawing/2014/main" id="{42D8BABE-081C-B75F-FCDF-DA68918C6AE7}"/>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200"/>
          </a:p>
        </p:txBody>
      </p:sp>
      <p:sp>
        <p:nvSpPr>
          <p:cNvPr id="10" name="Freeform 9">
            <a:extLst>
              <a:ext uri="{FF2B5EF4-FFF2-40B4-BE49-F238E27FC236}">
                <a16:creationId xmlns:a16="http://schemas.microsoft.com/office/drawing/2014/main" id="{A2FE98BE-7C76-074C-CA4A-B7B8F481B764}"/>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xmlns="" r:embed="rId19"/>
                </a:ext>
              </a:extLst>
            </a:blip>
            <a:stretch>
              <a:fillRect/>
            </a:stretch>
          </a:blipFill>
        </p:spPr>
        <p:txBody>
          <a:bodyPr/>
          <a:lstStyle/>
          <a:p>
            <a:endParaRPr lang="en-US" sz="1200"/>
          </a:p>
        </p:txBody>
      </p:sp>
      <p:sp>
        <p:nvSpPr>
          <p:cNvPr id="11" name="Freeform 12">
            <a:extLst>
              <a:ext uri="{FF2B5EF4-FFF2-40B4-BE49-F238E27FC236}">
                <a16:creationId xmlns:a16="http://schemas.microsoft.com/office/drawing/2014/main" id="{67554AC2-014A-9C3A-A4BA-4995FF883D46}"/>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2" name="Freeform 13">
            <a:extLst>
              <a:ext uri="{FF2B5EF4-FFF2-40B4-BE49-F238E27FC236}">
                <a16:creationId xmlns:a16="http://schemas.microsoft.com/office/drawing/2014/main" id="{0DB59912-0AC2-92A6-0A1C-BFCDC1BDB3F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3" name="TextBox 12">
            <a:extLst>
              <a:ext uri="{FF2B5EF4-FFF2-40B4-BE49-F238E27FC236}">
                <a16:creationId xmlns:a16="http://schemas.microsoft.com/office/drawing/2014/main" id="{D231D7FD-BD1B-FE4F-0930-00D126E303E1}"/>
              </a:ext>
            </a:extLst>
          </p:cNvPr>
          <p:cNvSpPr txBox="1"/>
          <p:nvPr/>
        </p:nvSpPr>
        <p:spPr>
          <a:xfrm>
            <a:off x="4064000" y="688680"/>
            <a:ext cx="5689600" cy="4175630"/>
          </a:xfrm>
          <a:prstGeom prst="rect">
            <a:avLst/>
          </a:prstGeom>
          <a:noFill/>
          <a:effectLst>
            <a:glow rad="139700">
              <a:schemeClr val="accent3">
                <a:satMod val="175000"/>
                <a:alpha val="40000"/>
              </a:schemeClr>
            </a:glow>
          </a:effectLst>
        </p:spPr>
        <p:txBody>
          <a:bodyPr wrap="square" rtlCol="0">
            <a:spAutoFit/>
          </a:bodyPr>
          <a:lstStyle/>
          <a:p>
            <a:pPr algn="ctr"/>
            <a:r>
              <a:rPr lang="en-GB" sz="13267">
                <a:solidFill>
                  <a:srgbClr val="0070C0"/>
                </a:solidFill>
                <a:latin typeface="UTM Ambrose" panose="02040603050506020204" pitchFamily="18" charset="0"/>
              </a:rPr>
              <a:t>VẬN DỤNG</a:t>
            </a:r>
          </a:p>
        </p:txBody>
      </p:sp>
    </p:spTree>
    <p:extLst>
      <p:ext uri="{BB962C8B-B14F-4D97-AF65-F5344CB8AC3E}">
        <p14:creationId xmlns:p14="http://schemas.microsoft.com/office/powerpoint/2010/main" val="3185059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14" name="TextBox 13">
            <a:extLst>
              <a:ext uri="{FF2B5EF4-FFF2-40B4-BE49-F238E27FC236}">
                <a16:creationId xmlns:a16="http://schemas.microsoft.com/office/drawing/2014/main" id="{9E194B78-BBB5-BBEA-E038-56AF59CEEB69}"/>
              </a:ext>
            </a:extLst>
          </p:cNvPr>
          <p:cNvSpPr txBox="1"/>
          <p:nvPr/>
        </p:nvSpPr>
        <p:spPr>
          <a:xfrm>
            <a:off x="415857" y="525504"/>
            <a:ext cx="4224237" cy="4524315"/>
          </a:xfrm>
          <a:prstGeom prst="rect">
            <a:avLst/>
          </a:prstGeom>
          <a:noFill/>
        </p:spPr>
        <p:txBody>
          <a:bodyPr wrap="square">
            <a:spAutoFit/>
          </a:bodyPr>
          <a:lstStyle/>
          <a:p>
            <a:pPr algn="just"/>
            <a:r>
              <a:rPr lang="en-GB" sz="3200">
                <a:solidFill>
                  <a:srgbClr val="000000"/>
                </a:solidFill>
                <a:effectLst/>
                <a:latin typeface="UVN Van" panose="00000400000000000000" pitchFamily="2" charset="0"/>
                <a:ea typeface="Times New Roman" panose="02020603050405020304" pitchFamily="18" charset="0"/>
              </a:rPr>
              <a:t>Mẹ đưa An tờ tiền có mệnh giá 50 000 đồng và bảo An đi mua  2kg gạo. Bà bán gạo đã thối lại cho An 1 tờ tiền mệnh giá 10 000 và 1 tờ tiền mệnh giá 5000. Đố em, giá tiền một ki-lô-gam gạo là bao nhiêu?</a:t>
            </a:r>
            <a:endParaRPr lang="en-GB" sz="3200">
              <a:latin typeface="UVN Van" panose="00000400000000000000" pitchFamily="2" charset="0"/>
            </a:endParaRPr>
          </a:p>
        </p:txBody>
      </p:sp>
      <p:pic>
        <p:nvPicPr>
          <p:cNvPr id="1026" name="Picture 2" descr="50.000 đồng (tiền Việt) – Wikipedia tiếng Việt">
            <a:extLst>
              <a:ext uri="{FF2B5EF4-FFF2-40B4-BE49-F238E27FC236}">
                <a16:creationId xmlns:a16="http://schemas.microsoft.com/office/drawing/2014/main" id="{AB4181AF-9CEB-2554-535B-4A347B5CB5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3020" y="525504"/>
            <a:ext cx="2857500" cy="13239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44EF743-ABE6-7A46-BD15-721ECB001609}"/>
              </a:ext>
            </a:extLst>
          </p:cNvPr>
          <p:cNvSpPr txBox="1"/>
          <p:nvPr/>
        </p:nvSpPr>
        <p:spPr>
          <a:xfrm>
            <a:off x="6312501" y="864325"/>
            <a:ext cx="2053287" cy="646331"/>
          </a:xfrm>
          <a:prstGeom prst="rect">
            <a:avLst/>
          </a:prstGeom>
          <a:noFill/>
        </p:spPr>
        <p:txBody>
          <a:bodyPr wrap="square">
            <a:spAutoFit/>
          </a:bodyPr>
          <a:lstStyle/>
          <a:p>
            <a:r>
              <a:rPr lang="en-GB" sz="3600">
                <a:solidFill>
                  <a:schemeClr val="accent1"/>
                </a:solidFill>
                <a:effectLst/>
                <a:latin typeface="UVN Van" panose="00000400000000000000" pitchFamily="2" charset="0"/>
                <a:ea typeface="Times New Roman" panose="02020603050405020304" pitchFamily="18" charset="0"/>
              </a:rPr>
              <a:t>An đưa </a:t>
            </a:r>
            <a:endParaRPr lang="en-GB" sz="3600">
              <a:solidFill>
                <a:schemeClr val="accent1"/>
              </a:solidFill>
            </a:endParaRPr>
          </a:p>
        </p:txBody>
      </p:sp>
      <p:sp>
        <p:nvSpPr>
          <p:cNvPr id="17" name="TextBox 16">
            <a:extLst>
              <a:ext uri="{FF2B5EF4-FFF2-40B4-BE49-F238E27FC236}">
                <a16:creationId xmlns:a16="http://schemas.microsoft.com/office/drawing/2014/main" id="{4473D35F-D802-E08C-EFCE-7D12F3D769CC}"/>
              </a:ext>
            </a:extLst>
          </p:cNvPr>
          <p:cNvSpPr txBox="1"/>
          <p:nvPr/>
        </p:nvSpPr>
        <p:spPr>
          <a:xfrm>
            <a:off x="6206725" y="2700748"/>
            <a:ext cx="2053287" cy="646331"/>
          </a:xfrm>
          <a:prstGeom prst="rect">
            <a:avLst/>
          </a:prstGeom>
          <a:noFill/>
        </p:spPr>
        <p:txBody>
          <a:bodyPr wrap="square">
            <a:spAutoFit/>
          </a:bodyPr>
          <a:lstStyle/>
          <a:p>
            <a:r>
              <a:rPr lang="en-GB" sz="3600">
                <a:solidFill>
                  <a:schemeClr val="accent1"/>
                </a:solidFill>
                <a:effectLst/>
                <a:latin typeface="UVN Van" panose="00000400000000000000" pitchFamily="2" charset="0"/>
                <a:ea typeface="Times New Roman" panose="02020603050405020304" pitchFamily="18" charset="0"/>
              </a:rPr>
              <a:t>Thối lại</a:t>
            </a:r>
            <a:endParaRPr lang="en-GB" sz="3600">
              <a:solidFill>
                <a:schemeClr val="accent1"/>
              </a:solidFill>
            </a:endParaRPr>
          </a:p>
        </p:txBody>
      </p:sp>
      <p:pic>
        <p:nvPicPr>
          <p:cNvPr id="18" name="Picture 17">
            <a:extLst>
              <a:ext uri="{FF2B5EF4-FFF2-40B4-BE49-F238E27FC236}">
                <a16:creationId xmlns:a16="http://schemas.microsoft.com/office/drawing/2014/main" id="{62A0B188-044B-AFA4-5C9C-39EE5312B019}"/>
              </a:ext>
            </a:extLst>
          </p:cNvPr>
          <p:cNvPicPr>
            <a:picLocks noChangeAspect="1"/>
          </p:cNvPicPr>
          <p:nvPr/>
        </p:nvPicPr>
        <p:blipFill>
          <a:blip r:embed="rId15"/>
          <a:stretch>
            <a:fillRect/>
          </a:stretch>
        </p:blipFill>
        <p:spPr>
          <a:xfrm>
            <a:off x="7758238" y="2247420"/>
            <a:ext cx="2542522" cy="1130151"/>
          </a:xfrm>
          <a:prstGeom prst="rect">
            <a:avLst/>
          </a:prstGeom>
        </p:spPr>
      </p:pic>
      <p:pic>
        <p:nvPicPr>
          <p:cNvPr id="1028" name="Picture 4" descr="5000 đồng (tiền Việt) – Wikipedia tiếng Việt">
            <a:extLst>
              <a:ext uri="{FF2B5EF4-FFF2-40B4-BE49-F238E27FC236}">
                <a16:creationId xmlns:a16="http://schemas.microsoft.com/office/drawing/2014/main" id="{7A99ECB9-F53D-F95B-0C6A-A2EB52AC10E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11954" y="2247420"/>
            <a:ext cx="2357132" cy="115632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BD77BCE-3FB6-EFD8-794B-A52852D94879}"/>
              </a:ext>
            </a:extLst>
          </p:cNvPr>
          <p:cNvSpPr txBox="1"/>
          <p:nvPr/>
        </p:nvSpPr>
        <p:spPr>
          <a:xfrm>
            <a:off x="6096000" y="3986962"/>
            <a:ext cx="5781472" cy="584775"/>
          </a:xfrm>
          <a:prstGeom prst="rect">
            <a:avLst/>
          </a:prstGeom>
          <a:noFill/>
        </p:spPr>
        <p:txBody>
          <a:bodyPr wrap="square">
            <a:spAutoFit/>
          </a:bodyPr>
          <a:lstStyle/>
          <a:p>
            <a:r>
              <a:rPr lang="en-GB" sz="3200">
                <a:solidFill>
                  <a:srgbClr val="FF0000"/>
                </a:solidFill>
                <a:latin typeface="UVN Van" panose="00000400000000000000" pitchFamily="2" charset="0"/>
                <a:ea typeface="Times New Roman" panose="02020603050405020304" pitchFamily="18" charset="0"/>
              </a:rPr>
              <a:t>G</a:t>
            </a:r>
            <a:r>
              <a:rPr lang="en-GB" sz="3200">
                <a:solidFill>
                  <a:srgbClr val="FF0000"/>
                </a:solidFill>
                <a:effectLst/>
                <a:latin typeface="UVN Van" panose="00000400000000000000" pitchFamily="2" charset="0"/>
                <a:ea typeface="Times New Roman" panose="02020603050405020304" pitchFamily="18" charset="0"/>
              </a:rPr>
              <a:t>iá tiền một ki-lô-gam gạo là … </a:t>
            </a:r>
            <a:endParaRPr lang="en-GB" sz="3200">
              <a:solidFill>
                <a:srgbClr val="FF0000"/>
              </a:solidFill>
            </a:endParaRPr>
          </a:p>
        </p:txBody>
      </p:sp>
    </p:spTree>
    <p:extLst>
      <p:ext uri="{BB962C8B-B14F-4D97-AF65-F5344CB8AC3E}">
        <p14:creationId xmlns:p14="http://schemas.microsoft.com/office/powerpoint/2010/main" val="2479809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randombar(horizontal)">
                                      <p:cBhvr>
                                        <p:cTn id="21" dur="5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ight Triangle 10">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yellow sign with words cut out of it&#10;&#10;Description automatically generated">
            <a:extLst>
              <a:ext uri="{FF2B5EF4-FFF2-40B4-BE49-F238E27FC236}">
                <a16:creationId xmlns:a16="http://schemas.microsoft.com/office/drawing/2014/main" id="{F5C7B259-0825-BD3F-313B-A47FDC1F39D5}"/>
              </a:ext>
            </a:extLst>
          </p:cNvPr>
          <p:cNvPicPr>
            <a:picLocks noChangeAspect="1"/>
          </p:cNvPicPr>
          <p:nvPr/>
        </p:nvPicPr>
        <p:blipFill>
          <a:blip r:embed="rId2"/>
          <a:stretch>
            <a:fillRect/>
          </a:stretch>
        </p:blipFill>
        <p:spPr>
          <a:xfrm>
            <a:off x="962163" y="1239134"/>
            <a:ext cx="7746709" cy="4338157"/>
          </a:xfrm>
          <a:prstGeom prst="rect">
            <a:avLst/>
          </a:prstGeom>
        </p:spPr>
      </p:pic>
    </p:spTree>
    <p:extLst>
      <p:ext uri="{BB962C8B-B14F-4D97-AF65-F5344CB8AC3E}">
        <p14:creationId xmlns:p14="http://schemas.microsoft.com/office/powerpoint/2010/main" val="458760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21" name="Freeform 21"/>
          <p:cNvSpPr/>
          <p:nvPr/>
        </p:nvSpPr>
        <p:spPr>
          <a:xfrm rot="-447945">
            <a:off x="11236186" y="94244"/>
            <a:ext cx="1703426" cy="1037541"/>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8" name="Freeform 5">
            <a:extLst>
              <a:ext uri="{FF2B5EF4-FFF2-40B4-BE49-F238E27FC236}">
                <a16:creationId xmlns:a16="http://schemas.microsoft.com/office/drawing/2014/main" id="{42D8BABE-081C-B75F-FCDF-DA68918C6AE7}"/>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200"/>
          </a:p>
        </p:txBody>
      </p:sp>
      <p:sp>
        <p:nvSpPr>
          <p:cNvPr id="10" name="Freeform 9">
            <a:extLst>
              <a:ext uri="{FF2B5EF4-FFF2-40B4-BE49-F238E27FC236}">
                <a16:creationId xmlns:a16="http://schemas.microsoft.com/office/drawing/2014/main" id="{A2FE98BE-7C76-074C-CA4A-B7B8F481B764}"/>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xmlns="" r:embed="rId19"/>
                </a:ext>
              </a:extLst>
            </a:blip>
            <a:stretch>
              <a:fillRect/>
            </a:stretch>
          </a:blipFill>
        </p:spPr>
        <p:txBody>
          <a:bodyPr/>
          <a:lstStyle/>
          <a:p>
            <a:endParaRPr lang="en-US" sz="1200"/>
          </a:p>
        </p:txBody>
      </p:sp>
      <p:sp>
        <p:nvSpPr>
          <p:cNvPr id="11" name="Freeform 12">
            <a:extLst>
              <a:ext uri="{FF2B5EF4-FFF2-40B4-BE49-F238E27FC236}">
                <a16:creationId xmlns:a16="http://schemas.microsoft.com/office/drawing/2014/main" id="{67554AC2-014A-9C3A-A4BA-4995FF883D46}"/>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2" name="Freeform 13">
            <a:extLst>
              <a:ext uri="{FF2B5EF4-FFF2-40B4-BE49-F238E27FC236}">
                <a16:creationId xmlns:a16="http://schemas.microsoft.com/office/drawing/2014/main" id="{0DB59912-0AC2-92A6-0A1C-BFCDC1BDB3F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3" name="TextBox 12">
            <a:extLst>
              <a:ext uri="{FF2B5EF4-FFF2-40B4-BE49-F238E27FC236}">
                <a16:creationId xmlns:a16="http://schemas.microsoft.com/office/drawing/2014/main" id="{D231D7FD-BD1B-FE4F-0930-00D126E303E1}"/>
              </a:ext>
            </a:extLst>
          </p:cNvPr>
          <p:cNvSpPr txBox="1"/>
          <p:nvPr/>
        </p:nvSpPr>
        <p:spPr>
          <a:xfrm>
            <a:off x="3953774" y="3355"/>
            <a:ext cx="5689600" cy="3508653"/>
          </a:xfrm>
          <a:prstGeom prst="rect">
            <a:avLst/>
          </a:prstGeom>
          <a:noFill/>
          <a:effectLst>
            <a:glow rad="139700">
              <a:schemeClr val="accent3">
                <a:satMod val="175000"/>
                <a:alpha val="40000"/>
              </a:schemeClr>
            </a:glow>
          </a:effectLst>
        </p:spPr>
        <p:txBody>
          <a:bodyPr wrap="square" rtlCol="0">
            <a:spAutoFit/>
          </a:bodyPr>
          <a:lstStyle/>
          <a:p>
            <a:r>
              <a:rPr lang="en-GB" sz="11100">
                <a:solidFill>
                  <a:srgbClr val="0070C0"/>
                </a:solidFill>
                <a:latin typeface="UTM Ambrose" panose="02040603050506020204" pitchFamily="18" charset="0"/>
              </a:rPr>
              <a:t>Khởi động</a:t>
            </a:r>
          </a:p>
        </p:txBody>
      </p:sp>
      <p:sp>
        <p:nvSpPr>
          <p:cNvPr id="9" name="TextBox 8">
            <a:extLst>
              <a:ext uri="{FF2B5EF4-FFF2-40B4-BE49-F238E27FC236}">
                <a16:creationId xmlns:a16="http://schemas.microsoft.com/office/drawing/2014/main" id="{5626C020-8896-F0DF-0119-6CD4B354803D}"/>
              </a:ext>
            </a:extLst>
          </p:cNvPr>
          <p:cNvSpPr txBox="1"/>
          <p:nvPr/>
        </p:nvSpPr>
        <p:spPr>
          <a:xfrm>
            <a:off x="3808537" y="3608584"/>
            <a:ext cx="6343273" cy="1631216"/>
          </a:xfrm>
          <a:prstGeom prst="rect">
            <a:avLst/>
          </a:prstGeom>
          <a:noFill/>
          <a:effectLst>
            <a:glow rad="139700">
              <a:schemeClr val="accent3">
                <a:satMod val="175000"/>
                <a:alpha val="40000"/>
              </a:schemeClr>
            </a:glow>
          </a:effectLst>
        </p:spPr>
        <p:txBody>
          <a:bodyPr wrap="square" rtlCol="0">
            <a:spAutoFit/>
          </a:bodyPr>
          <a:lstStyle/>
          <a:p>
            <a:pPr algn="ctr"/>
            <a:r>
              <a:rPr lang="en-GB" sz="5000">
                <a:solidFill>
                  <a:srgbClr val="7030A0"/>
                </a:solidFill>
                <a:latin typeface="UTM Ambrose" panose="02040603050506020204" pitchFamily="18" charset="0"/>
              </a:rPr>
              <a:t>ĐORAEMON và chiếc bánh rán</a:t>
            </a:r>
          </a:p>
        </p:txBody>
      </p:sp>
    </p:spTree>
    <p:extLst>
      <p:ext uri="{BB962C8B-B14F-4D97-AF65-F5344CB8AC3E}">
        <p14:creationId xmlns:p14="http://schemas.microsoft.com/office/powerpoint/2010/main" val="463163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3A7849-2696-4E4C-40C8-192828617ACB}"/>
              </a:ext>
            </a:extLst>
          </p:cNvPr>
          <p:cNvPicPr>
            <a:picLocks noChangeAspect="1"/>
          </p:cNvPicPr>
          <p:nvPr/>
        </p:nvPicPr>
        <p:blipFill>
          <a:blip r:embed="rId4"/>
          <a:stretch>
            <a:fillRect/>
          </a:stretch>
        </p:blipFill>
        <p:spPr>
          <a:xfrm>
            <a:off x="0" y="0"/>
            <a:ext cx="12192000" cy="6893189"/>
          </a:xfrm>
          <a:prstGeom prst="rect">
            <a:avLst/>
          </a:prstGeom>
        </p:spPr>
      </p:pic>
      <p:sp>
        <p:nvSpPr>
          <p:cNvPr id="4" name="TextBox 3"/>
          <p:cNvSpPr txBox="1"/>
          <p:nvPr/>
        </p:nvSpPr>
        <p:spPr>
          <a:xfrm>
            <a:off x="1377064" y="126477"/>
            <a:ext cx="3505200" cy="1938992"/>
          </a:xfrm>
          <a:prstGeom prst="rect">
            <a:avLst/>
          </a:prstGeom>
          <a:noFill/>
        </p:spPr>
        <p:txBody>
          <a:bodyPr wrap="square" rtlCol="0">
            <a:spAutoFit/>
          </a:bodyPr>
          <a:lstStyle/>
          <a:p>
            <a:r>
              <a:rPr lang="en-US" sz="4000" b="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DORAEMON</a:t>
            </a:r>
          </a:p>
          <a:p>
            <a:r>
              <a:rPr lang="en-US" sz="4000" b="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VÀ CHIẾC</a:t>
            </a:r>
          </a:p>
          <a:p>
            <a:r>
              <a:rPr lang="en-US" sz="4000" b="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BÁNH RÁN</a:t>
            </a:r>
          </a:p>
        </p:txBody>
      </p:sp>
      <p:sp>
        <p:nvSpPr>
          <p:cNvPr id="5" name="Rounded Rectangle 4"/>
          <p:cNvSpPr/>
          <p:nvPr/>
        </p:nvSpPr>
        <p:spPr>
          <a:xfrm>
            <a:off x="163336" y="2601547"/>
            <a:ext cx="5402058" cy="353976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383732" y="2858247"/>
            <a:ext cx="4961266" cy="3046988"/>
          </a:xfrm>
          <a:prstGeom prst="rect">
            <a:avLst/>
          </a:prstGeom>
          <a:noFill/>
        </p:spPr>
        <p:txBody>
          <a:bodyPr wrap="square" rtlCol="0">
            <a:spAutoFit/>
          </a:bodyPr>
          <a:lstStyle/>
          <a:p>
            <a:pPr algn="just"/>
            <a:r>
              <a:rPr lang="en-US" sz="3200">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0743700" y="126477"/>
            <a:ext cx="1371600" cy="1740609"/>
          </a:xfrm>
          <a:prstGeom prst="rect">
            <a:avLst/>
          </a:prstGeom>
        </p:spPr>
      </p:pic>
      <p:pic>
        <p:nvPicPr>
          <p:cNvPr id="9" name="Doremon-Beat_vy46.mp3">
            <a:hlinkClick r:id="" action="ppaction://media"/>
          </p:cNvPr>
          <p:cNvPicPr>
            <a:picLocks noChangeAspect="1"/>
          </p:cNvPicPr>
          <p:nvPr>
            <a:audioFile r:link="rId1"/>
            <p:extLst>
              <p:ext uri="{DAA4B4D4-6D71-4841-9C94-3DE7FCFB9230}">
                <p14:media xmlns:p14="http://schemas.microsoft.com/office/powerpoint/2010/main" r:embed="rId2">
                  <p14:trim end="93271.1875"/>
                </p14:media>
              </p:ext>
            </p:extLst>
          </p:nvPr>
        </p:nvPicPr>
        <p:blipFill>
          <a:blip r:embed="rId8"/>
          <a:stretch>
            <a:fillRect/>
          </a:stretch>
        </p:blipFill>
        <p:spPr>
          <a:xfrm>
            <a:off x="383732" y="126477"/>
            <a:ext cx="609600" cy="609600"/>
          </a:xfrm>
          <a:prstGeom prst="rect">
            <a:avLst/>
          </a:prstGeom>
        </p:spPr>
      </p:pic>
    </p:spTree>
    <p:extLst>
      <p:ext uri="{BB962C8B-B14F-4D97-AF65-F5344CB8AC3E}">
        <p14:creationId xmlns:p14="http://schemas.microsoft.com/office/powerpoint/2010/main" val="147229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E5EC16A-11B8-F2D0-F68F-FC1FD745A9D0}"/>
              </a:ext>
            </a:extLst>
          </p:cNvPr>
          <p:cNvPicPr>
            <a:picLocks noChangeAspect="1"/>
          </p:cNvPicPr>
          <p:nvPr/>
        </p:nvPicPr>
        <p:blipFill>
          <a:blip r:embed="rId6"/>
          <a:stretch>
            <a:fillRect/>
          </a:stretch>
        </p:blipFill>
        <p:spPr>
          <a:xfrm>
            <a:off x="0" y="-56510"/>
            <a:ext cx="12182272" cy="6914509"/>
          </a:xfrm>
          <a:prstGeom prst="rect">
            <a:avLst/>
          </a:prstGeom>
        </p:spPr>
      </p:pic>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TextBox 2"/>
          <p:cNvSpPr txBox="1"/>
          <p:nvPr/>
        </p:nvSpPr>
        <p:spPr>
          <a:xfrm>
            <a:off x="2971800" y="838201"/>
            <a:ext cx="5410200" cy="769441"/>
          </a:xfrm>
          <a:prstGeom prst="rect">
            <a:avLst/>
          </a:prstGeom>
          <a:noFill/>
        </p:spPr>
        <p:txBody>
          <a:bodyPr wrap="square" rtlCol="0">
            <a:spAutoFit/>
          </a:bodyPr>
          <a:lstStyle/>
          <a:p>
            <a:r>
              <a:rPr lang="vi-VN" sz="4400" b="1"/>
              <a:t>Tính: 574 + 398 = ?</a:t>
            </a:r>
            <a:r>
              <a:rPr lang="vi-VN" sz="4400"/>
              <a:t> </a:t>
            </a:r>
            <a:endParaRPr lang="en-US" sz="6600">
              <a:latin typeface="Times New Roman" pitchFamily="18" charset="0"/>
              <a:cs typeface="Times New Roman"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Rounded Rectangle 4"/>
          <p:cNvSpPr/>
          <p:nvPr/>
        </p:nvSpPr>
        <p:spPr>
          <a:xfrm>
            <a:off x="7886699" y="424809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ounded Rectangle 6"/>
          <p:cNvSpPr/>
          <p:nvPr/>
        </p:nvSpPr>
        <p:spPr>
          <a:xfrm>
            <a:off x="7950776" y="265085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a:latin typeface="Times New Roman" pitchFamily="18" charset="0"/>
                <a:cs typeface="Times New Roman" pitchFamily="18" charset="0"/>
              </a:rPr>
              <a:t>A: </a:t>
            </a:r>
            <a:r>
              <a:rPr lang="vi-VN" sz="3200"/>
              <a:t>972</a:t>
            </a:r>
            <a:endParaRPr lang="en-US" sz="3200">
              <a:latin typeface="Times New Roman" pitchFamily="18" charset="0"/>
              <a:cs typeface="Times New Roman" pitchFamily="18" charset="0"/>
            </a:endParaRPr>
          </a:p>
        </p:txBody>
      </p:sp>
      <p:sp>
        <p:nvSpPr>
          <p:cNvPr id="9" name="TextBox 8"/>
          <p:cNvSpPr txBox="1"/>
          <p:nvPr/>
        </p:nvSpPr>
        <p:spPr>
          <a:xfrm>
            <a:off x="8155132" y="2777562"/>
            <a:ext cx="1524000" cy="584775"/>
          </a:xfrm>
          <a:prstGeom prst="rect">
            <a:avLst/>
          </a:prstGeom>
          <a:noFill/>
        </p:spPr>
        <p:txBody>
          <a:bodyPr wrap="square" rtlCol="0">
            <a:spAutoFit/>
          </a:bodyPr>
          <a:lstStyle/>
          <a:p>
            <a:r>
              <a:rPr lang="en-US" sz="3200">
                <a:latin typeface="Times New Roman" pitchFamily="18" charset="0"/>
                <a:cs typeface="Times New Roman" pitchFamily="18" charset="0"/>
              </a:rPr>
              <a:t>B: </a:t>
            </a:r>
            <a:r>
              <a:rPr lang="vi-VN" sz="3200"/>
              <a:t>872 </a:t>
            </a:r>
            <a:endParaRPr lang="en-US" sz="3200">
              <a:latin typeface="Times New Roman" pitchFamily="18" charset="0"/>
              <a:cs typeface="Times New Roman" pitchFamily="18" charset="0"/>
            </a:endParaRPr>
          </a:p>
        </p:txBody>
      </p:sp>
      <p:sp>
        <p:nvSpPr>
          <p:cNvPr id="10" name="TextBox 9"/>
          <p:cNvSpPr txBox="1"/>
          <p:nvPr/>
        </p:nvSpPr>
        <p:spPr>
          <a:xfrm>
            <a:off x="8070273" y="4470112"/>
            <a:ext cx="1524000" cy="584775"/>
          </a:xfrm>
          <a:prstGeom prst="rect">
            <a:avLst/>
          </a:prstGeom>
          <a:noFill/>
        </p:spPr>
        <p:txBody>
          <a:bodyPr wrap="square" rtlCol="0">
            <a:spAutoFit/>
          </a:bodyPr>
          <a:lstStyle/>
          <a:p>
            <a:r>
              <a:rPr lang="en-US" sz="3200">
                <a:latin typeface="Times New Roman" pitchFamily="18" charset="0"/>
                <a:cs typeface="Times New Roman" pitchFamily="18" charset="0"/>
              </a:rPr>
              <a:t>D: 772</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a:latin typeface="Times New Roman" pitchFamily="18" charset="0"/>
                <a:cs typeface="Times New Roman" pitchFamily="18" charset="0"/>
              </a:rPr>
              <a:t>C: 862</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864679" y="2094531"/>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43766" y="3722833"/>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2" name="Picture 21">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0008066" y="304800"/>
            <a:ext cx="1371600" cy="1740609"/>
          </a:xfrm>
          <a:prstGeom prst="rect">
            <a:avLst/>
          </a:prstGeom>
        </p:spPr>
      </p:pic>
    </p:spTree>
    <p:extLst>
      <p:ext uri="{BB962C8B-B14F-4D97-AF65-F5344CB8AC3E}">
        <p14:creationId xmlns:p14="http://schemas.microsoft.com/office/powerpoint/2010/main" val="12403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0871201" y="5856337"/>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grpSp>
        <p:nvGrpSpPr>
          <p:cNvPr id="13" name="Group 12">
            <a:extLst>
              <a:ext uri="{FF2B5EF4-FFF2-40B4-BE49-F238E27FC236}">
                <a16:creationId xmlns:a16="http://schemas.microsoft.com/office/drawing/2014/main" id="{0D066E10-FDC4-177B-BA08-98EECF38FA74}"/>
              </a:ext>
            </a:extLst>
          </p:cNvPr>
          <p:cNvGrpSpPr/>
          <p:nvPr/>
        </p:nvGrpSpPr>
        <p:grpSpPr>
          <a:xfrm>
            <a:off x="785681" y="207390"/>
            <a:ext cx="5652826" cy="5662311"/>
            <a:chOff x="89429" y="952500"/>
            <a:chExt cx="7696200" cy="8136343"/>
          </a:xfrm>
        </p:grpSpPr>
        <p:pic>
          <p:nvPicPr>
            <p:cNvPr id="6" name="Picture 5">
              <a:extLst>
                <a:ext uri="{FF2B5EF4-FFF2-40B4-BE49-F238E27FC236}">
                  <a16:creationId xmlns:a16="http://schemas.microsoft.com/office/drawing/2014/main" id="{A00F02BF-326D-D129-B80B-3CB5036721D9}"/>
                </a:ext>
              </a:extLst>
            </p:cNvPr>
            <p:cNvPicPr>
              <a:picLocks noChangeAspect="1"/>
            </p:cNvPicPr>
            <p:nvPr/>
          </p:nvPicPr>
          <p:blipFill rotWithShape="1">
            <a:blip r:embed="rId6"/>
            <a:srcRect b="7143"/>
            <a:stretch/>
          </p:blipFill>
          <p:spPr>
            <a:xfrm>
              <a:off x="89429" y="952500"/>
              <a:ext cx="7696200" cy="8136343"/>
            </a:xfrm>
            <a:prstGeom prst="rect">
              <a:avLst/>
            </a:prstGeom>
          </p:spPr>
        </p:pic>
        <p:sp>
          <p:nvSpPr>
            <p:cNvPr id="10" name="TextBox 9">
              <a:extLst>
                <a:ext uri="{FF2B5EF4-FFF2-40B4-BE49-F238E27FC236}">
                  <a16:creationId xmlns:a16="http://schemas.microsoft.com/office/drawing/2014/main" id="{B2E3DB40-2688-CC88-D702-50C6CD991405}"/>
                </a:ext>
              </a:extLst>
            </p:cNvPr>
            <p:cNvSpPr txBox="1"/>
            <p:nvPr/>
          </p:nvSpPr>
          <p:spPr>
            <a:xfrm>
              <a:off x="4883416" y="1036366"/>
              <a:ext cx="2819400" cy="1800493"/>
            </a:xfrm>
            <a:prstGeom prst="rect">
              <a:avLst/>
            </a:prstGeom>
            <a:noFill/>
          </p:spPr>
          <p:txBody>
            <a:bodyPr wrap="square" rtlCol="0">
              <a:spAutoFit/>
            </a:bodyPr>
            <a:lstStyle/>
            <a:p>
              <a:r>
                <a:rPr lang="en-GB" sz="3600">
                  <a:solidFill>
                    <a:srgbClr val="FF0000"/>
                  </a:solidFill>
                  <a:latin typeface="UTM Nokia Standard" panose="02040603050506020204" pitchFamily="18" charset="0"/>
                </a:rPr>
                <a:t>ĐỐ BẠN </a:t>
              </a:r>
            </a:p>
            <a:p>
              <a:r>
                <a:rPr lang="en-GB" sz="3600">
                  <a:solidFill>
                    <a:srgbClr val="FF0000"/>
                  </a:solidFill>
                  <a:latin typeface="UTM Nokia Standard" panose="02040603050506020204" pitchFamily="18" charset="0"/>
                </a:rPr>
                <a:t>ĐỐ BẠN</a:t>
              </a:r>
            </a:p>
          </p:txBody>
        </p:sp>
      </p:grpSp>
      <p:grpSp>
        <p:nvGrpSpPr>
          <p:cNvPr id="15" name="Group 14">
            <a:extLst>
              <a:ext uri="{FF2B5EF4-FFF2-40B4-BE49-F238E27FC236}">
                <a16:creationId xmlns:a16="http://schemas.microsoft.com/office/drawing/2014/main" id="{D82BC387-22C2-632C-7755-8FBB923233F0}"/>
              </a:ext>
            </a:extLst>
          </p:cNvPr>
          <p:cNvGrpSpPr/>
          <p:nvPr/>
        </p:nvGrpSpPr>
        <p:grpSpPr>
          <a:xfrm>
            <a:off x="6055872" y="1574276"/>
            <a:ext cx="5130800" cy="4369324"/>
            <a:chOff x="12071217" y="3045693"/>
            <a:chExt cx="6188208" cy="5753100"/>
          </a:xfrm>
        </p:grpSpPr>
        <p:pic>
          <p:nvPicPr>
            <p:cNvPr id="11" name="Picture 10">
              <a:extLst>
                <a:ext uri="{FF2B5EF4-FFF2-40B4-BE49-F238E27FC236}">
                  <a16:creationId xmlns:a16="http://schemas.microsoft.com/office/drawing/2014/main" id="{966406F0-0B48-B104-0263-51A653376C6C}"/>
                </a:ext>
              </a:extLst>
            </p:cNvPr>
            <p:cNvPicPr>
              <a:picLocks noChangeAspect="1"/>
            </p:cNvPicPr>
            <p:nvPr/>
          </p:nvPicPr>
          <p:blipFill>
            <a:blip r:embed="rId7"/>
            <a:stretch>
              <a:fillRect/>
            </a:stretch>
          </p:blipFill>
          <p:spPr>
            <a:xfrm>
              <a:off x="12071217" y="3045693"/>
              <a:ext cx="6188208" cy="5753100"/>
            </a:xfrm>
            <a:prstGeom prst="rect">
              <a:avLst/>
            </a:prstGeom>
          </p:spPr>
        </p:pic>
        <p:sp>
          <p:nvSpPr>
            <p:cNvPr id="12" name="TextBox 11">
              <a:extLst>
                <a:ext uri="{FF2B5EF4-FFF2-40B4-BE49-F238E27FC236}">
                  <a16:creationId xmlns:a16="http://schemas.microsoft.com/office/drawing/2014/main" id="{36095F73-BA11-1549-E7F9-1ADB3B5E0D82}"/>
                </a:ext>
              </a:extLst>
            </p:cNvPr>
            <p:cNvSpPr txBox="1"/>
            <p:nvPr/>
          </p:nvSpPr>
          <p:spPr>
            <a:xfrm>
              <a:off x="13944600" y="3958842"/>
              <a:ext cx="3400128" cy="2169825"/>
            </a:xfrm>
            <a:prstGeom prst="rect">
              <a:avLst/>
            </a:prstGeom>
            <a:noFill/>
          </p:spPr>
          <p:txBody>
            <a:bodyPr wrap="square" rtlCol="0">
              <a:spAutoFit/>
            </a:bodyPr>
            <a:lstStyle/>
            <a:p>
              <a:r>
                <a:rPr lang="en-GB" sz="4400">
                  <a:solidFill>
                    <a:srgbClr val="FF0000"/>
                  </a:solidFill>
                  <a:latin typeface="UTM Nokia Standard" panose="02040603050506020204" pitchFamily="18" charset="0"/>
                </a:rPr>
                <a:t>ĐỐ GÌ ? </a:t>
              </a:r>
            </a:p>
            <a:p>
              <a:r>
                <a:rPr lang="en-GB" sz="4400">
                  <a:solidFill>
                    <a:srgbClr val="FF0000"/>
                  </a:solidFill>
                  <a:latin typeface="UTM Nokia Standard" panose="02040603050506020204" pitchFamily="18" charset="0"/>
                </a:rPr>
                <a:t>ĐỐ GÌ?</a:t>
              </a:r>
            </a:p>
          </p:txBody>
        </p:sp>
      </p:grpSp>
      <p:sp>
        <p:nvSpPr>
          <p:cNvPr id="7" name="Hình chữ nhật: Góc Tròn 7">
            <a:extLst>
              <a:ext uri="{FF2B5EF4-FFF2-40B4-BE49-F238E27FC236}">
                <a16:creationId xmlns:a16="http://schemas.microsoft.com/office/drawing/2014/main" id="{15A301B2-4754-2073-E811-876A36E0E4B0}"/>
              </a:ext>
            </a:extLst>
          </p:cNvPr>
          <p:cNvSpPr/>
          <p:nvPr/>
        </p:nvSpPr>
        <p:spPr>
          <a:xfrm>
            <a:off x="3351068" y="-34909"/>
            <a:ext cx="3995750" cy="1619611"/>
          </a:xfrm>
          <a:prstGeom prst="round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11">
            <a:extLst>
              <a:ext uri="{FF2B5EF4-FFF2-40B4-BE49-F238E27FC236}">
                <a16:creationId xmlns:a16="http://schemas.microsoft.com/office/drawing/2014/main" id="{6FA42855-2842-AE0A-9E35-18678FDB7A8C}"/>
              </a:ext>
            </a:extLst>
          </p:cNvPr>
          <p:cNvSpPr/>
          <p:nvPr/>
        </p:nvSpPr>
        <p:spPr>
          <a:xfrm>
            <a:off x="3244277" y="383824"/>
            <a:ext cx="4636360" cy="1300398"/>
          </a:xfrm>
          <a:prstGeom prst="rect">
            <a:avLst/>
          </a:prstGeom>
          <a:noFill/>
        </p:spPr>
        <p:txBody>
          <a:bodyPr wrap="square" lIns="91440" tIns="45720" rIns="91440" bIns="45720">
            <a:spAutoFit/>
          </a:bodyPr>
          <a:lstStyle/>
          <a:p>
            <a:pPr algn="ctr"/>
            <a:r>
              <a:rPr lang="vi-VN" sz="4000" b="0" cap="none" spc="0">
                <a:ln w="0"/>
                <a:solidFill>
                  <a:schemeClr val="bg1"/>
                </a:solidFill>
                <a:effectLst>
                  <a:outerShdw blurRad="38100" dist="19050" dir="2700000" algn="tl" rotWithShape="0">
                    <a:schemeClr val="dk1">
                      <a:alpha val="40000"/>
                    </a:schemeClr>
                  </a:outerShdw>
                </a:effectLst>
              </a:rPr>
              <a:t>7 496 + 333</a:t>
            </a:r>
            <a:r>
              <a:rPr lang="en-GB" sz="4000" b="0" cap="none" spc="0">
                <a:ln w="0"/>
                <a:solidFill>
                  <a:schemeClr val="bg1"/>
                </a:solidFill>
                <a:effectLst>
                  <a:outerShdw blurRad="38100" dist="19050" dir="2700000" algn="tl" rotWithShape="0">
                    <a:schemeClr val="dk1">
                      <a:alpha val="40000"/>
                    </a:schemeClr>
                  </a:outerShdw>
                </a:effectLst>
              </a:rPr>
              <a:t> = ?</a:t>
            </a:r>
            <a:r>
              <a:rPr lang="vi-VN" sz="4000" b="0" cap="none" spc="0">
                <a:ln w="0"/>
                <a:solidFill>
                  <a:schemeClr val="bg1"/>
                </a:solidFill>
                <a:effectLst>
                  <a:outerShdw blurRad="38100" dist="19050" dir="2700000" algn="tl" rotWithShape="0">
                    <a:schemeClr val="dk1">
                      <a:alpha val="40000"/>
                    </a:schemeClr>
                  </a:outerShdw>
                </a:effectLst>
              </a:rPr>
              <a:t>  </a:t>
            </a:r>
          </a:p>
        </p:txBody>
      </p:sp>
      <p:sp>
        <p:nvSpPr>
          <p:cNvPr id="16" name="Hình chữ nhật 11">
            <a:extLst>
              <a:ext uri="{FF2B5EF4-FFF2-40B4-BE49-F238E27FC236}">
                <a16:creationId xmlns:a16="http://schemas.microsoft.com/office/drawing/2014/main" id="{C6C0174F-855B-F923-C5A3-A5CB16552E73}"/>
              </a:ext>
            </a:extLst>
          </p:cNvPr>
          <p:cNvSpPr/>
          <p:nvPr/>
        </p:nvSpPr>
        <p:spPr>
          <a:xfrm>
            <a:off x="7184931" y="2069049"/>
            <a:ext cx="2939845" cy="1938992"/>
          </a:xfrm>
          <a:prstGeom prst="rect">
            <a:avLst/>
          </a:prstGeom>
          <a:solidFill>
            <a:schemeClr val="accent1"/>
          </a:solidFill>
        </p:spPr>
        <p:txBody>
          <a:bodyPr wrap="square" lIns="91440" tIns="45720" rIns="91440" bIns="45720">
            <a:spAutoFit/>
          </a:bodyPr>
          <a:lstStyle/>
          <a:p>
            <a:pPr algn="ctr"/>
            <a:endParaRPr lang="en-GB" sz="4000" b="0" cap="none" spc="0">
              <a:ln w="0"/>
              <a:solidFill>
                <a:schemeClr val="bg1"/>
              </a:solidFill>
              <a:effectLst>
                <a:outerShdw blurRad="38100" dist="19050" dir="2700000" algn="tl" rotWithShape="0">
                  <a:schemeClr val="dk1">
                    <a:alpha val="40000"/>
                  </a:schemeClr>
                </a:outerShdw>
              </a:effectLst>
            </a:endParaRPr>
          </a:p>
          <a:p>
            <a:pPr algn="ctr"/>
            <a:r>
              <a:rPr lang="en-GB" sz="4000" b="0" cap="none" spc="0">
                <a:ln w="0"/>
                <a:solidFill>
                  <a:schemeClr val="bg1"/>
                </a:solidFill>
                <a:effectLst>
                  <a:outerShdw blurRad="38100" dist="19050" dir="2700000" algn="tl" rotWithShape="0">
                    <a:schemeClr val="dk1">
                      <a:alpha val="40000"/>
                    </a:schemeClr>
                  </a:outerShdw>
                </a:effectLst>
              </a:rPr>
              <a:t>7829</a:t>
            </a:r>
          </a:p>
          <a:p>
            <a:pPr algn="ctr"/>
            <a:r>
              <a:rPr lang="vi-VN" sz="4000" b="0" cap="none" spc="0">
                <a:ln w="0"/>
                <a:solidFill>
                  <a:schemeClr val="bg1"/>
                </a:solidFill>
                <a:effectLst>
                  <a:outerShdw blurRad="38100" dist="19050" dir="2700000" algn="tl" rotWithShape="0">
                    <a:schemeClr val="dk1">
                      <a:alpha val="40000"/>
                    </a:schemeClr>
                  </a:outerShdw>
                </a:effectLst>
              </a:rPr>
              <a:t> </a:t>
            </a:r>
          </a:p>
        </p:txBody>
      </p:sp>
      <p:sp>
        <p:nvSpPr>
          <p:cNvPr id="23" name="Hình chữ nhật: Góc Tròn 7">
            <a:extLst>
              <a:ext uri="{FF2B5EF4-FFF2-40B4-BE49-F238E27FC236}">
                <a16:creationId xmlns:a16="http://schemas.microsoft.com/office/drawing/2014/main" id="{48F8BF48-C662-8230-D47D-BF87D05974AD}"/>
              </a:ext>
            </a:extLst>
          </p:cNvPr>
          <p:cNvSpPr/>
          <p:nvPr/>
        </p:nvSpPr>
        <p:spPr>
          <a:xfrm>
            <a:off x="3351068" y="13731"/>
            <a:ext cx="3995750" cy="1619611"/>
          </a:xfrm>
          <a:prstGeom prst="round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Bạn làm bằng cách nào?</a:t>
            </a:r>
          </a:p>
        </p:txBody>
      </p:sp>
      <p:sp>
        <p:nvSpPr>
          <p:cNvPr id="24" name="Hình chữ nhật 11">
            <a:extLst>
              <a:ext uri="{FF2B5EF4-FFF2-40B4-BE49-F238E27FC236}">
                <a16:creationId xmlns:a16="http://schemas.microsoft.com/office/drawing/2014/main" id="{390A86F5-D32F-8D08-7065-0ABEF5F3E17F}"/>
              </a:ext>
            </a:extLst>
          </p:cNvPr>
          <p:cNvSpPr/>
          <p:nvPr/>
        </p:nvSpPr>
        <p:spPr>
          <a:xfrm>
            <a:off x="7184931" y="2069049"/>
            <a:ext cx="2939845" cy="1938992"/>
          </a:xfrm>
          <a:prstGeom prst="rect">
            <a:avLst/>
          </a:prstGeom>
          <a:solidFill>
            <a:schemeClr val="accent1"/>
          </a:solidFill>
        </p:spPr>
        <p:txBody>
          <a:bodyPr wrap="square" lIns="91440" tIns="45720" rIns="91440" bIns="45720">
            <a:spAutoFit/>
          </a:bodyPr>
          <a:lstStyle/>
          <a:p>
            <a:pPr algn="ctr"/>
            <a:r>
              <a:rPr lang="en-GB" sz="4000">
                <a:ln w="0"/>
                <a:solidFill>
                  <a:schemeClr val="bg1"/>
                </a:solidFill>
                <a:effectLst>
                  <a:outerShdw blurRad="38100" dist="19050" dir="2700000" algn="tl" rotWithShape="0">
                    <a:schemeClr val="dk1">
                      <a:alpha val="40000"/>
                    </a:schemeClr>
                  </a:outerShdw>
                </a:effectLst>
              </a:rPr>
              <a:t>Đặt tính </a:t>
            </a:r>
          </a:p>
          <a:p>
            <a:pPr algn="ctr"/>
            <a:r>
              <a:rPr lang="en-GB" sz="4000">
                <a:ln w="0"/>
                <a:solidFill>
                  <a:schemeClr val="bg1"/>
                </a:solidFill>
                <a:effectLst>
                  <a:outerShdw blurRad="38100" dist="19050" dir="2700000" algn="tl" rotWithShape="0">
                    <a:schemeClr val="dk1">
                      <a:alpha val="40000"/>
                    </a:schemeClr>
                  </a:outerShdw>
                </a:effectLst>
              </a:rPr>
              <a:t>rồi tính</a:t>
            </a:r>
            <a:endParaRPr lang="en-GB" sz="4000" b="0" cap="none" spc="0">
              <a:ln w="0"/>
              <a:solidFill>
                <a:schemeClr val="bg1"/>
              </a:solidFill>
              <a:effectLst>
                <a:outerShdw blurRad="38100" dist="19050" dir="2700000" algn="tl" rotWithShape="0">
                  <a:schemeClr val="dk1">
                    <a:alpha val="40000"/>
                  </a:schemeClr>
                </a:outerShdw>
              </a:effectLst>
            </a:endParaRPr>
          </a:p>
          <a:p>
            <a:pPr algn="ctr"/>
            <a:r>
              <a:rPr lang="vi-VN" sz="4000" b="0" cap="none" spc="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359533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6"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2DF80BB-15BF-7806-F1D9-B8EFC2589339}"/>
              </a:ext>
            </a:extLst>
          </p:cNvPr>
          <p:cNvPicPr>
            <a:picLocks noChangeAspect="1"/>
          </p:cNvPicPr>
          <p:nvPr/>
        </p:nvPicPr>
        <p:blipFill>
          <a:blip r:embed="rId6"/>
          <a:stretch>
            <a:fillRect/>
          </a:stretch>
        </p:blipFill>
        <p:spPr>
          <a:xfrm>
            <a:off x="0" y="0"/>
            <a:ext cx="12192000" cy="6858000"/>
          </a:xfrm>
          <a:prstGeom prst="rect">
            <a:avLst/>
          </a:prstGeom>
        </p:spPr>
      </p:pic>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71800" y="838201"/>
            <a:ext cx="5410200" cy="769441"/>
          </a:xfrm>
          <a:prstGeom prst="rect">
            <a:avLst/>
          </a:prstGeom>
          <a:noFill/>
        </p:spPr>
        <p:txBody>
          <a:bodyPr wrap="square" rtlCol="0">
            <a:spAutoFit/>
          </a:bodyPr>
          <a:lstStyle/>
          <a:p>
            <a:r>
              <a:rPr lang="vi-VN" sz="4400" b="1"/>
              <a:t>Tính: 925 - 487 = ?</a:t>
            </a:r>
            <a:r>
              <a:rPr lang="vi-VN" sz="4400"/>
              <a:t> </a:t>
            </a:r>
            <a:endParaRPr lang="en-US" sz="6600">
              <a:solidFill>
                <a:prstClr val="black"/>
              </a:solidFill>
              <a:latin typeface="Times New Roman" pitchFamily="18" charset="0"/>
              <a:cs typeface="Times New Roman" pitchFamily="18" charset="0"/>
            </a:endParaRP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7454657"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7433875"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 438</a:t>
            </a:r>
          </a:p>
        </p:txBody>
      </p:sp>
      <p:sp>
        <p:nvSpPr>
          <p:cNvPr id="9" name="TextBox 8"/>
          <p:cNvSpPr txBox="1"/>
          <p:nvPr/>
        </p:nvSpPr>
        <p:spPr>
          <a:xfrm>
            <a:off x="7607057" y="2782975"/>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458</a:t>
            </a:r>
          </a:p>
        </p:txBody>
      </p:sp>
      <p:sp>
        <p:nvSpPr>
          <p:cNvPr id="10" name="TextBox 9"/>
          <p:cNvSpPr txBox="1"/>
          <p:nvPr/>
        </p:nvSpPr>
        <p:spPr>
          <a:xfrm>
            <a:off x="7607057" y="4470113"/>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 468</a:t>
            </a: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 448</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89145" y="1740610"/>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9777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0"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0"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66C8097-2511-6245-4746-17BC7F2BD7AF}"/>
              </a:ext>
            </a:extLst>
          </p:cNvPr>
          <p:cNvPicPr>
            <a:picLocks noChangeAspect="1"/>
          </p:cNvPicPr>
          <p:nvPr/>
        </p:nvPicPr>
        <p:blipFill>
          <a:blip r:embed="rId6"/>
          <a:stretch>
            <a:fillRect/>
          </a:stretch>
        </p:blipFill>
        <p:spPr>
          <a:xfrm>
            <a:off x="12122" y="0"/>
            <a:ext cx="12179877" cy="6858000"/>
          </a:xfrm>
          <a:prstGeom prst="rect">
            <a:avLst/>
          </a:prstGeom>
        </p:spPr>
      </p:pic>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3619501" y="829215"/>
            <a:ext cx="5410200" cy="769441"/>
          </a:xfrm>
          <a:prstGeom prst="rect">
            <a:avLst/>
          </a:prstGeom>
          <a:noFill/>
        </p:spPr>
        <p:txBody>
          <a:bodyPr wrap="square" rtlCol="0">
            <a:spAutoFit/>
          </a:bodyPr>
          <a:lstStyle/>
          <a:p>
            <a:r>
              <a:rPr lang="en-GB" sz="4400" b="1"/>
              <a:t>Tính: 67 x 45 = ?</a:t>
            </a:r>
            <a:r>
              <a:rPr lang="en-GB" sz="4400"/>
              <a:t> </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7353301" y="4305301"/>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7332519" y="2556165"/>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 3 015</a:t>
            </a:r>
          </a:p>
        </p:txBody>
      </p:sp>
      <p:sp>
        <p:nvSpPr>
          <p:cNvPr id="9" name="TextBox 8"/>
          <p:cNvSpPr txBox="1"/>
          <p:nvPr/>
        </p:nvSpPr>
        <p:spPr>
          <a:xfrm>
            <a:off x="7505700" y="2744876"/>
            <a:ext cx="1717963"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3 035</a:t>
            </a:r>
          </a:p>
        </p:txBody>
      </p:sp>
      <p:sp>
        <p:nvSpPr>
          <p:cNvPr id="10" name="TextBox 9"/>
          <p:cNvSpPr txBox="1"/>
          <p:nvPr/>
        </p:nvSpPr>
        <p:spPr>
          <a:xfrm>
            <a:off x="7505701" y="4432014"/>
            <a:ext cx="19812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 3 045</a:t>
            </a:r>
          </a:p>
        </p:txBody>
      </p:sp>
      <p:sp>
        <p:nvSpPr>
          <p:cNvPr id="11" name="TextBox 10"/>
          <p:cNvSpPr txBox="1"/>
          <p:nvPr/>
        </p:nvSpPr>
        <p:spPr>
          <a:xfrm>
            <a:off x="2597726" y="4501515"/>
            <a:ext cx="1818781"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 3 025</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03020" y="3430446"/>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838199" y="633750"/>
            <a:ext cx="1371600" cy="1740609"/>
          </a:xfrm>
          <a:prstGeom prst="rect">
            <a:avLst/>
          </a:prstGeom>
        </p:spPr>
      </p:pic>
    </p:spTree>
    <p:extLst>
      <p:ext uri="{BB962C8B-B14F-4D97-AF65-F5344CB8AC3E}">
        <p14:creationId xmlns:p14="http://schemas.microsoft.com/office/powerpoint/2010/main" val="322470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4671BBA-D720-6498-DC7C-2EE89D49C871}"/>
              </a:ext>
            </a:extLst>
          </p:cNvPr>
          <p:cNvPicPr>
            <a:picLocks noChangeAspect="1"/>
          </p:cNvPicPr>
          <p:nvPr/>
        </p:nvPicPr>
        <p:blipFill>
          <a:blip r:embed="rId6"/>
          <a:stretch>
            <a:fillRect/>
          </a:stretch>
        </p:blipFill>
        <p:spPr>
          <a:xfrm>
            <a:off x="-12970" y="0"/>
            <a:ext cx="12204970" cy="6895320"/>
          </a:xfrm>
          <a:prstGeom prst="rect">
            <a:avLst/>
          </a:prstGeom>
        </p:spPr>
      </p:pic>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3200400" y="838200"/>
            <a:ext cx="5410200" cy="769441"/>
          </a:xfrm>
          <a:prstGeom prst="rect">
            <a:avLst/>
          </a:prstGeom>
          <a:noFill/>
        </p:spPr>
        <p:txBody>
          <a:bodyPr wrap="square" rtlCol="0">
            <a:spAutoFit/>
          </a:bodyPr>
          <a:lstStyle/>
          <a:p>
            <a:r>
              <a:rPr lang="en-GB" sz="4400" b="1"/>
              <a:t>Tính: 864 : 24 = ?</a:t>
            </a:r>
            <a:r>
              <a:rPr lang="en-GB" sz="4400"/>
              <a:t> </a:t>
            </a:r>
          </a:p>
        </p:txBody>
      </p:sp>
      <p:sp>
        <p:nvSpPr>
          <p:cNvPr id="4" name="Rounded Rectangle 3"/>
          <p:cNvSpPr/>
          <p:nvPr/>
        </p:nvSpPr>
        <p:spPr>
          <a:xfrm>
            <a:off x="7162800" y="2460275"/>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7315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2292927" y="25081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7342909" y="2606677"/>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36</a:t>
            </a:r>
          </a:p>
        </p:txBody>
      </p:sp>
      <p:sp>
        <p:nvSpPr>
          <p:cNvPr id="9" name="TextBox 8"/>
          <p:cNvSpPr txBox="1"/>
          <p:nvPr/>
        </p:nvSpPr>
        <p:spPr>
          <a:xfrm>
            <a:off x="2514600" y="2643278"/>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 35</a:t>
            </a:r>
          </a:p>
        </p:txBody>
      </p:sp>
      <p:sp>
        <p:nvSpPr>
          <p:cNvPr id="10" name="TextBox 9"/>
          <p:cNvSpPr txBox="1"/>
          <p:nvPr/>
        </p:nvSpPr>
        <p:spPr>
          <a:xfrm>
            <a:off x="7467600" y="4470113"/>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 33</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 34</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56464" y="1641710"/>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65044" y="436825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613286" y="490327"/>
            <a:ext cx="1371600" cy="1740609"/>
          </a:xfrm>
          <a:prstGeom prst="rect">
            <a:avLst/>
          </a:prstGeom>
        </p:spPr>
      </p:pic>
    </p:spTree>
    <p:extLst>
      <p:ext uri="{BB962C8B-B14F-4D97-AF65-F5344CB8AC3E}">
        <p14:creationId xmlns:p14="http://schemas.microsoft.com/office/powerpoint/2010/main" val="111498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607FE69-D82B-C895-07C3-E89FFBCE7DD4}"/>
              </a:ext>
            </a:extLst>
          </p:cNvPr>
          <p:cNvPicPr>
            <a:picLocks noChangeAspect="1"/>
          </p:cNvPicPr>
          <p:nvPr/>
        </p:nvPicPr>
        <p:blipFill>
          <a:blip r:embed="rId6"/>
          <a:stretch>
            <a:fillRect/>
          </a:stretch>
        </p:blipFill>
        <p:spPr>
          <a:xfrm>
            <a:off x="0" y="0"/>
            <a:ext cx="12192000" cy="6858000"/>
          </a:xfrm>
          <a:prstGeom prst="rect">
            <a:avLst/>
          </a:prstGeom>
        </p:spPr>
      </p:pic>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71800" y="838201"/>
            <a:ext cx="5410200" cy="892552"/>
          </a:xfrm>
          <a:prstGeom prst="rect">
            <a:avLst/>
          </a:prstGeom>
          <a:noFill/>
        </p:spPr>
        <p:txBody>
          <a:bodyPr wrap="square" rtlCol="0">
            <a:spAutoFit/>
          </a:bodyPr>
          <a:lstStyle/>
          <a:p>
            <a:r>
              <a:rPr lang="vi-VN" sz="2400" b="1"/>
              <a:t>Số nào cần điền vào chỗ trống: </a:t>
            </a:r>
            <a:endParaRPr lang="en-GB" sz="2400" b="1"/>
          </a:p>
          <a:p>
            <a:pPr algn="ctr"/>
            <a:r>
              <a:rPr lang="vi-VN" sz="2800" b="1"/>
              <a:t>760 : ___ = 20</a:t>
            </a:r>
            <a:r>
              <a:rPr lang="vi-VN" sz="2800"/>
              <a:t> </a:t>
            </a:r>
            <a:endParaRPr lang="en-US" sz="4400">
              <a:solidFill>
                <a:prstClr val="black"/>
              </a:solidFill>
              <a:latin typeface="Times New Roman" pitchFamily="18" charset="0"/>
              <a:cs typeface="Times New Roman" pitchFamily="18" charset="0"/>
            </a:endParaRPr>
          </a:p>
        </p:txBody>
      </p:sp>
      <p:sp>
        <p:nvSpPr>
          <p:cNvPr id="4" name="Rounded Rectangle 3"/>
          <p:cNvSpPr/>
          <p:nvPr/>
        </p:nvSpPr>
        <p:spPr>
          <a:xfrm>
            <a:off x="6096000" y="42480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2292927" y="24799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6082146" y="4381569"/>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 38</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37</a:t>
            </a:r>
          </a:p>
        </p:txBody>
      </p:sp>
      <p:sp>
        <p:nvSpPr>
          <p:cNvPr id="10" name="TextBox 9"/>
          <p:cNvSpPr txBox="1"/>
          <p:nvPr/>
        </p:nvSpPr>
        <p:spPr>
          <a:xfrm>
            <a:off x="2597727" y="2649682"/>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 36</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 40</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52055" y="1592696"/>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80369" y="4016664"/>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435061" y="2908176"/>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207389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ircle(in)">
                                      <p:cBhvr>
                                        <p:cTn id="39" dur="500"/>
                                        <p:tgtEl>
                                          <p:spTgt spid="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85"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pic>
        <p:nvPicPr>
          <p:cNvPr id="7" name="Picture 6">
            <a:extLst>
              <a:ext uri="{FF2B5EF4-FFF2-40B4-BE49-F238E27FC236}">
                <a16:creationId xmlns:a16="http://schemas.microsoft.com/office/drawing/2014/main" id="{75712289-016D-C38F-A135-8AF75E336509}"/>
              </a:ext>
            </a:extLst>
          </p:cNvPr>
          <p:cNvPicPr>
            <a:picLocks noChangeAspect="1"/>
          </p:cNvPicPr>
          <p:nvPr/>
        </p:nvPicPr>
        <p:blipFill>
          <a:blip r:embed="rId6"/>
          <a:stretch>
            <a:fillRect/>
          </a:stretch>
        </p:blipFill>
        <p:spPr>
          <a:xfrm>
            <a:off x="357418" y="1165116"/>
            <a:ext cx="11474938" cy="2353335"/>
          </a:xfrm>
          <a:prstGeom prst="rect">
            <a:avLst/>
          </a:prstGeom>
        </p:spPr>
      </p:pic>
    </p:spTree>
    <p:extLst>
      <p:ext uri="{BB962C8B-B14F-4D97-AF65-F5344CB8AC3E}">
        <p14:creationId xmlns:p14="http://schemas.microsoft.com/office/powerpoint/2010/main" val="1444414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pic>
        <p:nvPicPr>
          <p:cNvPr id="6" name="Picture 5">
            <a:extLst>
              <a:ext uri="{FF2B5EF4-FFF2-40B4-BE49-F238E27FC236}">
                <a16:creationId xmlns:a16="http://schemas.microsoft.com/office/drawing/2014/main" id="{1C875EC7-C216-405F-4C25-D1D8279A328C}"/>
              </a:ext>
            </a:extLst>
          </p:cNvPr>
          <p:cNvPicPr>
            <a:picLocks noChangeAspect="1"/>
          </p:cNvPicPr>
          <p:nvPr/>
        </p:nvPicPr>
        <p:blipFill>
          <a:blip r:embed="rId6"/>
          <a:stretch>
            <a:fillRect/>
          </a:stretch>
        </p:blipFill>
        <p:spPr>
          <a:xfrm>
            <a:off x="447878" y="253499"/>
            <a:ext cx="11101391" cy="3346026"/>
          </a:xfrm>
          <a:prstGeom prst="rect">
            <a:avLst/>
          </a:prstGeom>
        </p:spPr>
      </p:pic>
      <p:pic>
        <p:nvPicPr>
          <p:cNvPr id="9" name="Picture 8">
            <a:extLst>
              <a:ext uri="{FF2B5EF4-FFF2-40B4-BE49-F238E27FC236}">
                <a16:creationId xmlns:a16="http://schemas.microsoft.com/office/drawing/2014/main" id="{5E386F6D-CAC0-3136-E480-3CEAFF5B83E7}"/>
              </a:ext>
            </a:extLst>
          </p:cNvPr>
          <p:cNvPicPr>
            <a:picLocks noChangeAspect="1"/>
          </p:cNvPicPr>
          <p:nvPr/>
        </p:nvPicPr>
        <p:blipFill>
          <a:blip r:embed="rId7"/>
          <a:stretch>
            <a:fillRect/>
          </a:stretch>
        </p:blipFill>
        <p:spPr>
          <a:xfrm>
            <a:off x="447877" y="3599525"/>
            <a:ext cx="10743583" cy="2274189"/>
          </a:xfrm>
          <a:prstGeom prst="rect">
            <a:avLst/>
          </a:prstGeom>
        </p:spPr>
      </p:pic>
      <p:sp>
        <p:nvSpPr>
          <p:cNvPr id="13" name="Rectangle 12">
            <a:extLst>
              <a:ext uri="{FF2B5EF4-FFF2-40B4-BE49-F238E27FC236}">
                <a16:creationId xmlns:a16="http://schemas.microsoft.com/office/drawing/2014/main" id="{AEB1E5C5-76D3-883E-96EB-778F67D9EBC8}"/>
              </a:ext>
            </a:extLst>
          </p:cNvPr>
          <p:cNvSpPr/>
          <p:nvPr/>
        </p:nvSpPr>
        <p:spPr>
          <a:xfrm>
            <a:off x="2625019" y="1896894"/>
            <a:ext cx="662930"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8BE47CA-2365-2F9E-A6AC-B5F61704FDAA}"/>
              </a:ext>
            </a:extLst>
          </p:cNvPr>
          <p:cNvSpPr/>
          <p:nvPr/>
        </p:nvSpPr>
        <p:spPr>
          <a:xfrm>
            <a:off x="3374049" y="1896893"/>
            <a:ext cx="662930"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4ADBB5A-504F-B78E-F1FB-389B475BAEB6}"/>
              </a:ext>
            </a:extLst>
          </p:cNvPr>
          <p:cNvSpPr/>
          <p:nvPr/>
        </p:nvSpPr>
        <p:spPr>
          <a:xfrm>
            <a:off x="1630623" y="1896893"/>
            <a:ext cx="908295"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1EA828B-8896-9A82-F058-EC716249DF7D}"/>
              </a:ext>
            </a:extLst>
          </p:cNvPr>
          <p:cNvSpPr/>
          <p:nvPr/>
        </p:nvSpPr>
        <p:spPr>
          <a:xfrm>
            <a:off x="1630623" y="2748208"/>
            <a:ext cx="908295"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CD04502-82FB-6BB4-3A8F-638693CC99CB}"/>
              </a:ext>
            </a:extLst>
          </p:cNvPr>
          <p:cNvSpPr/>
          <p:nvPr/>
        </p:nvSpPr>
        <p:spPr>
          <a:xfrm>
            <a:off x="4815191" y="1780162"/>
            <a:ext cx="2908571" cy="1648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1D76F2D-6752-1376-343D-3FE8BF267E06}"/>
              </a:ext>
            </a:extLst>
          </p:cNvPr>
          <p:cNvSpPr/>
          <p:nvPr/>
        </p:nvSpPr>
        <p:spPr>
          <a:xfrm>
            <a:off x="8272427" y="1865425"/>
            <a:ext cx="2908571" cy="1648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7051C81-DAEE-90E4-44A1-49697EEE879D}"/>
              </a:ext>
            </a:extLst>
          </p:cNvPr>
          <p:cNvSpPr/>
          <p:nvPr/>
        </p:nvSpPr>
        <p:spPr>
          <a:xfrm>
            <a:off x="2538918" y="4245757"/>
            <a:ext cx="749031"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031852F-31C3-9BEE-AA17-F8A7E70B91A7}"/>
              </a:ext>
            </a:extLst>
          </p:cNvPr>
          <p:cNvSpPr/>
          <p:nvPr/>
        </p:nvSpPr>
        <p:spPr>
          <a:xfrm>
            <a:off x="3287949" y="4245756"/>
            <a:ext cx="749030"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7E05B64-AC20-8A22-9A56-D811E9687D8F}"/>
              </a:ext>
            </a:extLst>
          </p:cNvPr>
          <p:cNvSpPr/>
          <p:nvPr/>
        </p:nvSpPr>
        <p:spPr>
          <a:xfrm>
            <a:off x="1630623" y="4245756"/>
            <a:ext cx="908295"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E59EA58-E695-8282-D5CC-BF389ED81FAF}"/>
              </a:ext>
            </a:extLst>
          </p:cNvPr>
          <p:cNvSpPr/>
          <p:nvPr/>
        </p:nvSpPr>
        <p:spPr>
          <a:xfrm>
            <a:off x="1630623" y="5097071"/>
            <a:ext cx="994396"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5BD23A6-5B0A-BA2E-1E89-875FBEDB09BF}"/>
              </a:ext>
            </a:extLst>
          </p:cNvPr>
          <p:cNvSpPr/>
          <p:nvPr/>
        </p:nvSpPr>
        <p:spPr>
          <a:xfrm>
            <a:off x="4744620" y="4168414"/>
            <a:ext cx="2908571" cy="1648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73D6CF67-AD1D-F6DB-0779-71C7CC4994F8}"/>
              </a:ext>
            </a:extLst>
          </p:cNvPr>
          <p:cNvSpPr/>
          <p:nvPr/>
        </p:nvSpPr>
        <p:spPr>
          <a:xfrm>
            <a:off x="7963758" y="4312044"/>
            <a:ext cx="2908571" cy="1648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4178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6F69E7E-F647-7E61-38AF-ECF37D9CEA49}"/>
              </a:ext>
            </a:extLst>
          </p:cNvPr>
          <p:cNvSpPr txBox="1"/>
          <p:nvPr/>
        </p:nvSpPr>
        <p:spPr>
          <a:xfrm>
            <a:off x="703194" y="152024"/>
            <a:ext cx="6097656" cy="6438879"/>
          </a:xfrm>
          <a:prstGeom prst="rect">
            <a:avLst/>
          </a:prstGeom>
          <a:noFill/>
        </p:spPr>
        <p:txBody>
          <a:bodyPr wrap="square">
            <a:spAutoFit/>
          </a:bodyPr>
          <a:lstStyle/>
          <a:p>
            <a:pPr marL="742950" indent="-742950" algn="just">
              <a:lnSpc>
                <a:spcPct val="115000"/>
              </a:lnSpc>
              <a:buAutoNum type="alphaLcParenR"/>
            </a:pPr>
            <a:r>
              <a:rPr lang="vi-VN" sz="4000">
                <a:solidFill>
                  <a:srgbClr val="000000"/>
                </a:solidFill>
                <a:effectLst/>
                <a:latin typeface="Times New Roman" panose="02020603050405020304" pitchFamily="18" charset="0"/>
                <a:ea typeface="Courier New" panose="02070309020205020404" pitchFamily="49" charset="0"/>
              </a:rPr>
              <a:t>34 × 3 + 28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102 + 28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130</a:t>
            </a:r>
            <a:endParaRPr lang="en-GB" sz="4000">
              <a:solidFill>
                <a:srgbClr val="000000"/>
              </a:solidFill>
              <a:effectLst/>
              <a:latin typeface="Courier New" panose="02070309020205020404" pitchFamily="49"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b) </a:t>
            </a:r>
            <a:r>
              <a:rPr lang="vi-VN" sz="4000">
                <a:solidFill>
                  <a:srgbClr val="000000"/>
                </a:solidFill>
                <a:effectLst/>
                <a:latin typeface="Times New Roman" panose="02020603050405020304" pitchFamily="18" charset="0"/>
                <a:ea typeface="Courier New" panose="02070309020205020404" pitchFamily="49" charset="0"/>
              </a:rPr>
              <a:t>223 - 23 × 5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223 - 115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108</a:t>
            </a:r>
            <a:endParaRPr lang="en-GB" sz="4000">
              <a:solidFill>
                <a:srgbClr val="000000"/>
              </a:solidFill>
              <a:effectLst/>
              <a:latin typeface="Courier New" panose="02070309020205020404" pitchFamily="49"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c) </a:t>
            </a:r>
            <a:r>
              <a:rPr lang="vi-VN" sz="4000">
                <a:solidFill>
                  <a:srgbClr val="000000"/>
                </a:solidFill>
                <a:effectLst/>
                <a:latin typeface="Times New Roman" panose="02020603050405020304" pitchFamily="18" charset="0"/>
                <a:ea typeface="Courier New" panose="02070309020205020404" pitchFamily="49" charset="0"/>
              </a:rPr>
              <a:t>354 : 6 - 264 : 12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59 - 22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37</a:t>
            </a:r>
            <a:endParaRPr lang="en-GB" sz="4000">
              <a:solidFill>
                <a:srgbClr val="000000"/>
              </a:solidFill>
              <a:effectLst/>
              <a:latin typeface="Courier New" panose="02070309020205020404" pitchFamily="49" charset="0"/>
              <a:ea typeface="Courier New" panose="02070309020205020404" pitchFamily="49" charset="0"/>
            </a:endParaRPr>
          </a:p>
        </p:txBody>
      </p:sp>
      <p:sp>
        <p:nvSpPr>
          <p:cNvPr id="27" name="TextBox 26">
            <a:extLst>
              <a:ext uri="{FF2B5EF4-FFF2-40B4-BE49-F238E27FC236}">
                <a16:creationId xmlns:a16="http://schemas.microsoft.com/office/drawing/2014/main" id="{6F33D6F0-427D-AE4B-1B78-235DA01611BD}"/>
              </a:ext>
            </a:extLst>
          </p:cNvPr>
          <p:cNvSpPr txBox="1"/>
          <p:nvPr/>
        </p:nvSpPr>
        <p:spPr>
          <a:xfrm>
            <a:off x="6239288" y="267097"/>
            <a:ext cx="3998016" cy="6186309"/>
          </a:xfrm>
          <a:prstGeom prst="rect">
            <a:avLst/>
          </a:prstGeom>
          <a:noFill/>
        </p:spPr>
        <p:txBody>
          <a:bodyPr wrap="square">
            <a:spAutoFit/>
          </a:bodyPr>
          <a:lstStyle/>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d) </a:t>
            </a:r>
            <a:r>
              <a:rPr lang="vi-VN" sz="4000">
                <a:solidFill>
                  <a:srgbClr val="000000"/>
                </a:solidFill>
                <a:effectLst/>
                <a:latin typeface="Times New Roman" panose="02020603050405020304" pitchFamily="18" charset="0"/>
                <a:ea typeface="Courier New" panose="02070309020205020404" pitchFamily="49" charset="0"/>
              </a:rPr>
              <a:t>(18 + 37) × 24 </a:t>
            </a:r>
            <a:r>
              <a:rPr lang="en-GB" sz="4000">
                <a:solidFill>
                  <a:srgbClr val="000000"/>
                </a:solidFill>
                <a:effectLst/>
                <a:latin typeface="Times New Roman" panose="02020603050405020304" pitchFamily="18" charset="0"/>
                <a:ea typeface="Courier New" panose="02070309020205020404" pitchFamily="49" charset="0"/>
              </a:rPr>
              <a:t>      </a:t>
            </a: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55 × 24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1320</a:t>
            </a:r>
            <a:endParaRPr lang="en-GB" sz="4000">
              <a:solidFill>
                <a:srgbClr val="000000"/>
              </a:solidFill>
              <a:effectLst/>
              <a:latin typeface="Courier New" panose="02070309020205020404" pitchFamily="49"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e) </a:t>
            </a:r>
            <a:r>
              <a:rPr lang="vi-VN" sz="4000">
                <a:solidFill>
                  <a:srgbClr val="000000"/>
                </a:solidFill>
                <a:effectLst/>
                <a:latin typeface="Times New Roman" panose="02020603050405020304" pitchFamily="18" charset="0"/>
                <a:ea typeface="Courier New" panose="02070309020205020404" pitchFamily="49" charset="0"/>
              </a:rPr>
              <a:t>(256 + 64) : 16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320 : 16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20</a:t>
            </a:r>
            <a:endParaRPr lang="en-GB" sz="4000">
              <a:solidFill>
                <a:srgbClr val="000000"/>
              </a:solidFill>
              <a:effectLst/>
              <a:latin typeface="Courier New" panose="02070309020205020404" pitchFamily="49" charset="0"/>
              <a:ea typeface="Courier New" panose="02070309020205020404" pitchFamily="49" charset="0"/>
            </a:endParaRPr>
          </a:p>
          <a:p>
            <a:r>
              <a:rPr lang="en-GB" sz="4000">
                <a:solidFill>
                  <a:srgbClr val="000000"/>
                </a:solidFill>
                <a:effectLst/>
                <a:latin typeface="Times New Roman" panose="02020603050405020304" pitchFamily="18" charset="0"/>
                <a:ea typeface="Courier New" panose="02070309020205020404" pitchFamily="49" charset="0"/>
              </a:rPr>
              <a:t>g) </a:t>
            </a:r>
            <a:r>
              <a:rPr lang="vi-VN" sz="4000">
                <a:solidFill>
                  <a:srgbClr val="000000"/>
                </a:solidFill>
                <a:effectLst/>
                <a:latin typeface="Times New Roman" panose="02020603050405020304" pitchFamily="18" charset="0"/>
                <a:ea typeface="Courier New" panose="02070309020205020404" pitchFamily="49" charset="0"/>
              </a:rPr>
              <a:t>(121 - 88) : 11 </a:t>
            </a:r>
            <a:endParaRPr lang="en-GB" sz="4000">
              <a:solidFill>
                <a:srgbClr val="000000"/>
              </a:solidFill>
              <a:effectLst/>
              <a:latin typeface="Times New Roman" panose="02020603050405020304" pitchFamily="18" charset="0"/>
              <a:ea typeface="Courier New" panose="02070309020205020404" pitchFamily="49" charset="0"/>
            </a:endParaRPr>
          </a:p>
          <a:p>
            <a:r>
              <a:rPr lang="en-GB" sz="4000">
                <a:solidFill>
                  <a:srgbClr val="000000"/>
                </a:solidFill>
                <a:effectLst/>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33 : 11 </a:t>
            </a:r>
            <a:endParaRPr lang="en-GB" sz="4000">
              <a:solidFill>
                <a:srgbClr val="000000"/>
              </a:solidFill>
              <a:effectLst/>
              <a:latin typeface="Times New Roman" panose="02020603050405020304" pitchFamily="18" charset="0"/>
              <a:ea typeface="Courier New" panose="02070309020205020404" pitchFamily="49" charset="0"/>
            </a:endParaRPr>
          </a:p>
          <a:p>
            <a:r>
              <a:rPr lang="en-GB" sz="4000">
                <a:solidFill>
                  <a:srgbClr val="000000"/>
                </a:solidFill>
                <a:effectLst/>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3</a:t>
            </a:r>
            <a:endParaRPr lang="en-GB" sz="4000"/>
          </a:p>
        </p:txBody>
      </p:sp>
      <p:sp>
        <p:nvSpPr>
          <p:cNvPr id="28" name="Rectangle 27">
            <a:extLst>
              <a:ext uri="{FF2B5EF4-FFF2-40B4-BE49-F238E27FC236}">
                <a16:creationId xmlns:a16="http://schemas.microsoft.com/office/drawing/2014/main" id="{BA9BAF60-8688-EAF9-B346-38147B54DA83}"/>
              </a:ext>
            </a:extLst>
          </p:cNvPr>
          <p:cNvSpPr/>
          <p:nvPr/>
        </p:nvSpPr>
        <p:spPr>
          <a:xfrm>
            <a:off x="1958009" y="974035"/>
            <a:ext cx="844825"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659EB4-BCE3-E257-AF41-945C5B22B470}"/>
              </a:ext>
            </a:extLst>
          </p:cNvPr>
          <p:cNvSpPr/>
          <p:nvPr/>
        </p:nvSpPr>
        <p:spPr>
          <a:xfrm>
            <a:off x="2802834" y="974035"/>
            <a:ext cx="983975"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8124778-782B-850A-D462-C86BE6BBBB45}"/>
              </a:ext>
            </a:extLst>
          </p:cNvPr>
          <p:cNvSpPr/>
          <p:nvPr/>
        </p:nvSpPr>
        <p:spPr>
          <a:xfrm>
            <a:off x="1958009" y="1699592"/>
            <a:ext cx="844825"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6BDE5DF7-F1EE-F228-6517-65C06D44D0BF}"/>
              </a:ext>
            </a:extLst>
          </p:cNvPr>
          <p:cNvSpPr/>
          <p:nvPr/>
        </p:nvSpPr>
        <p:spPr>
          <a:xfrm>
            <a:off x="1679713" y="3111773"/>
            <a:ext cx="844825"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F1395B7C-03B9-425B-76F6-E5539A885222}"/>
              </a:ext>
            </a:extLst>
          </p:cNvPr>
          <p:cNvSpPr/>
          <p:nvPr/>
        </p:nvSpPr>
        <p:spPr>
          <a:xfrm>
            <a:off x="2626416" y="3122985"/>
            <a:ext cx="1160393"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52FC09FE-1B2A-A920-8B7C-C81D3DEA3B67}"/>
              </a:ext>
            </a:extLst>
          </p:cNvPr>
          <p:cNvSpPr/>
          <p:nvPr/>
        </p:nvSpPr>
        <p:spPr>
          <a:xfrm>
            <a:off x="1800224" y="3829488"/>
            <a:ext cx="1160393"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AE56E28A-3D9C-1F46-C1DB-5779FCDB6531}"/>
              </a:ext>
            </a:extLst>
          </p:cNvPr>
          <p:cNvSpPr/>
          <p:nvPr/>
        </p:nvSpPr>
        <p:spPr>
          <a:xfrm>
            <a:off x="1521929" y="5164124"/>
            <a:ext cx="1668531"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DA0FC37A-47D9-B4B2-A8FB-CB5E8BF9DF67}"/>
              </a:ext>
            </a:extLst>
          </p:cNvPr>
          <p:cNvSpPr/>
          <p:nvPr/>
        </p:nvSpPr>
        <p:spPr>
          <a:xfrm>
            <a:off x="1679713" y="5877513"/>
            <a:ext cx="950427"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E2D15956-4136-6D57-9A6D-48D542AC5116}"/>
              </a:ext>
            </a:extLst>
          </p:cNvPr>
          <p:cNvSpPr/>
          <p:nvPr/>
        </p:nvSpPr>
        <p:spPr>
          <a:xfrm>
            <a:off x="7223264" y="1096792"/>
            <a:ext cx="832402"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42A1A834-9823-679E-6354-ED32D36DFBC4}"/>
              </a:ext>
            </a:extLst>
          </p:cNvPr>
          <p:cNvSpPr/>
          <p:nvPr/>
        </p:nvSpPr>
        <p:spPr>
          <a:xfrm>
            <a:off x="7922727" y="1096792"/>
            <a:ext cx="1121882"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BE7E75F1-D229-DAFD-4BFA-D3C75311C37F}"/>
              </a:ext>
            </a:extLst>
          </p:cNvPr>
          <p:cNvSpPr/>
          <p:nvPr/>
        </p:nvSpPr>
        <p:spPr>
          <a:xfrm>
            <a:off x="7410237" y="1802470"/>
            <a:ext cx="1121882"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BFFD5FB6-0C03-57A4-1F96-485A2DC81F82}"/>
              </a:ext>
            </a:extLst>
          </p:cNvPr>
          <p:cNvSpPr/>
          <p:nvPr/>
        </p:nvSpPr>
        <p:spPr>
          <a:xfrm>
            <a:off x="7340665" y="3278143"/>
            <a:ext cx="948570"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7C3C1C63-44C4-5345-B8A2-860198F903B4}"/>
              </a:ext>
            </a:extLst>
          </p:cNvPr>
          <p:cNvSpPr/>
          <p:nvPr/>
        </p:nvSpPr>
        <p:spPr>
          <a:xfrm>
            <a:off x="8096039" y="3180522"/>
            <a:ext cx="948570"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232C8329-9C57-7658-4F97-7A03F7F86FC3}"/>
              </a:ext>
            </a:extLst>
          </p:cNvPr>
          <p:cNvSpPr/>
          <p:nvPr/>
        </p:nvSpPr>
        <p:spPr>
          <a:xfrm>
            <a:off x="7340665" y="3886200"/>
            <a:ext cx="948570"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54DC14AB-1613-DC72-38A0-02878F452A27}"/>
              </a:ext>
            </a:extLst>
          </p:cNvPr>
          <p:cNvSpPr/>
          <p:nvPr/>
        </p:nvSpPr>
        <p:spPr>
          <a:xfrm>
            <a:off x="7223264" y="5164124"/>
            <a:ext cx="699463"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25DC4179-8363-36CC-553E-131DCE646CB8}"/>
              </a:ext>
            </a:extLst>
          </p:cNvPr>
          <p:cNvSpPr/>
          <p:nvPr/>
        </p:nvSpPr>
        <p:spPr>
          <a:xfrm>
            <a:off x="7922727" y="5164124"/>
            <a:ext cx="803827"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F45C83C0-A4EE-816C-F1E0-605C56554EB5}"/>
              </a:ext>
            </a:extLst>
          </p:cNvPr>
          <p:cNvSpPr/>
          <p:nvPr/>
        </p:nvSpPr>
        <p:spPr>
          <a:xfrm>
            <a:off x="7375455" y="5756783"/>
            <a:ext cx="803827"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7272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6C2992-A13F-C961-EA56-68E8908F89BD}"/>
              </a:ext>
            </a:extLst>
          </p:cNvPr>
          <p:cNvPicPr>
            <a:picLocks noChangeAspect="1"/>
          </p:cNvPicPr>
          <p:nvPr/>
        </p:nvPicPr>
        <p:blipFill>
          <a:blip r:embed="rId2"/>
          <a:stretch>
            <a:fillRect/>
          </a:stretch>
        </p:blipFill>
        <p:spPr>
          <a:xfrm>
            <a:off x="4620453" y="355804"/>
            <a:ext cx="7486120" cy="6146391"/>
          </a:xfrm>
          <a:prstGeom prst="rect">
            <a:avLst/>
          </a:prstGeom>
        </p:spPr>
      </p:pic>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9" name="TextBox 8">
            <a:extLst>
              <a:ext uri="{FF2B5EF4-FFF2-40B4-BE49-F238E27FC236}">
                <a16:creationId xmlns:a16="http://schemas.microsoft.com/office/drawing/2014/main" id="{FC6C0A29-7C34-42CF-A622-33C91E2371DB}"/>
              </a:ext>
            </a:extLst>
          </p:cNvPr>
          <p:cNvSpPr txBox="1"/>
          <p:nvPr/>
        </p:nvSpPr>
        <p:spPr>
          <a:xfrm>
            <a:off x="503168" y="799306"/>
            <a:ext cx="4117285" cy="646331"/>
          </a:xfrm>
          <a:prstGeom prst="rect">
            <a:avLst/>
          </a:prstGeom>
          <a:noFill/>
        </p:spPr>
        <p:txBody>
          <a:bodyPr wrap="square">
            <a:spAutoFit/>
          </a:bodyPr>
          <a:lstStyle/>
          <a:p>
            <a:r>
              <a:rPr lang="vi-VN" sz="3600" b="1">
                <a:solidFill>
                  <a:srgbClr val="000000"/>
                </a:solidFill>
                <a:effectLst/>
                <a:latin typeface="Times New Roman" panose="02020603050405020304" pitchFamily="18" charset="0"/>
                <a:ea typeface="Courier New" panose="02070309020205020404" pitchFamily="49" charset="0"/>
              </a:rPr>
              <a:t>Bài toán cho biết</a:t>
            </a:r>
            <a:r>
              <a:rPr lang="en-GB" sz="3600" b="1">
                <a:solidFill>
                  <a:srgbClr val="000000"/>
                </a:solidFill>
                <a:effectLst/>
                <a:latin typeface="UVN La Xanh" panose="03020702040502020203" pitchFamily="66" charset="0"/>
                <a:ea typeface="Courier New" panose="02070309020205020404" pitchFamily="49" charset="0"/>
              </a:rPr>
              <a:t> gì?</a:t>
            </a:r>
            <a:endParaRPr lang="en-GB" sz="3600" b="1">
              <a:latin typeface="UVN La Xanh" panose="03020702040502020203" pitchFamily="66" charset="0"/>
            </a:endParaRPr>
          </a:p>
        </p:txBody>
      </p:sp>
      <p:cxnSp>
        <p:nvCxnSpPr>
          <p:cNvPr id="11" name="Straight Connector 10">
            <a:extLst>
              <a:ext uri="{FF2B5EF4-FFF2-40B4-BE49-F238E27FC236}">
                <a16:creationId xmlns:a16="http://schemas.microsoft.com/office/drawing/2014/main" id="{C5EB7D17-1519-2790-6BAE-3DDB89E2DB67}"/>
              </a:ext>
            </a:extLst>
          </p:cNvPr>
          <p:cNvCxnSpPr/>
          <p:nvPr/>
        </p:nvCxnSpPr>
        <p:spPr>
          <a:xfrm>
            <a:off x="7136296" y="799306"/>
            <a:ext cx="245496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F5C8AAA-A378-30D2-F3DD-3ABF0FA760B5}"/>
              </a:ext>
            </a:extLst>
          </p:cNvPr>
          <p:cNvCxnSpPr>
            <a:cxnSpLocks/>
          </p:cNvCxnSpPr>
          <p:nvPr/>
        </p:nvCxnSpPr>
        <p:spPr>
          <a:xfrm>
            <a:off x="5199712" y="1088657"/>
            <a:ext cx="193658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4A63C2-19E3-7FF9-E2FD-4D97EB4BC271}"/>
              </a:ext>
            </a:extLst>
          </p:cNvPr>
          <p:cNvCxnSpPr>
            <a:cxnSpLocks/>
          </p:cNvCxnSpPr>
          <p:nvPr/>
        </p:nvCxnSpPr>
        <p:spPr>
          <a:xfrm>
            <a:off x="9992268" y="799306"/>
            <a:ext cx="193658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95AB79-CAD5-13C3-AEC4-C03D455660FC}"/>
              </a:ext>
            </a:extLst>
          </p:cNvPr>
          <p:cNvCxnSpPr>
            <a:cxnSpLocks/>
          </p:cNvCxnSpPr>
          <p:nvPr/>
        </p:nvCxnSpPr>
        <p:spPr>
          <a:xfrm>
            <a:off x="5748352" y="1362977"/>
            <a:ext cx="49602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BC62459-8D11-FC54-3686-75CE7FED18A6}"/>
              </a:ext>
            </a:extLst>
          </p:cNvPr>
          <p:cNvCxnSpPr>
            <a:cxnSpLocks/>
          </p:cNvCxnSpPr>
          <p:nvPr/>
        </p:nvCxnSpPr>
        <p:spPr>
          <a:xfrm>
            <a:off x="10960560" y="1362977"/>
            <a:ext cx="102846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1ACC5D9-DBBF-F5ED-5607-1BFBFF52FE37}"/>
              </a:ext>
            </a:extLst>
          </p:cNvPr>
          <p:cNvCxnSpPr>
            <a:cxnSpLocks/>
          </p:cNvCxnSpPr>
          <p:nvPr/>
        </p:nvCxnSpPr>
        <p:spPr>
          <a:xfrm>
            <a:off x="5234121" y="1667777"/>
            <a:ext cx="33612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AE01858-44A0-F6A0-99FA-1DA0F16B0725}"/>
              </a:ext>
            </a:extLst>
          </p:cNvPr>
          <p:cNvSpPr txBox="1"/>
          <p:nvPr/>
        </p:nvSpPr>
        <p:spPr>
          <a:xfrm>
            <a:off x="503167" y="1667777"/>
            <a:ext cx="4117285" cy="646331"/>
          </a:xfrm>
          <a:prstGeom prst="rect">
            <a:avLst/>
          </a:prstGeom>
          <a:noFill/>
        </p:spPr>
        <p:txBody>
          <a:bodyPr wrap="square">
            <a:spAutoFit/>
          </a:bodyPr>
          <a:lstStyle/>
          <a:p>
            <a:r>
              <a:rPr lang="vi-VN" sz="3600" b="1">
                <a:solidFill>
                  <a:srgbClr val="000000"/>
                </a:solidFill>
                <a:effectLst/>
                <a:latin typeface="Times New Roman" panose="02020603050405020304" pitchFamily="18" charset="0"/>
                <a:ea typeface="Courier New" panose="02070309020205020404" pitchFamily="49" charset="0"/>
              </a:rPr>
              <a:t>Bài toán </a:t>
            </a:r>
            <a:r>
              <a:rPr lang="en-GB" sz="3600" b="1">
                <a:solidFill>
                  <a:srgbClr val="000000"/>
                </a:solidFill>
                <a:effectLst/>
                <a:latin typeface="Times New Roman" panose="02020603050405020304" pitchFamily="18" charset="0"/>
                <a:ea typeface="Courier New" panose="02070309020205020404" pitchFamily="49" charset="0"/>
              </a:rPr>
              <a:t>hỏi </a:t>
            </a:r>
            <a:r>
              <a:rPr lang="en-GB" sz="3600" b="1">
                <a:solidFill>
                  <a:srgbClr val="000000"/>
                </a:solidFill>
                <a:effectLst/>
                <a:latin typeface="UVN La Xanh" panose="03020702040502020203" pitchFamily="66" charset="0"/>
                <a:ea typeface="Courier New" panose="02070309020205020404" pitchFamily="49" charset="0"/>
              </a:rPr>
              <a:t>gì?</a:t>
            </a:r>
            <a:endParaRPr lang="en-GB" sz="3600" b="1">
              <a:latin typeface="UVN La Xanh" panose="03020702040502020203" pitchFamily="66" charset="0"/>
            </a:endParaRPr>
          </a:p>
        </p:txBody>
      </p:sp>
      <mc:AlternateContent xmlns:mc="http://schemas.openxmlformats.org/markup-compatibility/2006" xmlns:p14="http://schemas.microsoft.com/office/powerpoint/2010/main">
        <mc:Choice Requires="p14">
          <p:contentPart p14:bwMode="auto" r:id="rId7">
            <p14:nvContentPartPr>
              <p14:cNvPr id="26" name="Ink 25">
                <a:extLst>
                  <a:ext uri="{FF2B5EF4-FFF2-40B4-BE49-F238E27FC236}">
                    <a16:creationId xmlns:a16="http://schemas.microsoft.com/office/drawing/2014/main" id="{B3C0E54E-DCD1-1C55-D4BF-8215948060BA}"/>
                  </a:ext>
                </a:extLst>
              </p14:cNvPr>
              <p14:cNvContentPartPr/>
              <p14:nvPr/>
            </p14:nvContentPartPr>
            <p14:xfrm>
              <a:off x="7467360" y="954000"/>
              <a:ext cx="3941280" cy="52560"/>
            </p14:xfrm>
          </p:contentPart>
        </mc:Choice>
        <mc:Fallback xmlns="">
          <p:pic>
            <p:nvPicPr>
              <p:cNvPr id="26" name="Ink 25">
                <a:extLst>
                  <a:ext uri="{FF2B5EF4-FFF2-40B4-BE49-F238E27FC236}">
                    <a16:creationId xmlns:a16="http://schemas.microsoft.com/office/drawing/2014/main" id="{B3C0E54E-DCD1-1C55-D4BF-8215948060BA}"/>
                  </a:ext>
                </a:extLst>
              </p:cNvPr>
              <p:cNvPicPr/>
              <p:nvPr/>
            </p:nvPicPr>
            <p:blipFill>
              <a:blip r:embed="rId8"/>
              <a:stretch>
                <a:fillRect/>
              </a:stretch>
            </p:blipFill>
            <p:spPr>
              <a:xfrm>
                <a:off x="7395360" y="810360"/>
                <a:ext cx="4084920" cy="340200"/>
              </a:xfrm>
              <a:prstGeom prst="rect">
                <a:avLst/>
              </a:prstGeom>
            </p:spPr>
          </p:pic>
        </mc:Fallback>
      </mc:AlternateContent>
      <p:sp>
        <p:nvSpPr>
          <p:cNvPr id="35" name="TextBox 34">
            <a:extLst>
              <a:ext uri="{FF2B5EF4-FFF2-40B4-BE49-F238E27FC236}">
                <a16:creationId xmlns:a16="http://schemas.microsoft.com/office/drawing/2014/main" id="{86D728A9-7A8F-2ADC-AC06-96BE1FFB302D}"/>
              </a:ext>
            </a:extLst>
          </p:cNvPr>
          <p:cNvSpPr txBox="1"/>
          <p:nvPr/>
        </p:nvSpPr>
        <p:spPr>
          <a:xfrm>
            <a:off x="247816" y="2554225"/>
            <a:ext cx="6888480" cy="2246769"/>
          </a:xfrm>
          <a:prstGeom prst="rect">
            <a:avLst/>
          </a:prstGeom>
          <a:solidFill>
            <a:schemeClr val="accent6"/>
          </a:solidFill>
        </p:spPr>
        <p:txBody>
          <a:bodyPr wrap="square">
            <a:spAutoFit/>
          </a:bodyPr>
          <a:lstStyle/>
          <a:p>
            <a:pPr algn="just"/>
            <a:r>
              <a:rPr lang="vi-VN" sz="2800" b="1">
                <a:solidFill>
                  <a:schemeClr val="bg1"/>
                </a:solidFill>
                <a:effectLst/>
                <a:latin typeface="Times New Roman" panose="02020603050405020304" pitchFamily="18" charset="0"/>
                <a:ea typeface="Courier New" panose="02070309020205020404" pitchFamily="49" charset="0"/>
              </a:rPr>
              <a:t>Tóm tắt:</a:t>
            </a:r>
            <a:endParaRPr lang="en-GB" sz="2400">
              <a:solidFill>
                <a:schemeClr val="bg1"/>
              </a:solidFill>
              <a:effectLst/>
              <a:latin typeface="UVN La Xanh" panose="03020702040502020203" pitchFamily="66" charset="0"/>
              <a:ea typeface="Courier New" panose="02070309020205020404" pitchFamily="49" charset="0"/>
            </a:endParaRPr>
          </a:p>
          <a:p>
            <a:pPr algn="just"/>
            <a:r>
              <a:rPr lang="vi-VN" sz="2800">
                <a:solidFill>
                  <a:schemeClr val="bg1"/>
                </a:solidFill>
                <a:effectLst/>
                <a:latin typeface="Times New Roman" panose="02020603050405020304" pitchFamily="18" charset="0"/>
                <a:ea typeface="Courier New" panose="02070309020205020404" pitchFamily="49" charset="0"/>
              </a:rPr>
              <a:t>3 bộ quần áo trẻ em + 1 bộ quần áo người lớn = 370 000 đồng.</a:t>
            </a:r>
            <a:endParaRPr lang="en-GB" sz="2400">
              <a:solidFill>
                <a:schemeClr val="bg1"/>
              </a:solidFill>
              <a:effectLst/>
              <a:latin typeface="UVN La Xanh" panose="03020702040502020203" pitchFamily="66" charset="0"/>
              <a:ea typeface="Courier New" panose="02070309020205020404" pitchFamily="49" charset="0"/>
            </a:endParaRPr>
          </a:p>
          <a:p>
            <a:pPr algn="just"/>
            <a:r>
              <a:rPr lang="vi-VN" sz="2800">
                <a:solidFill>
                  <a:schemeClr val="bg1"/>
                </a:solidFill>
                <a:effectLst/>
                <a:latin typeface="Times New Roman" panose="02020603050405020304" pitchFamily="18" charset="0"/>
                <a:ea typeface="Courier New" panose="02070309020205020404" pitchFamily="49" charset="0"/>
              </a:rPr>
              <a:t>1 bộ quần áo người lớn = 115 000 đồng.</a:t>
            </a:r>
            <a:endParaRPr lang="en-GB" sz="2400">
              <a:solidFill>
                <a:schemeClr val="bg1"/>
              </a:solidFill>
              <a:effectLst/>
              <a:latin typeface="UVN La Xanh" panose="03020702040502020203" pitchFamily="66" charset="0"/>
              <a:ea typeface="Courier New" panose="02070309020205020404" pitchFamily="49" charset="0"/>
            </a:endParaRPr>
          </a:p>
          <a:p>
            <a:r>
              <a:rPr lang="vi-VN" sz="2800">
                <a:solidFill>
                  <a:schemeClr val="bg1"/>
                </a:solidFill>
                <a:effectLst/>
                <a:latin typeface="Times New Roman" panose="02020603050405020304" pitchFamily="18" charset="0"/>
                <a:ea typeface="Courier New" panose="02070309020205020404" pitchFamily="49" charset="0"/>
              </a:rPr>
              <a:t>Tìm giá tiền mỗi bộ quần áo trẻ em.</a:t>
            </a:r>
            <a:endParaRPr lang="en-GB" sz="2800">
              <a:solidFill>
                <a:schemeClr val="bg1"/>
              </a:solidFill>
              <a:latin typeface="UVN La Xanh" panose="03020702040502020203" pitchFamily="66" charset="0"/>
            </a:endParaRPr>
          </a:p>
        </p:txBody>
      </p:sp>
    </p:spTree>
    <p:extLst>
      <p:ext uri="{BB962C8B-B14F-4D97-AF65-F5344CB8AC3E}">
        <p14:creationId xmlns:p14="http://schemas.microsoft.com/office/powerpoint/2010/main" val="317097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arn(inVertical)">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m-thanh-chien-thang-www_tiengdong_com">
            <a:hlinkClick r:id="" action="ppaction://media"/>
            <a:extLst>
              <a:ext uri="{FF2B5EF4-FFF2-40B4-BE49-F238E27FC236}">
                <a16:creationId xmlns:a16="http://schemas.microsoft.com/office/drawing/2014/main" id="{83F44949-7912-06E5-E5D5-A0579EE634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73833" y="-1081617"/>
            <a:ext cx="351367" cy="351367"/>
          </a:xfrm>
          <a:prstGeom prst="rect">
            <a:avLst/>
          </a:prstGeom>
        </p:spPr>
      </p:pic>
      <p:sp>
        <p:nvSpPr>
          <p:cNvPr id="3" name="TextBox 2">
            <a:extLst>
              <a:ext uri="{FF2B5EF4-FFF2-40B4-BE49-F238E27FC236}">
                <a16:creationId xmlns:a16="http://schemas.microsoft.com/office/drawing/2014/main" id="{44A33DDE-19CA-BC67-216C-0617CF90C85C}"/>
              </a:ext>
            </a:extLst>
          </p:cNvPr>
          <p:cNvSpPr txBox="1"/>
          <p:nvPr/>
        </p:nvSpPr>
        <p:spPr>
          <a:xfrm>
            <a:off x="2269898" y="1125792"/>
            <a:ext cx="7812157" cy="3416320"/>
          </a:xfrm>
          <a:prstGeom prst="rect">
            <a:avLst/>
          </a:prstGeom>
          <a:noFill/>
        </p:spPr>
        <p:txBody>
          <a:bodyPr wrap="square">
            <a:spAutoFit/>
          </a:bodyPr>
          <a:lstStyle/>
          <a:p>
            <a:pPr algn="ctr"/>
            <a:r>
              <a:rPr lang="en-GB" sz="3600" i="1" u="sng">
                <a:solidFill>
                  <a:srgbClr val="000000"/>
                </a:solidFill>
                <a:effectLst/>
                <a:latin typeface="UVN La Xanh" panose="03020702040502020203" pitchFamily="66" charset="0"/>
                <a:ea typeface="Courier New" panose="02070309020205020404" pitchFamily="49" charset="0"/>
              </a:rPr>
              <a:t>Bài giải:</a:t>
            </a:r>
            <a:endParaRPr lang="en-GB" sz="3200">
              <a:solidFill>
                <a:srgbClr val="000000"/>
              </a:solidFill>
              <a:effectLst/>
              <a:latin typeface="UVN La Xanh" panose="03020702040502020203" pitchFamily="66" charset="0"/>
              <a:ea typeface="Courier New" panose="02070309020205020404" pitchFamily="49" charset="0"/>
            </a:endParaRPr>
          </a:p>
          <a:p>
            <a:pPr algn="ctr"/>
            <a:r>
              <a:rPr lang="en-GB" sz="3600">
                <a:solidFill>
                  <a:srgbClr val="000000"/>
                </a:solidFill>
                <a:effectLst/>
                <a:latin typeface="UVN La Xanh" panose="03020702040502020203" pitchFamily="66" charset="0"/>
                <a:ea typeface="Courier New" panose="02070309020205020404" pitchFamily="49" charset="0"/>
              </a:rPr>
              <a:t>Số tiền mẹ mua 3 bộ quần áo trẻ em là:</a:t>
            </a:r>
            <a:endParaRPr lang="en-GB" sz="3200">
              <a:solidFill>
                <a:srgbClr val="000000"/>
              </a:solidFill>
              <a:effectLst/>
              <a:latin typeface="UVN La Xanh" panose="03020702040502020203" pitchFamily="66" charset="0"/>
              <a:ea typeface="Courier New" panose="02070309020205020404" pitchFamily="49" charset="0"/>
            </a:endParaRPr>
          </a:p>
          <a:p>
            <a:pPr algn="ctr"/>
            <a:r>
              <a:rPr lang="en-GB" sz="3600">
                <a:solidFill>
                  <a:srgbClr val="000000"/>
                </a:solidFill>
                <a:effectLst/>
                <a:latin typeface="UVN La Xanh" panose="03020702040502020203" pitchFamily="66" charset="0"/>
                <a:ea typeface="Courier New" panose="02070309020205020404" pitchFamily="49" charset="0"/>
              </a:rPr>
              <a:t>370 000 -  115 000 = 255 000 (đồng)</a:t>
            </a:r>
            <a:endParaRPr lang="en-GB" sz="3200">
              <a:solidFill>
                <a:srgbClr val="000000"/>
              </a:solidFill>
              <a:effectLst/>
              <a:latin typeface="UVN La Xanh" panose="03020702040502020203" pitchFamily="66" charset="0"/>
              <a:ea typeface="Courier New" panose="02070309020205020404" pitchFamily="49" charset="0"/>
            </a:endParaRPr>
          </a:p>
          <a:p>
            <a:pPr algn="ctr"/>
            <a:r>
              <a:rPr lang="en-GB" sz="3600">
                <a:solidFill>
                  <a:srgbClr val="000000"/>
                </a:solidFill>
                <a:effectLst/>
                <a:latin typeface="UVN La Xanh" panose="03020702040502020203" pitchFamily="66" charset="0"/>
                <a:ea typeface="Courier New" panose="02070309020205020404" pitchFamily="49" charset="0"/>
              </a:rPr>
              <a:t>Giá tiền mỗi bộ quần áo trẻ em là:</a:t>
            </a:r>
            <a:endParaRPr lang="en-GB" sz="3200">
              <a:solidFill>
                <a:srgbClr val="000000"/>
              </a:solidFill>
              <a:effectLst/>
              <a:latin typeface="UVN La Xanh" panose="03020702040502020203" pitchFamily="66" charset="0"/>
              <a:ea typeface="Courier New" panose="02070309020205020404" pitchFamily="49" charset="0"/>
            </a:endParaRPr>
          </a:p>
          <a:p>
            <a:pPr algn="ctr"/>
            <a:r>
              <a:rPr lang="en-GB" sz="3600">
                <a:solidFill>
                  <a:srgbClr val="000000"/>
                </a:solidFill>
                <a:effectLst/>
                <a:latin typeface="UVN La Xanh" panose="03020702040502020203" pitchFamily="66" charset="0"/>
                <a:ea typeface="Courier New" panose="02070309020205020404" pitchFamily="49" charset="0"/>
              </a:rPr>
              <a:t>255 000 : 3 = 85 000 (đồng)</a:t>
            </a:r>
            <a:endParaRPr lang="en-GB" sz="3200">
              <a:solidFill>
                <a:srgbClr val="000000"/>
              </a:solidFill>
              <a:effectLst/>
              <a:latin typeface="UVN La Xanh" panose="03020702040502020203" pitchFamily="66" charset="0"/>
              <a:ea typeface="Courier New" panose="02070309020205020404" pitchFamily="49" charset="0"/>
            </a:endParaRPr>
          </a:p>
          <a:p>
            <a:r>
              <a:rPr lang="en-GB" sz="3600">
                <a:solidFill>
                  <a:srgbClr val="000000"/>
                </a:solidFill>
                <a:effectLst/>
                <a:latin typeface="UVN La Xanh" panose="03020702040502020203" pitchFamily="66" charset="0"/>
                <a:ea typeface="Courier New" panose="02070309020205020404" pitchFamily="49" charset="0"/>
              </a:rPr>
              <a:t>                          </a:t>
            </a:r>
            <a:r>
              <a:rPr lang="en-GB" sz="3600" u="sng">
                <a:solidFill>
                  <a:srgbClr val="000000"/>
                </a:solidFill>
                <a:effectLst/>
                <a:latin typeface="UVN La Xanh" panose="03020702040502020203" pitchFamily="66" charset="0"/>
                <a:ea typeface="Courier New" panose="02070309020205020404" pitchFamily="49" charset="0"/>
              </a:rPr>
              <a:t>Đáp số</a:t>
            </a:r>
            <a:r>
              <a:rPr lang="en-GB" sz="3600">
                <a:solidFill>
                  <a:srgbClr val="000000"/>
                </a:solidFill>
                <a:effectLst/>
                <a:latin typeface="UVN La Xanh" panose="03020702040502020203" pitchFamily="66" charset="0"/>
                <a:ea typeface="Courier New" panose="02070309020205020404" pitchFamily="49" charset="0"/>
              </a:rPr>
              <a:t>: 85 000 đồng</a:t>
            </a:r>
            <a:endParaRPr lang="en-GB" sz="3600">
              <a:latin typeface="UVN La Xanh" panose="03020702040502020203" pitchFamily="66" charset="0"/>
            </a:endParaRPr>
          </a:p>
        </p:txBody>
      </p:sp>
      <p:grpSp>
        <p:nvGrpSpPr>
          <p:cNvPr id="4" name="Group 2">
            <a:extLst>
              <a:ext uri="{FF2B5EF4-FFF2-40B4-BE49-F238E27FC236}">
                <a16:creationId xmlns:a16="http://schemas.microsoft.com/office/drawing/2014/main" id="{1E9B2C52-1AEA-9224-FDD9-C606686B7370}"/>
              </a:ext>
            </a:extLst>
          </p:cNvPr>
          <p:cNvGrpSpPr/>
          <p:nvPr/>
        </p:nvGrpSpPr>
        <p:grpSpPr>
          <a:xfrm>
            <a:off x="-925939" y="5627316"/>
            <a:ext cx="13944336" cy="1306884"/>
            <a:chOff x="0" y="0"/>
            <a:chExt cx="27888672" cy="4209499"/>
          </a:xfrm>
        </p:grpSpPr>
        <p:sp>
          <p:nvSpPr>
            <p:cNvPr id="6" name="Freeform 3">
              <a:extLst>
                <a:ext uri="{FF2B5EF4-FFF2-40B4-BE49-F238E27FC236}">
                  <a16:creationId xmlns:a16="http://schemas.microsoft.com/office/drawing/2014/main" id="{0861A76F-81A0-E651-0CF2-93183A6A770C}"/>
                </a:ext>
              </a:extLst>
            </p:cNvPr>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5">
                <a:alphaModFix amt="81000"/>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7" name="Freeform 4">
              <a:extLst>
                <a:ext uri="{FF2B5EF4-FFF2-40B4-BE49-F238E27FC236}">
                  <a16:creationId xmlns:a16="http://schemas.microsoft.com/office/drawing/2014/main" id="{5C1B5D3C-5092-0C89-2F97-3F69F6A46A29}"/>
                </a:ext>
              </a:extLst>
            </p:cNvPr>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5">
                <a:alphaModFix amt="81000"/>
                <a:extLst>
                  <a:ext uri="{96DAC541-7B7A-43D3-8B79-37D633B846F1}">
                    <asvg:svgBlip xmlns:asvg="http://schemas.microsoft.com/office/drawing/2016/SVG/main" xmlns="" r:embed="rId6"/>
                  </a:ext>
                </a:extLst>
              </a:blip>
              <a:stretch>
                <a:fillRect/>
              </a:stretch>
            </a:blipFill>
          </p:spPr>
          <p:txBody>
            <a:bodyPr/>
            <a:lstStyle/>
            <a:p>
              <a:endParaRPr lang="en-US" sz="1200"/>
            </a:p>
          </p:txBody>
        </p:sp>
      </p:grpSp>
    </p:spTree>
    <p:extLst>
      <p:ext uri="{BB962C8B-B14F-4D97-AF65-F5344CB8AC3E}">
        <p14:creationId xmlns:p14="http://schemas.microsoft.com/office/powerpoint/2010/main" val="1387628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21" name="Freeform 21"/>
          <p:cNvSpPr/>
          <p:nvPr/>
        </p:nvSpPr>
        <p:spPr>
          <a:xfrm rot="-447945">
            <a:off x="11236186" y="94244"/>
            <a:ext cx="1703426" cy="1037541"/>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8" name="Freeform 5">
            <a:extLst>
              <a:ext uri="{FF2B5EF4-FFF2-40B4-BE49-F238E27FC236}">
                <a16:creationId xmlns:a16="http://schemas.microsoft.com/office/drawing/2014/main" id="{42D8BABE-081C-B75F-FCDF-DA68918C6AE7}"/>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200"/>
          </a:p>
        </p:txBody>
      </p:sp>
      <p:sp>
        <p:nvSpPr>
          <p:cNvPr id="10" name="Freeform 9">
            <a:extLst>
              <a:ext uri="{FF2B5EF4-FFF2-40B4-BE49-F238E27FC236}">
                <a16:creationId xmlns:a16="http://schemas.microsoft.com/office/drawing/2014/main" id="{A2FE98BE-7C76-074C-CA4A-B7B8F481B764}"/>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xmlns="" r:embed="rId19"/>
                </a:ext>
              </a:extLst>
            </a:blip>
            <a:stretch>
              <a:fillRect/>
            </a:stretch>
          </a:blipFill>
        </p:spPr>
        <p:txBody>
          <a:bodyPr/>
          <a:lstStyle/>
          <a:p>
            <a:endParaRPr lang="en-US" sz="1200"/>
          </a:p>
        </p:txBody>
      </p:sp>
      <p:sp>
        <p:nvSpPr>
          <p:cNvPr id="11" name="Freeform 12">
            <a:extLst>
              <a:ext uri="{FF2B5EF4-FFF2-40B4-BE49-F238E27FC236}">
                <a16:creationId xmlns:a16="http://schemas.microsoft.com/office/drawing/2014/main" id="{67554AC2-014A-9C3A-A4BA-4995FF883D46}"/>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2" name="Freeform 13">
            <a:extLst>
              <a:ext uri="{FF2B5EF4-FFF2-40B4-BE49-F238E27FC236}">
                <a16:creationId xmlns:a16="http://schemas.microsoft.com/office/drawing/2014/main" id="{0DB59912-0AC2-92A6-0A1C-BFCDC1BDB3F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3" name="TextBox 12">
            <a:extLst>
              <a:ext uri="{FF2B5EF4-FFF2-40B4-BE49-F238E27FC236}">
                <a16:creationId xmlns:a16="http://schemas.microsoft.com/office/drawing/2014/main" id="{D231D7FD-BD1B-FE4F-0930-00D126E303E1}"/>
              </a:ext>
            </a:extLst>
          </p:cNvPr>
          <p:cNvSpPr txBox="1"/>
          <p:nvPr/>
        </p:nvSpPr>
        <p:spPr>
          <a:xfrm>
            <a:off x="4064000" y="688680"/>
            <a:ext cx="5689600" cy="4175630"/>
          </a:xfrm>
          <a:prstGeom prst="rect">
            <a:avLst/>
          </a:prstGeom>
          <a:noFill/>
          <a:effectLst>
            <a:glow rad="139700">
              <a:schemeClr val="accent3">
                <a:satMod val="175000"/>
                <a:alpha val="40000"/>
              </a:schemeClr>
            </a:glow>
          </a:effectLst>
        </p:spPr>
        <p:txBody>
          <a:bodyPr wrap="square" rtlCol="0">
            <a:spAutoFit/>
          </a:bodyPr>
          <a:lstStyle/>
          <a:p>
            <a:pPr algn="ctr"/>
            <a:r>
              <a:rPr lang="en-GB" sz="13267">
                <a:solidFill>
                  <a:srgbClr val="0070C0"/>
                </a:solidFill>
                <a:latin typeface="UTM Ambrose" panose="02040603050506020204" pitchFamily="18" charset="0"/>
              </a:rPr>
              <a:t>VẬN DỤNG</a:t>
            </a:r>
          </a:p>
        </p:txBody>
      </p:sp>
    </p:spTree>
    <p:extLst>
      <p:ext uri="{BB962C8B-B14F-4D97-AF65-F5344CB8AC3E}">
        <p14:creationId xmlns:p14="http://schemas.microsoft.com/office/powerpoint/2010/main" val="2192764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0871201" y="5856337"/>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grpSp>
        <p:nvGrpSpPr>
          <p:cNvPr id="13" name="Group 12">
            <a:extLst>
              <a:ext uri="{FF2B5EF4-FFF2-40B4-BE49-F238E27FC236}">
                <a16:creationId xmlns:a16="http://schemas.microsoft.com/office/drawing/2014/main" id="{0D066E10-FDC4-177B-BA08-98EECF38FA74}"/>
              </a:ext>
            </a:extLst>
          </p:cNvPr>
          <p:cNvGrpSpPr/>
          <p:nvPr/>
        </p:nvGrpSpPr>
        <p:grpSpPr>
          <a:xfrm>
            <a:off x="785681" y="207390"/>
            <a:ext cx="5652826" cy="5662311"/>
            <a:chOff x="89429" y="952500"/>
            <a:chExt cx="7696200" cy="8136343"/>
          </a:xfrm>
        </p:grpSpPr>
        <p:pic>
          <p:nvPicPr>
            <p:cNvPr id="6" name="Picture 5">
              <a:extLst>
                <a:ext uri="{FF2B5EF4-FFF2-40B4-BE49-F238E27FC236}">
                  <a16:creationId xmlns:a16="http://schemas.microsoft.com/office/drawing/2014/main" id="{A00F02BF-326D-D129-B80B-3CB5036721D9}"/>
                </a:ext>
              </a:extLst>
            </p:cNvPr>
            <p:cNvPicPr>
              <a:picLocks noChangeAspect="1"/>
            </p:cNvPicPr>
            <p:nvPr/>
          </p:nvPicPr>
          <p:blipFill rotWithShape="1">
            <a:blip r:embed="rId6"/>
            <a:srcRect b="7143"/>
            <a:stretch/>
          </p:blipFill>
          <p:spPr>
            <a:xfrm>
              <a:off x="89429" y="952500"/>
              <a:ext cx="7696200" cy="8136343"/>
            </a:xfrm>
            <a:prstGeom prst="rect">
              <a:avLst/>
            </a:prstGeom>
          </p:spPr>
        </p:pic>
        <p:sp>
          <p:nvSpPr>
            <p:cNvPr id="10" name="TextBox 9">
              <a:extLst>
                <a:ext uri="{FF2B5EF4-FFF2-40B4-BE49-F238E27FC236}">
                  <a16:creationId xmlns:a16="http://schemas.microsoft.com/office/drawing/2014/main" id="{B2E3DB40-2688-CC88-D702-50C6CD991405}"/>
                </a:ext>
              </a:extLst>
            </p:cNvPr>
            <p:cNvSpPr txBox="1"/>
            <p:nvPr/>
          </p:nvSpPr>
          <p:spPr>
            <a:xfrm>
              <a:off x="4883416" y="1036366"/>
              <a:ext cx="2819400" cy="1800493"/>
            </a:xfrm>
            <a:prstGeom prst="rect">
              <a:avLst/>
            </a:prstGeom>
            <a:noFill/>
          </p:spPr>
          <p:txBody>
            <a:bodyPr wrap="square" rtlCol="0">
              <a:spAutoFit/>
            </a:bodyPr>
            <a:lstStyle/>
            <a:p>
              <a:r>
                <a:rPr lang="en-GB" sz="3600">
                  <a:solidFill>
                    <a:srgbClr val="FF0000"/>
                  </a:solidFill>
                  <a:latin typeface="UTM Nokia Standard" panose="02040603050506020204" pitchFamily="18" charset="0"/>
                </a:rPr>
                <a:t>ĐỐ BẠN </a:t>
              </a:r>
            </a:p>
            <a:p>
              <a:r>
                <a:rPr lang="en-GB" sz="3600">
                  <a:solidFill>
                    <a:srgbClr val="FF0000"/>
                  </a:solidFill>
                  <a:latin typeface="UTM Nokia Standard" panose="02040603050506020204" pitchFamily="18" charset="0"/>
                </a:rPr>
                <a:t>ĐỐ BẠN</a:t>
              </a:r>
            </a:p>
          </p:txBody>
        </p:sp>
      </p:grpSp>
      <p:grpSp>
        <p:nvGrpSpPr>
          <p:cNvPr id="15" name="Group 14">
            <a:extLst>
              <a:ext uri="{FF2B5EF4-FFF2-40B4-BE49-F238E27FC236}">
                <a16:creationId xmlns:a16="http://schemas.microsoft.com/office/drawing/2014/main" id="{D82BC387-22C2-632C-7755-8FBB923233F0}"/>
              </a:ext>
            </a:extLst>
          </p:cNvPr>
          <p:cNvGrpSpPr/>
          <p:nvPr/>
        </p:nvGrpSpPr>
        <p:grpSpPr>
          <a:xfrm>
            <a:off x="6055872" y="1574276"/>
            <a:ext cx="5130800" cy="4369324"/>
            <a:chOff x="12071217" y="3045693"/>
            <a:chExt cx="6188208" cy="5753100"/>
          </a:xfrm>
        </p:grpSpPr>
        <p:pic>
          <p:nvPicPr>
            <p:cNvPr id="11" name="Picture 10">
              <a:extLst>
                <a:ext uri="{FF2B5EF4-FFF2-40B4-BE49-F238E27FC236}">
                  <a16:creationId xmlns:a16="http://schemas.microsoft.com/office/drawing/2014/main" id="{966406F0-0B48-B104-0263-51A653376C6C}"/>
                </a:ext>
              </a:extLst>
            </p:cNvPr>
            <p:cNvPicPr>
              <a:picLocks noChangeAspect="1"/>
            </p:cNvPicPr>
            <p:nvPr/>
          </p:nvPicPr>
          <p:blipFill>
            <a:blip r:embed="rId7"/>
            <a:stretch>
              <a:fillRect/>
            </a:stretch>
          </p:blipFill>
          <p:spPr>
            <a:xfrm>
              <a:off x="12071217" y="3045693"/>
              <a:ext cx="6188208" cy="5753100"/>
            </a:xfrm>
            <a:prstGeom prst="rect">
              <a:avLst/>
            </a:prstGeom>
          </p:spPr>
        </p:pic>
        <p:sp>
          <p:nvSpPr>
            <p:cNvPr id="12" name="TextBox 11">
              <a:extLst>
                <a:ext uri="{FF2B5EF4-FFF2-40B4-BE49-F238E27FC236}">
                  <a16:creationId xmlns:a16="http://schemas.microsoft.com/office/drawing/2014/main" id="{36095F73-BA11-1549-E7F9-1ADB3B5E0D82}"/>
                </a:ext>
              </a:extLst>
            </p:cNvPr>
            <p:cNvSpPr txBox="1"/>
            <p:nvPr/>
          </p:nvSpPr>
          <p:spPr>
            <a:xfrm>
              <a:off x="13944600" y="3958842"/>
              <a:ext cx="3400128" cy="2169825"/>
            </a:xfrm>
            <a:prstGeom prst="rect">
              <a:avLst/>
            </a:prstGeom>
            <a:noFill/>
          </p:spPr>
          <p:txBody>
            <a:bodyPr wrap="square" rtlCol="0">
              <a:spAutoFit/>
            </a:bodyPr>
            <a:lstStyle/>
            <a:p>
              <a:r>
                <a:rPr lang="en-GB" sz="4400">
                  <a:solidFill>
                    <a:srgbClr val="FF0000"/>
                  </a:solidFill>
                  <a:latin typeface="UTM Nokia Standard" panose="02040603050506020204" pitchFamily="18" charset="0"/>
                </a:rPr>
                <a:t>ĐỐ GÌ ? </a:t>
              </a:r>
            </a:p>
            <a:p>
              <a:r>
                <a:rPr lang="en-GB" sz="4400">
                  <a:solidFill>
                    <a:srgbClr val="FF0000"/>
                  </a:solidFill>
                  <a:latin typeface="UTM Nokia Standard" panose="02040603050506020204" pitchFamily="18" charset="0"/>
                </a:rPr>
                <a:t>ĐỐ GÌ?</a:t>
              </a:r>
            </a:p>
          </p:txBody>
        </p:sp>
      </p:grpSp>
      <p:sp>
        <p:nvSpPr>
          <p:cNvPr id="7" name="Hình chữ nhật: Góc Tròn 7">
            <a:extLst>
              <a:ext uri="{FF2B5EF4-FFF2-40B4-BE49-F238E27FC236}">
                <a16:creationId xmlns:a16="http://schemas.microsoft.com/office/drawing/2014/main" id="{15A301B2-4754-2073-E811-876A36E0E4B0}"/>
              </a:ext>
            </a:extLst>
          </p:cNvPr>
          <p:cNvSpPr/>
          <p:nvPr/>
        </p:nvSpPr>
        <p:spPr>
          <a:xfrm>
            <a:off x="3744652" y="207390"/>
            <a:ext cx="3273468" cy="1366886"/>
          </a:xfrm>
          <a:prstGeom prst="round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11">
            <a:extLst>
              <a:ext uri="{FF2B5EF4-FFF2-40B4-BE49-F238E27FC236}">
                <a16:creationId xmlns:a16="http://schemas.microsoft.com/office/drawing/2014/main" id="{6FA42855-2842-AE0A-9E35-18678FDB7A8C}"/>
              </a:ext>
            </a:extLst>
          </p:cNvPr>
          <p:cNvSpPr/>
          <p:nvPr/>
        </p:nvSpPr>
        <p:spPr>
          <a:xfrm>
            <a:off x="4113362" y="583676"/>
            <a:ext cx="3113348" cy="707886"/>
          </a:xfrm>
          <a:prstGeom prst="rect">
            <a:avLst/>
          </a:prstGeom>
          <a:noFill/>
        </p:spPr>
        <p:txBody>
          <a:bodyPr wrap="square" lIns="91440" tIns="45720" rIns="91440" bIns="45720">
            <a:spAutoFit/>
          </a:bodyPr>
          <a:lstStyle/>
          <a:p>
            <a:pPr algn="ctr"/>
            <a:r>
              <a:rPr lang="en-GB" sz="4000" b="0" cap="none" spc="0">
                <a:ln w="0"/>
                <a:solidFill>
                  <a:schemeClr val="bg1"/>
                </a:solidFill>
                <a:effectLst>
                  <a:outerShdw blurRad="38100" dist="19050" dir="2700000" algn="tl" rotWithShape="0">
                    <a:schemeClr val="dk1">
                      <a:alpha val="40000"/>
                    </a:schemeClr>
                  </a:outerShdw>
                </a:effectLst>
              </a:rPr>
              <a:t>183 x 24= ?</a:t>
            </a:r>
            <a:r>
              <a:rPr lang="vi-VN" sz="4000" b="0" cap="none" spc="0">
                <a:ln w="0"/>
                <a:solidFill>
                  <a:schemeClr val="bg1"/>
                </a:solidFill>
                <a:effectLst>
                  <a:outerShdw blurRad="38100" dist="19050" dir="2700000" algn="tl" rotWithShape="0">
                    <a:schemeClr val="dk1">
                      <a:alpha val="40000"/>
                    </a:schemeClr>
                  </a:outerShdw>
                </a:effectLst>
              </a:rPr>
              <a:t>  </a:t>
            </a:r>
          </a:p>
        </p:txBody>
      </p:sp>
      <p:sp>
        <p:nvSpPr>
          <p:cNvPr id="22" name="Hình chữ nhật 11">
            <a:extLst>
              <a:ext uri="{FF2B5EF4-FFF2-40B4-BE49-F238E27FC236}">
                <a16:creationId xmlns:a16="http://schemas.microsoft.com/office/drawing/2014/main" id="{845EB8AC-F52E-4696-58B4-FA1AC2902259}"/>
              </a:ext>
            </a:extLst>
          </p:cNvPr>
          <p:cNvSpPr/>
          <p:nvPr/>
        </p:nvSpPr>
        <p:spPr>
          <a:xfrm>
            <a:off x="7070161" y="2284495"/>
            <a:ext cx="3201563" cy="1631216"/>
          </a:xfrm>
          <a:prstGeom prst="rect">
            <a:avLst/>
          </a:prstGeom>
          <a:solidFill>
            <a:srgbClr val="0070C0"/>
          </a:solidFill>
        </p:spPr>
        <p:txBody>
          <a:bodyPr wrap="square" lIns="91440" tIns="45720" rIns="91440" bIns="45720">
            <a:spAutoFit/>
          </a:bodyPr>
          <a:lstStyle/>
          <a:p>
            <a:pPr algn="ctr"/>
            <a:endParaRPr lang="en-GB" sz="3000" b="0" cap="none" spc="0">
              <a:ln w="0"/>
              <a:solidFill>
                <a:schemeClr val="bg1"/>
              </a:solidFill>
              <a:effectLst>
                <a:outerShdw blurRad="38100" dist="19050" dir="2700000" algn="tl" rotWithShape="0">
                  <a:schemeClr val="dk1">
                    <a:alpha val="40000"/>
                  </a:schemeClr>
                </a:outerShdw>
              </a:effectLst>
            </a:endParaRPr>
          </a:p>
          <a:p>
            <a:pPr algn="ctr"/>
            <a:r>
              <a:rPr lang="en-GB" sz="4000" b="0" cap="none" spc="0">
                <a:ln w="0"/>
                <a:solidFill>
                  <a:schemeClr val="bg1"/>
                </a:solidFill>
                <a:effectLst>
                  <a:outerShdw blurRad="38100" dist="19050" dir="2700000" algn="tl" rotWithShape="0">
                    <a:schemeClr val="dk1">
                      <a:alpha val="40000"/>
                    </a:schemeClr>
                  </a:outerShdw>
                </a:effectLst>
              </a:rPr>
              <a:t>4 392</a:t>
            </a:r>
          </a:p>
          <a:p>
            <a:pPr algn="ctr"/>
            <a:endParaRPr lang="vi-VN" sz="3000" b="0" cap="none" spc="0">
              <a:ln w="0"/>
              <a:solidFill>
                <a:schemeClr val="bg1"/>
              </a:solidFill>
              <a:effectLst>
                <a:outerShdw blurRad="38100" dist="19050" dir="2700000" algn="tl" rotWithShape="0">
                  <a:schemeClr val="dk1">
                    <a:alpha val="40000"/>
                  </a:schemeClr>
                </a:outerShdw>
              </a:effectLst>
            </a:endParaRPr>
          </a:p>
        </p:txBody>
      </p:sp>
      <p:sp>
        <p:nvSpPr>
          <p:cNvPr id="9" name="Hình chữ nhật: Góc Tròn 7">
            <a:extLst>
              <a:ext uri="{FF2B5EF4-FFF2-40B4-BE49-F238E27FC236}">
                <a16:creationId xmlns:a16="http://schemas.microsoft.com/office/drawing/2014/main" id="{D9A29D6E-E776-B1A8-36A7-5DEED8FEBD7F}"/>
              </a:ext>
            </a:extLst>
          </p:cNvPr>
          <p:cNvSpPr/>
          <p:nvPr/>
        </p:nvSpPr>
        <p:spPr>
          <a:xfrm>
            <a:off x="3351068" y="-34909"/>
            <a:ext cx="3995750" cy="1619611"/>
          </a:xfrm>
          <a:prstGeom prst="round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Bạn làm bằng cách nào?</a:t>
            </a:r>
          </a:p>
        </p:txBody>
      </p:sp>
      <p:sp>
        <p:nvSpPr>
          <p:cNvPr id="17" name="Hình chữ nhật 11">
            <a:extLst>
              <a:ext uri="{FF2B5EF4-FFF2-40B4-BE49-F238E27FC236}">
                <a16:creationId xmlns:a16="http://schemas.microsoft.com/office/drawing/2014/main" id="{F9EF9AC4-8FD2-4D4C-B60F-87640C4689DA}"/>
              </a:ext>
            </a:extLst>
          </p:cNvPr>
          <p:cNvSpPr/>
          <p:nvPr/>
        </p:nvSpPr>
        <p:spPr>
          <a:xfrm>
            <a:off x="7184931" y="2069049"/>
            <a:ext cx="2939845" cy="2092881"/>
          </a:xfrm>
          <a:prstGeom prst="rect">
            <a:avLst/>
          </a:prstGeom>
          <a:solidFill>
            <a:schemeClr val="accent1"/>
          </a:solidFill>
        </p:spPr>
        <p:txBody>
          <a:bodyPr wrap="square" lIns="91440" tIns="45720" rIns="91440" bIns="45720">
            <a:spAutoFit/>
          </a:bodyPr>
          <a:lstStyle/>
          <a:p>
            <a:pPr algn="ctr"/>
            <a:endParaRPr lang="en-GB" sz="3000">
              <a:ln w="0"/>
              <a:solidFill>
                <a:schemeClr val="bg1"/>
              </a:solidFill>
              <a:effectLst>
                <a:outerShdw blurRad="38100" dist="19050" dir="2700000" algn="tl" rotWithShape="0">
                  <a:schemeClr val="dk1">
                    <a:alpha val="40000"/>
                  </a:schemeClr>
                </a:outerShdw>
              </a:effectLst>
            </a:endParaRPr>
          </a:p>
          <a:p>
            <a:pPr algn="ctr"/>
            <a:r>
              <a:rPr lang="en-GB" sz="4000">
                <a:ln w="0"/>
                <a:solidFill>
                  <a:schemeClr val="bg1"/>
                </a:solidFill>
                <a:effectLst>
                  <a:outerShdw blurRad="38100" dist="19050" dir="2700000" algn="tl" rotWithShape="0">
                    <a:schemeClr val="dk1">
                      <a:alpha val="40000"/>
                    </a:schemeClr>
                  </a:outerShdw>
                </a:effectLst>
              </a:rPr>
              <a:t>Đặt tính </a:t>
            </a:r>
          </a:p>
          <a:p>
            <a:pPr algn="ctr"/>
            <a:r>
              <a:rPr lang="en-GB" sz="4000">
                <a:ln w="0"/>
                <a:solidFill>
                  <a:schemeClr val="bg1"/>
                </a:solidFill>
                <a:effectLst>
                  <a:outerShdw blurRad="38100" dist="19050" dir="2700000" algn="tl" rotWithShape="0">
                    <a:schemeClr val="dk1">
                      <a:alpha val="40000"/>
                    </a:schemeClr>
                  </a:outerShdw>
                </a:effectLst>
              </a:rPr>
              <a:t>rồi tính</a:t>
            </a:r>
            <a:endParaRPr lang="en-GB" sz="4000" b="0" cap="none" spc="0">
              <a:ln w="0"/>
              <a:solidFill>
                <a:schemeClr val="bg1"/>
              </a:solidFill>
              <a:effectLst>
                <a:outerShdw blurRad="38100" dist="19050" dir="2700000" algn="tl" rotWithShape="0">
                  <a:schemeClr val="dk1">
                    <a:alpha val="40000"/>
                  </a:schemeClr>
                </a:outerShdw>
              </a:effectLst>
            </a:endParaRPr>
          </a:p>
          <a:p>
            <a:pPr algn="ctr"/>
            <a:endParaRPr lang="en-GB" sz="2000" b="0" cap="none" spc="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90002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2" grpId="0" animBg="1"/>
      <p:bldP spid="9"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Isosceles Triangle 4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game&#10;&#10;Description automatically generated">
            <a:extLst>
              <a:ext uri="{FF2B5EF4-FFF2-40B4-BE49-F238E27FC236}">
                <a16:creationId xmlns:a16="http://schemas.microsoft.com/office/drawing/2014/main" id="{50C49F2D-5536-1F1F-A6B0-CD674F2609AE}"/>
              </a:ext>
            </a:extLst>
          </p:cNvPr>
          <p:cNvPicPr>
            <a:picLocks noChangeAspect="1"/>
          </p:cNvPicPr>
          <p:nvPr/>
        </p:nvPicPr>
        <p:blipFill>
          <a:blip r:embed="rId2"/>
          <a:stretch>
            <a:fillRect/>
          </a:stretch>
        </p:blipFill>
        <p:spPr>
          <a:xfrm>
            <a:off x="643467" y="839047"/>
            <a:ext cx="10905066" cy="5179904"/>
          </a:xfrm>
          <a:prstGeom prst="rect">
            <a:avLst/>
          </a:prstGeom>
          <a:ln>
            <a:noFill/>
          </a:ln>
        </p:spPr>
      </p:pic>
      <p:sp>
        <p:nvSpPr>
          <p:cNvPr id="49" name="Isosceles Triangle 48">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FE72ED3-B46B-2E3B-0A73-BC2A848112A9}"/>
              </a:ext>
            </a:extLst>
          </p:cNvPr>
          <p:cNvPicPr>
            <a:picLocks noChangeAspect="1"/>
          </p:cNvPicPr>
          <p:nvPr/>
        </p:nvPicPr>
        <p:blipFill>
          <a:blip r:embed="rId3"/>
          <a:stretch>
            <a:fillRect/>
          </a:stretch>
        </p:blipFill>
        <p:spPr>
          <a:xfrm>
            <a:off x="126257" y="4717911"/>
            <a:ext cx="1921011" cy="1921011"/>
          </a:xfrm>
          <a:prstGeom prst="rect">
            <a:avLst/>
          </a:prstGeom>
        </p:spPr>
      </p:pic>
      <p:sp>
        <p:nvSpPr>
          <p:cNvPr id="9" name="TextBox 8">
            <a:extLst>
              <a:ext uri="{FF2B5EF4-FFF2-40B4-BE49-F238E27FC236}">
                <a16:creationId xmlns:a16="http://schemas.microsoft.com/office/drawing/2014/main" id="{6149D3D0-F210-F25A-82DB-66ADAE423D38}"/>
              </a:ext>
            </a:extLst>
          </p:cNvPr>
          <p:cNvSpPr txBox="1"/>
          <p:nvPr/>
        </p:nvSpPr>
        <p:spPr>
          <a:xfrm>
            <a:off x="120529" y="4895373"/>
            <a:ext cx="1921010" cy="369332"/>
          </a:xfrm>
          <a:prstGeom prst="rect">
            <a:avLst/>
          </a:prstGeom>
          <a:noFill/>
        </p:spPr>
        <p:txBody>
          <a:bodyPr wrap="square" rtlCol="0">
            <a:spAutoFit/>
          </a:bodyPr>
          <a:lstStyle/>
          <a:p>
            <a:r>
              <a:rPr lang="en-GB" b="1">
                <a:solidFill>
                  <a:srgbClr val="FF0000"/>
                </a:solidFill>
                <a:latin typeface="UVN La Xanh" panose="03020702040502020203" pitchFamily="66" charset="0"/>
              </a:rPr>
              <a:t>Thảo luận nhóm 4</a:t>
            </a:r>
          </a:p>
        </p:txBody>
      </p:sp>
    </p:spTree>
    <p:extLst>
      <p:ext uri="{BB962C8B-B14F-4D97-AF65-F5344CB8AC3E}">
        <p14:creationId xmlns:p14="http://schemas.microsoft.com/office/powerpoint/2010/main" val="1098666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game&#10;&#10;Description automatically generated">
            <a:extLst>
              <a:ext uri="{FF2B5EF4-FFF2-40B4-BE49-F238E27FC236}">
                <a16:creationId xmlns:a16="http://schemas.microsoft.com/office/drawing/2014/main" id="{9E9F95AC-9AFC-7CC8-C83B-2FBB67335E0E}"/>
              </a:ext>
            </a:extLst>
          </p:cNvPr>
          <p:cNvPicPr>
            <a:picLocks noChangeAspect="1"/>
          </p:cNvPicPr>
          <p:nvPr/>
        </p:nvPicPr>
        <p:blipFill rotWithShape="1">
          <a:blip r:embed="rId2"/>
          <a:srcRect l="16459" t="30091" r="50000" b="3220"/>
          <a:stretch/>
        </p:blipFill>
        <p:spPr>
          <a:xfrm>
            <a:off x="1043266" y="1361440"/>
            <a:ext cx="4873215" cy="4602481"/>
          </a:xfrm>
          <a:prstGeom prst="rect">
            <a:avLst/>
          </a:prstGeom>
          <a:ln>
            <a:noFill/>
          </a:ln>
        </p:spPr>
      </p:pic>
      <p:grpSp>
        <p:nvGrpSpPr>
          <p:cNvPr id="24" name="Group 2">
            <a:extLst>
              <a:ext uri="{FF2B5EF4-FFF2-40B4-BE49-F238E27FC236}">
                <a16:creationId xmlns:a16="http://schemas.microsoft.com/office/drawing/2014/main" id="{96B672A6-C215-B87E-2794-D4D8123E2782}"/>
              </a:ext>
            </a:extLst>
          </p:cNvPr>
          <p:cNvGrpSpPr/>
          <p:nvPr/>
        </p:nvGrpSpPr>
        <p:grpSpPr>
          <a:xfrm>
            <a:off x="-1502727" y="5639349"/>
            <a:ext cx="13913856" cy="1306884"/>
            <a:chOff x="0" y="0"/>
            <a:chExt cx="27827712" cy="4209499"/>
          </a:xfrm>
        </p:grpSpPr>
        <p:sp>
          <p:nvSpPr>
            <p:cNvPr id="25" name="Freeform 3">
              <a:extLst>
                <a:ext uri="{FF2B5EF4-FFF2-40B4-BE49-F238E27FC236}">
                  <a16:creationId xmlns:a16="http://schemas.microsoft.com/office/drawing/2014/main" id="{C3BB1667-F38A-E622-76E0-3AA89CCC9EDF}"/>
                </a:ext>
              </a:extLst>
            </p:cNvPr>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26" name="Freeform 4">
              <a:extLst>
                <a:ext uri="{FF2B5EF4-FFF2-40B4-BE49-F238E27FC236}">
                  <a16:creationId xmlns:a16="http://schemas.microsoft.com/office/drawing/2014/main" id="{6F6F7174-394E-E6B9-17CC-1B715497726C}"/>
                </a:ext>
              </a:extLst>
            </p:cNvPr>
            <p:cNvSpPr/>
            <p:nvPr/>
          </p:nvSpPr>
          <p:spPr>
            <a:xfrm>
              <a:off x="1362388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txBody>
            <a:bodyPr/>
            <a:lstStyle/>
            <a:p>
              <a:endParaRPr lang="en-US" sz="1200"/>
            </a:p>
          </p:txBody>
        </p:sp>
      </p:grpSp>
      <p:pic>
        <p:nvPicPr>
          <p:cNvPr id="2" name="Picture 1" descr="A screenshot of a game&#10;&#10;Description automatically generated">
            <a:extLst>
              <a:ext uri="{FF2B5EF4-FFF2-40B4-BE49-F238E27FC236}">
                <a16:creationId xmlns:a16="http://schemas.microsoft.com/office/drawing/2014/main" id="{26700E92-6F0E-C5F0-BB9F-16E2AF502B25}"/>
              </a:ext>
            </a:extLst>
          </p:cNvPr>
          <p:cNvPicPr>
            <a:picLocks noChangeAspect="1"/>
          </p:cNvPicPr>
          <p:nvPr/>
        </p:nvPicPr>
        <p:blipFill rotWithShape="1">
          <a:blip r:embed="rId2"/>
          <a:srcRect b="76577"/>
          <a:stretch/>
        </p:blipFill>
        <p:spPr>
          <a:xfrm>
            <a:off x="643467" y="148167"/>
            <a:ext cx="10905066" cy="1213273"/>
          </a:xfrm>
          <a:prstGeom prst="rect">
            <a:avLst/>
          </a:prstGeom>
          <a:ln>
            <a:noFill/>
          </a:ln>
        </p:spPr>
      </p:pic>
      <p:pic>
        <p:nvPicPr>
          <p:cNvPr id="8" name="Picture 7">
            <a:extLst>
              <a:ext uri="{FF2B5EF4-FFF2-40B4-BE49-F238E27FC236}">
                <a16:creationId xmlns:a16="http://schemas.microsoft.com/office/drawing/2014/main" id="{D1CEFB4C-F391-C8A1-E75B-DB37CE966552}"/>
              </a:ext>
            </a:extLst>
          </p:cNvPr>
          <p:cNvPicPr>
            <a:picLocks noChangeAspect="1"/>
          </p:cNvPicPr>
          <p:nvPr/>
        </p:nvPicPr>
        <p:blipFill>
          <a:blip r:embed="rId5"/>
          <a:stretch>
            <a:fillRect/>
          </a:stretch>
        </p:blipFill>
        <p:spPr>
          <a:xfrm>
            <a:off x="7184364" y="2052289"/>
            <a:ext cx="586791" cy="701101"/>
          </a:xfrm>
          <a:prstGeom prst="rect">
            <a:avLst/>
          </a:prstGeom>
        </p:spPr>
      </p:pic>
      <p:pic>
        <p:nvPicPr>
          <p:cNvPr id="13" name="Picture 12">
            <a:extLst>
              <a:ext uri="{FF2B5EF4-FFF2-40B4-BE49-F238E27FC236}">
                <a16:creationId xmlns:a16="http://schemas.microsoft.com/office/drawing/2014/main" id="{AA144726-8EB1-5C1C-5681-09D9267829EE}"/>
              </a:ext>
            </a:extLst>
          </p:cNvPr>
          <p:cNvPicPr>
            <a:picLocks noChangeAspect="1"/>
          </p:cNvPicPr>
          <p:nvPr/>
        </p:nvPicPr>
        <p:blipFill>
          <a:blip r:embed="rId6"/>
          <a:stretch>
            <a:fillRect/>
          </a:stretch>
        </p:blipFill>
        <p:spPr>
          <a:xfrm>
            <a:off x="8022852" y="2052289"/>
            <a:ext cx="701101" cy="701101"/>
          </a:xfrm>
          <a:prstGeom prst="rect">
            <a:avLst/>
          </a:prstGeom>
        </p:spPr>
      </p:pic>
      <p:pic>
        <p:nvPicPr>
          <p:cNvPr id="17" name="Picture 16">
            <a:extLst>
              <a:ext uri="{FF2B5EF4-FFF2-40B4-BE49-F238E27FC236}">
                <a16:creationId xmlns:a16="http://schemas.microsoft.com/office/drawing/2014/main" id="{197074D1-1282-6606-C9FF-8C85AD341612}"/>
              </a:ext>
            </a:extLst>
          </p:cNvPr>
          <p:cNvPicPr>
            <a:picLocks noChangeAspect="1"/>
          </p:cNvPicPr>
          <p:nvPr/>
        </p:nvPicPr>
        <p:blipFill>
          <a:blip r:embed="rId7"/>
          <a:stretch>
            <a:fillRect/>
          </a:stretch>
        </p:blipFill>
        <p:spPr>
          <a:xfrm>
            <a:off x="8969078" y="2052288"/>
            <a:ext cx="624894" cy="701101"/>
          </a:xfrm>
          <a:prstGeom prst="rect">
            <a:avLst/>
          </a:prstGeom>
        </p:spPr>
      </p:pic>
      <p:pic>
        <p:nvPicPr>
          <p:cNvPr id="19" name="Picture 18">
            <a:extLst>
              <a:ext uri="{FF2B5EF4-FFF2-40B4-BE49-F238E27FC236}">
                <a16:creationId xmlns:a16="http://schemas.microsoft.com/office/drawing/2014/main" id="{35BE2717-65DE-491B-0805-7DD79BEA5AD9}"/>
              </a:ext>
            </a:extLst>
          </p:cNvPr>
          <p:cNvPicPr>
            <a:picLocks noChangeAspect="1"/>
          </p:cNvPicPr>
          <p:nvPr/>
        </p:nvPicPr>
        <p:blipFill>
          <a:blip r:embed="rId8"/>
          <a:stretch>
            <a:fillRect/>
          </a:stretch>
        </p:blipFill>
        <p:spPr>
          <a:xfrm>
            <a:off x="6386162" y="3059398"/>
            <a:ext cx="701101" cy="739204"/>
          </a:xfrm>
          <a:prstGeom prst="rect">
            <a:avLst/>
          </a:prstGeom>
        </p:spPr>
      </p:pic>
      <p:pic>
        <p:nvPicPr>
          <p:cNvPr id="22" name="Picture 21">
            <a:extLst>
              <a:ext uri="{FF2B5EF4-FFF2-40B4-BE49-F238E27FC236}">
                <a16:creationId xmlns:a16="http://schemas.microsoft.com/office/drawing/2014/main" id="{2D85D962-B605-BED6-A0C7-0473F08F9326}"/>
              </a:ext>
            </a:extLst>
          </p:cNvPr>
          <p:cNvPicPr>
            <a:picLocks noChangeAspect="1"/>
          </p:cNvPicPr>
          <p:nvPr/>
        </p:nvPicPr>
        <p:blipFill>
          <a:blip r:embed="rId9"/>
          <a:stretch>
            <a:fillRect/>
          </a:stretch>
        </p:blipFill>
        <p:spPr>
          <a:xfrm>
            <a:off x="7413199" y="3082260"/>
            <a:ext cx="609653" cy="693480"/>
          </a:xfrm>
          <a:prstGeom prst="rect">
            <a:avLst/>
          </a:prstGeom>
        </p:spPr>
      </p:pic>
      <p:pic>
        <p:nvPicPr>
          <p:cNvPr id="27" name="Picture 26">
            <a:extLst>
              <a:ext uri="{FF2B5EF4-FFF2-40B4-BE49-F238E27FC236}">
                <a16:creationId xmlns:a16="http://schemas.microsoft.com/office/drawing/2014/main" id="{246DE53A-311F-20BC-EAC4-4FB77EA6B79C}"/>
              </a:ext>
            </a:extLst>
          </p:cNvPr>
          <p:cNvPicPr>
            <a:picLocks noChangeAspect="1"/>
          </p:cNvPicPr>
          <p:nvPr/>
        </p:nvPicPr>
        <p:blipFill>
          <a:blip r:embed="rId10"/>
          <a:stretch>
            <a:fillRect/>
          </a:stretch>
        </p:blipFill>
        <p:spPr>
          <a:xfrm>
            <a:off x="8313701" y="3044157"/>
            <a:ext cx="655377" cy="731583"/>
          </a:xfrm>
          <a:prstGeom prst="rect">
            <a:avLst/>
          </a:prstGeom>
        </p:spPr>
      </p:pic>
      <p:pic>
        <p:nvPicPr>
          <p:cNvPr id="29" name="Picture 28">
            <a:extLst>
              <a:ext uri="{FF2B5EF4-FFF2-40B4-BE49-F238E27FC236}">
                <a16:creationId xmlns:a16="http://schemas.microsoft.com/office/drawing/2014/main" id="{A2B8EBB1-63BF-0D1F-6CBB-4E2BFD6A9D0D}"/>
              </a:ext>
            </a:extLst>
          </p:cNvPr>
          <p:cNvPicPr>
            <a:picLocks noChangeAspect="1"/>
          </p:cNvPicPr>
          <p:nvPr/>
        </p:nvPicPr>
        <p:blipFill>
          <a:blip r:embed="rId11"/>
          <a:stretch>
            <a:fillRect/>
          </a:stretch>
        </p:blipFill>
        <p:spPr>
          <a:xfrm>
            <a:off x="9237827" y="3044157"/>
            <a:ext cx="624894" cy="723963"/>
          </a:xfrm>
          <a:prstGeom prst="rect">
            <a:avLst/>
          </a:prstGeom>
        </p:spPr>
      </p:pic>
      <p:pic>
        <p:nvPicPr>
          <p:cNvPr id="31" name="Picture 30">
            <a:extLst>
              <a:ext uri="{FF2B5EF4-FFF2-40B4-BE49-F238E27FC236}">
                <a16:creationId xmlns:a16="http://schemas.microsoft.com/office/drawing/2014/main" id="{EDF4BDD3-1C2B-97C2-09FE-7EC84EF77DCB}"/>
              </a:ext>
            </a:extLst>
          </p:cNvPr>
          <p:cNvPicPr>
            <a:picLocks noChangeAspect="1"/>
          </p:cNvPicPr>
          <p:nvPr/>
        </p:nvPicPr>
        <p:blipFill>
          <a:blip r:embed="rId12"/>
          <a:stretch>
            <a:fillRect/>
          </a:stretch>
        </p:blipFill>
        <p:spPr>
          <a:xfrm>
            <a:off x="7214922" y="4104610"/>
            <a:ext cx="670618" cy="708721"/>
          </a:xfrm>
          <a:prstGeom prst="rect">
            <a:avLst/>
          </a:prstGeom>
        </p:spPr>
      </p:pic>
      <p:pic>
        <p:nvPicPr>
          <p:cNvPr id="33" name="Picture 32">
            <a:extLst>
              <a:ext uri="{FF2B5EF4-FFF2-40B4-BE49-F238E27FC236}">
                <a16:creationId xmlns:a16="http://schemas.microsoft.com/office/drawing/2014/main" id="{CE4592EA-09CF-8036-44F9-E4EB9AAFE46F}"/>
              </a:ext>
            </a:extLst>
          </p:cNvPr>
          <p:cNvPicPr>
            <a:picLocks noChangeAspect="1"/>
          </p:cNvPicPr>
          <p:nvPr/>
        </p:nvPicPr>
        <p:blipFill>
          <a:blip r:embed="rId13"/>
          <a:stretch>
            <a:fillRect/>
          </a:stretch>
        </p:blipFill>
        <p:spPr>
          <a:xfrm>
            <a:off x="8396265" y="4089368"/>
            <a:ext cx="655377" cy="739204"/>
          </a:xfrm>
          <a:prstGeom prst="rect">
            <a:avLst/>
          </a:prstGeom>
        </p:spPr>
      </p:pic>
    </p:spTree>
    <p:extLst>
      <p:ext uri="{BB962C8B-B14F-4D97-AF65-F5344CB8AC3E}">
        <p14:creationId xmlns:p14="http://schemas.microsoft.com/office/powerpoint/2010/main" val="2684966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1.25E-6 -0.01944 L -0.14063 -0.09907 C -0.16992 -0.11713 -0.21406 -0.12662 -0.26003 -0.12662 C -0.3125 -0.12662 -0.35456 -0.11713 -0.38386 -0.09907 L -0.52422 -0.01944 " pathEditMode="relative" rAng="0" ptsTypes="AAAAA">
                                      <p:cBhvr>
                                        <p:cTn id="6" dur="2000" fill="hold"/>
                                        <p:tgtEl>
                                          <p:spTgt spid="13"/>
                                        </p:tgtEl>
                                        <p:attrNameLst>
                                          <p:attrName>ppt_x</p:attrName>
                                          <p:attrName>ppt_y</p:attrName>
                                        </p:attrNameLst>
                                      </p:cBhvr>
                                      <p:rCtr x="-26211" y="-5370"/>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3.95833E-6 -0.17106 L -0.03815 -0.00417 C -0.04596 0.03356 -0.05794 0.05394 -0.07031 0.05394 C -0.0845 0.05394 -0.09596 0.03356 -0.10377 -0.00417 L -0.14179 -0.17106 " pathEditMode="relative" rAng="0" ptsTypes="AAAAA">
                                      <p:cBhvr>
                                        <p:cTn id="10" dur="2000" fill="hold"/>
                                        <p:tgtEl>
                                          <p:spTgt spid="19"/>
                                        </p:tgtEl>
                                        <p:attrNameLst>
                                          <p:attrName>ppt_x</p:attrName>
                                          <p:attrName>ppt_y</p:attrName>
                                        </p:attrNameLst>
                                      </p:cBhvr>
                                      <p:rCtr x="-7096" y="1125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95833E-6 -2.22222E-6 L -0.54375 0.23357 " pathEditMode="relative" rAng="0" ptsTypes="AA">
                                      <p:cBhvr>
                                        <p:cTn id="14" dur="2000" fill="hold"/>
                                        <p:tgtEl>
                                          <p:spTgt spid="27"/>
                                        </p:tgtEl>
                                        <p:attrNameLst>
                                          <p:attrName>ppt_x</p:attrName>
                                          <p:attrName>ppt_y</p:attrName>
                                        </p:attrNameLst>
                                      </p:cBhvr>
                                      <p:rCtr x="-27187" y="1166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8.33333E-7 -1.48148E-6 L -0.21107 0.07732 " pathEditMode="relative" rAng="0" ptsTypes="AA">
                                      <p:cBhvr>
                                        <p:cTn id="18" dur="2000" fill="hold"/>
                                        <p:tgtEl>
                                          <p:spTgt spid="31"/>
                                        </p:tgtEl>
                                        <p:attrNameLst>
                                          <p:attrName>ppt_x</p:attrName>
                                          <p:attrName>ppt_y</p:attrName>
                                        </p:attrNameLst>
                                      </p:cBhvr>
                                      <p:rCtr x="-10560" y="386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79167E-6 -1.48148E-6 L -0.42799 -0.10787 " pathEditMode="relative" rAng="0" ptsTypes="AA">
                                      <p:cBhvr>
                                        <p:cTn id="22" dur="2000" fill="hold"/>
                                        <p:tgtEl>
                                          <p:spTgt spid="33"/>
                                        </p:tgtEl>
                                        <p:attrNameLst>
                                          <p:attrName>ppt_x</p:attrName>
                                          <p:attrName>ppt_y</p:attrName>
                                        </p:attrNameLst>
                                      </p:cBhvr>
                                      <p:rCtr x="-21406" y="-539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25E-6 -1.48148E-6 L -0.32331 -0.02129 " pathEditMode="relative" rAng="0" ptsTypes="AA">
                                      <p:cBhvr>
                                        <p:cTn id="26" dur="2000" fill="hold"/>
                                        <p:tgtEl>
                                          <p:spTgt spid="8"/>
                                        </p:tgtEl>
                                        <p:attrNameLst>
                                          <p:attrName>ppt_x</p:attrName>
                                          <p:attrName>ppt_y</p:attrName>
                                        </p:attrNameLst>
                                      </p:cBhvr>
                                      <p:rCtr x="-16172" y="-1065"/>
                                    </p:animMotion>
                                  </p:childTnLst>
                                </p:cTn>
                              </p:par>
                            </p:childTnLst>
                          </p:cTn>
                        </p:par>
                      </p:childTnLst>
                    </p:cTn>
                  </p:par>
                  <p:par>
                    <p:cTn id="27" fill="hold">
                      <p:stCondLst>
                        <p:cond delay="indefinite"/>
                      </p:stCondLst>
                      <p:childTnLst>
                        <p:par>
                          <p:cTn id="28" fill="hold">
                            <p:stCondLst>
                              <p:cond delay="0"/>
                            </p:stCondLst>
                            <p:childTnLst>
                              <p:par>
                                <p:cTn id="29" presetID="37" presetClass="path" presetSubtype="0" accel="50000" decel="50000" fill="hold" nodeType="clickEffect">
                                  <p:stCondLst>
                                    <p:cond delay="0"/>
                                  </p:stCondLst>
                                  <p:childTnLst>
                                    <p:animMotion origin="layout" path="M -3.33333E-6 0.23403 L -0.13242 0.10023 C -0.15989 0.07014 -0.2013 0.05393 -0.24466 0.05393 C -0.29401 0.05393 -0.33359 0.07014 -0.36106 0.10023 L -0.49336 0.23403 " pathEditMode="relative" rAng="0" ptsTypes="AAAAA">
                                      <p:cBhvr>
                                        <p:cTn id="30" dur="2000" fill="hold"/>
                                        <p:tgtEl>
                                          <p:spTgt spid="29"/>
                                        </p:tgtEl>
                                        <p:attrNameLst>
                                          <p:attrName>ppt_x</p:attrName>
                                          <p:attrName>ppt_y</p:attrName>
                                        </p:attrNameLst>
                                      </p:cBhvr>
                                      <p:rCtr x="-24674" y="-900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91667E-6 0 L -0.47057 0.03472 " pathEditMode="relative" rAng="0" ptsTypes="AA">
                                      <p:cBhvr>
                                        <p:cTn id="34" dur="2000" fill="hold"/>
                                        <p:tgtEl>
                                          <p:spTgt spid="22"/>
                                        </p:tgtEl>
                                        <p:attrNameLst>
                                          <p:attrName>ppt_x</p:attrName>
                                          <p:attrName>ppt_y</p:attrName>
                                        </p:attrNameLst>
                                      </p:cBhvr>
                                      <p:rCtr x="-23529" y="1736"/>
                                    </p:animMotion>
                                  </p:childTnLst>
                                </p:cTn>
                              </p:par>
                            </p:childTnLst>
                          </p:cTn>
                        </p:par>
                      </p:childTnLst>
                    </p:cTn>
                  </p:par>
                  <p:par>
                    <p:cTn id="35" fill="hold">
                      <p:stCondLst>
                        <p:cond delay="indefinite"/>
                      </p:stCondLst>
                      <p:childTnLst>
                        <p:par>
                          <p:cTn id="36" fill="hold">
                            <p:stCondLst>
                              <p:cond delay="0"/>
                            </p:stCondLst>
                            <p:childTnLst>
                              <p:par>
                                <p:cTn id="37" presetID="50" presetClass="path" presetSubtype="0" accel="50000" decel="50000" fill="hold" nodeType="clickEffect">
                                  <p:stCondLst>
                                    <p:cond delay="0"/>
                                  </p:stCondLst>
                                  <p:childTnLst>
                                    <p:animMotion origin="layout" path="M 2.08333E-6 -1.48148E-6 L -0.17526 -1.48148E-6 C -0.25378 -1.48148E-6 -0.35052 0.04722 -0.35052 0.08588 L -0.35052 0.17176 " pathEditMode="relative" rAng="0" ptsTypes="AAAA">
                                      <p:cBhvr>
                                        <p:cTn id="38" dur="2000" fill="hold"/>
                                        <p:tgtEl>
                                          <p:spTgt spid="17"/>
                                        </p:tgtEl>
                                        <p:attrNameLst>
                                          <p:attrName>ppt_x</p:attrName>
                                          <p:attrName>ppt_y</p:attrName>
                                        </p:attrNameLst>
                                      </p:cBhvr>
                                      <p:rCtr x="-17526" y="8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sign with words cut out of it&#10;&#10;Description automatically generated">
            <a:extLst>
              <a:ext uri="{FF2B5EF4-FFF2-40B4-BE49-F238E27FC236}">
                <a16:creationId xmlns:a16="http://schemas.microsoft.com/office/drawing/2014/main" id="{F5C7B259-0825-BD3F-313B-A47FDC1F39D5}"/>
              </a:ext>
            </a:extLst>
          </p:cNvPr>
          <p:cNvPicPr>
            <a:picLocks noChangeAspect="1"/>
          </p:cNvPicPr>
          <p:nvPr/>
        </p:nvPicPr>
        <p:blipFill>
          <a:blip r:embed="rId2"/>
          <a:stretch>
            <a:fillRect/>
          </a:stretch>
        </p:blipFill>
        <p:spPr>
          <a:xfrm>
            <a:off x="2881208" y="924863"/>
            <a:ext cx="7746709" cy="4338157"/>
          </a:xfrm>
          <a:prstGeom prst="rect">
            <a:avLst/>
          </a:prstGeom>
        </p:spPr>
      </p:pic>
      <p:sp>
        <p:nvSpPr>
          <p:cNvPr id="3" name="Freeform 2">
            <a:extLst>
              <a:ext uri="{FF2B5EF4-FFF2-40B4-BE49-F238E27FC236}">
                <a16:creationId xmlns:a16="http://schemas.microsoft.com/office/drawing/2014/main" id="{C841AA1E-6757-74FC-1A01-7DE0534F8141}"/>
              </a:ext>
            </a:extLst>
          </p:cNvPr>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3">
              <a:alphaModFix amt="95000"/>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4" name="Freeform 3">
            <a:extLst>
              <a:ext uri="{FF2B5EF4-FFF2-40B4-BE49-F238E27FC236}">
                <a16:creationId xmlns:a16="http://schemas.microsoft.com/office/drawing/2014/main" id="{F58E0FA5-0029-0840-112D-4FB4CAC9C9C2}"/>
              </a:ext>
            </a:extLst>
          </p:cNvPr>
          <p:cNvSpPr/>
          <p:nvPr/>
        </p:nvSpPr>
        <p:spPr>
          <a:xfrm>
            <a:off x="9295619" y="6482588"/>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5" name="Freeform 4">
            <a:extLst>
              <a:ext uri="{FF2B5EF4-FFF2-40B4-BE49-F238E27FC236}">
                <a16:creationId xmlns:a16="http://schemas.microsoft.com/office/drawing/2014/main" id="{DDC59AB8-8757-2464-E06D-330E6E2A7F43}"/>
              </a:ext>
            </a:extLst>
          </p:cNvPr>
          <p:cNvSpPr/>
          <p:nvPr/>
        </p:nvSpPr>
        <p:spPr>
          <a:xfrm flipH="1">
            <a:off x="-86611" y="6572062"/>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6" name="Freeform 5">
            <a:extLst>
              <a:ext uri="{FF2B5EF4-FFF2-40B4-BE49-F238E27FC236}">
                <a16:creationId xmlns:a16="http://schemas.microsoft.com/office/drawing/2014/main" id="{8B640959-F271-4236-0ACF-48F5173FA7F3}"/>
              </a:ext>
            </a:extLst>
          </p:cNvPr>
          <p:cNvSpPr/>
          <p:nvPr/>
        </p:nvSpPr>
        <p:spPr>
          <a:xfrm>
            <a:off x="3382628" y="6713048"/>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8" name="Freeform 26">
            <a:extLst>
              <a:ext uri="{FF2B5EF4-FFF2-40B4-BE49-F238E27FC236}">
                <a16:creationId xmlns:a16="http://schemas.microsoft.com/office/drawing/2014/main" id="{8224AE37-03C8-25B8-B248-7C49A87A8447}"/>
              </a:ext>
            </a:extLst>
          </p:cNvPr>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200"/>
          </a:p>
        </p:txBody>
      </p:sp>
      <p:sp>
        <p:nvSpPr>
          <p:cNvPr id="10" name="Freeform 27">
            <a:extLst>
              <a:ext uri="{FF2B5EF4-FFF2-40B4-BE49-F238E27FC236}">
                <a16:creationId xmlns:a16="http://schemas.microsoft.com/office/drawing/2014/main" id="{D5723426-EE81-A223-7122-392CA991B81C}"/>
              </a:ext>
            </a:extLst>
          </p:cNvPr>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1200"/>
          </a:p>
        </p:txBody>
      </p:sp>
      <p:sp>
        <p:nvSpPr>
          <p:cNvPr id="12" name="Freeform 5">
            <a:extLst>
              <a:ext uri="{FF2B5EF4-FFF2-40B4-BE49-F238E27FC236}">
                <a16:creationId xmlns:a16="http://schemas.microsoft.com/office/drawing/2014/main" id="{B9229C36-BDBB-BD36-67F2-4E2FDFDE9B64}"/>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200"/>
          </a:p>
        </p:txBody>
      </p:sp>
      <p:sp>
        <p:nvSpPr>
          <p:cNvPr id="13" name="Freeform 9">
            <a:extLst>
              <a:ext uri="{FF2B5EF4-FFF2-40B4-BE49-F238E27FC236}">
                <a16:creationId xmlns:a16="http://schemas.microsoft.com/office/drawing/2014/main" id="{359C2F9B-1D8A-9B4B-07C5-FEC62C05FC98}"/>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5">
              <a:alphaModFix amt="60000"/>
              <a:extLst>
                <a:ext uri="{96DAC541-7B7A-43D3-8B79-37D633B846F1}">
                  <asvg:svgBlip xmlns:asvg="http://schemas.microsoft.com/office/drawing/2016/SVG/main" xmlns="" r:embed="rId16"/>
                </a:ext>
              </a:extLst>
            </a:blip>
            <a:stretch>
              <a:fillRect/>
            </a:stretch>
          </a:blipFill>
        </p:spPr>
        <p:txBody>
          <a:bodyPr/>
          <a:lstStyle/>
          <a:p>
            <a:endParaRPr lang="en-US" sz="1200"/>
          </a:p>
        </p:txBody>
      </p:sp>
      <p:sp>
        <p:nvSpPr>
          <p:cNvPr id="14" name="Freeform 12">
            <a:extLst>
              <a:ext uri="{FF2B5EF4-FFF2-40B4-BE49-F238E27FC236}">
                <a16:creationId xmlns:a16="http://schemas.microsoft.com/office/drawing/2014/main" id="{C0C5B55E-88AC-00A9-7925-BE7DCF3AF77C}"/>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7">
              <a:alphaModFix amt="60000"/>
              <a:extLst>
                <a:ext uri="{96DAC541-7B7A-43D3-8B79-37D633B846F1}">
                  <asvg:svgBlip xmlns:asvg="http://schemas.microsoft.com/office/drawing/2016/SVG/main" xmlns="" r:embed="rId18"/>
                </a:ext>
              </a:extLst>
            </a:blip>
            <a:stretch>
              <a:fillRect/>
            </a:stretch>
          </a:blipFill>
        </p:spPr>
        <p:txBody>
          <a:bodyPr/>
          <a:lstStyle/>
          <a:p>
            <a:endParaRPr lang="en-US" sz="1200"/>
          </a:p>
        </p:txBody>
      </p:sp>
      <p:sp>
        <p:nvSpPr>
          <p:cNvPr id="15" name="Freeform 13">
            <a:extLst>
              <a:ext uri="{FF2B5EF4-FFF2-40B4-BE49-F238E27FC236}">
                <a16:creationId xmlns:a16="http://schemas.microsoft.com/office/drawing/2014/main" id="{BF046DB8-28E1-6DAC-84B5-9023FD1EE27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7">
              <a:alphaModFix amt="60000"/>
              <a:extLst>
                <a:ext uri="{96DAC541-7B7A-43D3-8B79-37D633B846F1}">
                  <asvg:svgBlip xmlns:asvg="http://schemas.microsoft.com/office/drawing/2016/SVG/main" xmlns="" r:embed="rId18"/>
                </a:ext>
              </a:extLst>
            </a:blip>
            <a:stretch>
              <a:fillRect/>
            </a:stretch>
          </a:blipFill>
        </p:spPr>
        <p:txBody>
          <a:bodyPr/>
          <a:lstStyle/>
          <a:p>
            <a:endParaRPr lang="en-US" sz="1200"/>
          </a:p>
        </p:txBody>
      </p:sp>
    </p:spTree>
    <p:extLst>
      <p:ext uri="{BB962C8B-B14F-4D97-AF65-F5344CB8AC3E}">
        <p14:creationId xmlns:p14="http://schemas.microsoft.com/office/powerpoint/2010/main" val="3818465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21" name="Freeform 21"/>
          <p:cNvSpPr/>
          <p:nvPr/>
        </p:nvSpPr>
        <p:spPr>
          <a:xfrm rot="-447945">
            <a:off x="11236186" y="94244"/>
            <a:ext cx="1703426" cy="1037541"/>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8" name="Freeform 5">
            <a:extLst>
              <a:ext uri="{FF2B5EF4-FFF2-40B4-BE49-F238E27FC236}">
                <a16:creationId xmlns:a16="http://schemas.microsoft.com/office/drawing/2014/main" id="{42D8BABE-081C-B75F-FCDF-DA68918C6AE7}"/>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200"/>
          </a:p>
        </p:txBody>
      </p:sp>
      <p:sp>
        <p:nvSpPr>
          <p:cNvPr id="10" name="Freeform 9">
            <a:extLst>
              <a:ext uri="{FF2B5EF4-FFF2-40B4-BE49-F238E27FC236}">
                <a16:creationId xmlns:a16="http://schemas.microsoft.com/office/drawing/2014/main" id="{A2FE98BE-7C76-074C-CA4A-B7B8F481B764}"/>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xmlns="" r:embed="rId19"/>
                </a:ext>
              </a:extLst>
            </a:blip>
            <a:stretch>
              <a:fillRect/>
            </a:stretch>
          </a:blipFill>
        </p:spPr>
        <p:txBody>
          <a:bodyPr/>
          <a:lstStyle/>
          <a:p>
            <a:endParaRPr lang="en-US" sz="1200"/>
          </a:p>
        </p:txBody>
      </p:sp>
      <p:sp>
        <p:nvSpPr>
          <p:cNvPr id="11" name="Freeform 12">
            <a:extLst>
              <a:ext uri="{FF2B5EF4-FFF2-40B4-BE49-F238E27FC236}">
                <a16:creationId xmlns:a16="http://schemas.microsoft.com/office/drawing/2014/main" id="{67554AC2-014A-9C3A-A4BA-4995FF883D46}"/>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2" name="Freeform 13">
            <a:extLst>
              <a:ext uri="{FF2B5EF4-FFF2-40B4-BE49-F238E27FC236}">
                <a16:creationId xmlns:a16="http://schemas.microsoft.com/office/drawing/2014/main" id="{0DB59912-0AC2-92A6-0A1C-BFCDC1BDB3F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3" name="TextBox 12">
            <a:extLst>
              <a:ext uri="{FF2B5EF4-FFF2-40B4-BE49-F238E27FC236}">
                <a16:creationId xmlns:a16="http://schemas.microsoft.com/office/drawing/2014/main" id="{D231D7FD-BD1B-FE4F-0930-00D126E303E1}"/>
              </a:ext>
            </a:extLst>
          </p:cNvPr>
          <p:cNvSpPr txBox="1"/>
          <p:nvPr/>
        </p:nvSpPr>
        <p:spPr>
          <a:xfrm>
            <a:off x="3871609" y="688680"/>
            <a:ext cx="5881991" cy="4175630"/>
          </a:xfrm>
          <a:prstGeom prst="rect">
            <a:avLst/>
          </a:prstGeom>
          <a:noFill/>
          <a:effectLst>
            <a:glow rad="139700">
              <a:schemeClr val="accent3">
                <a:satMod val="175000"/>
                <a:alpha val="40000"/>
              </a:schemeClr>
            </a:glow>
          </a:effectLst>
        </p:spPr>
        <p:txBody>
          <a:bodyPr wrap="square" rtlCol="0">
            <a:spAutoFit/>
          </a:bodyPr>
          <a:lstStyle/>
          <a:p>
            <a:pPr algn="ctr"/>
            <a:r>
              <a:rPr lang="en-GB" sz="13267">
                <a:solidFill>
                  <a:srgbClr val="0070C0"/>
                </a:solidFill>
                <a:latin typeface="UTM Ambrose" panose="02040603050506020204" pitchFamily="18" charset="0"/>
              </a:rPr>
              <a:t>LUYỆN TẬP</a:t>
            </a:r>
          </a:p>
        </p:txBody>
      </p:sp>
    </p:spTree>
    <p:extLst>
      <p:ext uri="{BB962C8B-B14F-4D97-AF65-F5344CB8AC3E}">
        <p14:creationId xmlns:p14="http://schemas.microsoft.com/office/powerpoint/2010/main" val="2207784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pic>
        <p:nvPicPr>
          <p:cNvPr id="6" name="Picture 5">
            <a:extLst>
              <a:ext uri="{FF2B5EF4-FFF2-40B4-BE49-F238E27FC236}">
                <a16:creationId xmlns:a16="http://schemas.microsoft.com/office/drawing/2014/main" id="{BBD849AB-9E94-76A6-60EB-7B46B8E31C00}"/>
              </a:ext>
            </a:extLst>
          </p:cNvPr>
          <p:cNvPicPr>
            <a:picLocks noChangeAspect="1"/>
          </p:cNvPicPr>
          <p:nvPr/>
        </p:nvPicPr>
        <p:blipFill>
          <a:blip r:embed="rId6"/>
          <a:stretch>
            <a:fillRect/>
          </a:stretch>
        </p:blipFill>
        <p:spPr>
          <a:xfrm>
            <a:off x="118865" y="929326"/>
            <a:ext cx="11595232" cy="2482581"/>
          </a:xfrm>
          <a:prstGeom prst="rect">
            <a:avLst/>
          </a:prstGeom>
        </p:spPr>
      </p:pic>
    </p:spTree>
    <p:extLst>
      <p:ext uri="{BB962C8B-B14F-4D97-AF65-F5344CB8AC3E}">
        <p14:creationId xmlns:p14="http://schemas.microsoft.com/office/powerpoint/2010/main" val="1976179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6DB9BB-DF02-8B18-7030-A5F077388D99}"/>
              </a:ext>
            </a:extLst>
          </p:cNvPr>
          <p:cNvPicPr>
            <a:picLocks noChangeAspect="1"/>
          </p:cNvPicPr>
          <p:nvPr/>
        </p:nvPicPr>
        <p:blipFill>
          <a:blip r:embed="rId2"/>
          <a:stretch>
            <a:fillRect/>
          </a:stretch>
        </p:blipFill>
        <p:spPr>
          <a:xfrm>
            <a:off x="675975" y="259454"/>
            <a:ext cx="4282524" cy="669505"/>
          </a:xfrm>
          <a:prstGeom prst="rect">
            <a:avLst/>
          </a:prstGeom>
          <a:solidFill>
            <a:schemeClr val="accent2"/>
          </a:solidFill>
          <a:ln>
            <a:solidFill>
              <a:srgbClr val="92D050"/>
            </a:solidFill>
          </a:ln>
        </p:spPr>
      </p:pic>
      <p:pic>
        <p:nvPicPr>
          <p:cNvPr id="5" name="Picture 4">
            <a:extLst>
              <a:ext uri="{FF2B5EF4-FFF2-40B4-BE49-F238E27FC236}">
                <a16:creationId xmlns:a16="http://schemas.microsoft.com/office/drawing/2014/main" id="{B6C1A61E-4FB3-035F-9622-0072355A62BB}"/>
              </a:ext>
            </a:extLst>
          </p:cNvPr>
          <p:cNvPicPr>
            <a:picLocks noChangeAspect="1"/>
          </p:cNvPicPr>
          <p:nvPr/>
        </p:nvPicPr>
        <p:blipFill>
          <a:blip r:embed="rId3"/>
          <a:stretch>
            <a:fillRect/>
          </a:stretch>
        </p:blipFill>
        <p:spPr>
          <a:xfrm>
            <a:off x="6459199" y="272743"/>
            <a:ext cx="4468799" cy="602264"/>
          </a:xfrm>
          <a:prstGeom prst="rect">
            <a:avLst/>
          </a:prstGeom>
          <a:solidFill>
            <a:srgbClr val="FF0000"/>
          </a:solidFill>
          <a:ln>
            <a:solidFill>
              <a:srgbClr val="00B050"/>
            </a:solidFill>
          </a:ln>
        </p:spPr>
      </p:pic>
      <p:pic>
        <p:nvPicPr>
          <p:cNvPr id="9" name="Picture 8">
            <a:extLst>
              <a:ext uri="{FF2B5EF4-FFF2-40B4-BE49-F238E27FC236}">
                <a16:creationId xmlns:a16="http://schemas.microsoft.com/office/drawing/2014/main" id="{8FCC2061-4628-EAC5-5C53-2D1631AAD898}"/>
              </a:ext>
            </a:extLst>
          </p:cNvPr>
          <p:cNvPicPr>
            <a:picLocks noChangeAspect="1"/>
          </p:cNvPicPr>
          <p:nvPr/>
        </p:nvPicPr>
        <p:blipFill>
          <a:blip r:embed="rId4"/>
          <a:stretch>
            <a:fillRect/>
          </a:stretch>
        </p:blipFill>
        <p:spPr>
          <a:xfrm>
            <a:off x="753324" y="3585667"/>
            <a:ext cx="2818214" cy="533846"/>
          </a:xfrm>
          <a:prstGeom prst="rect">
            <a:avLst/>
          </a:prstGeom>
          <a:solidFill>
            <a:srgbClr val="FF0000"/>
          </a:solidFill>
          <a:ln>
            <a:solidFill>
              <a:srgbClr val="00B050"/>
            </a:solidFill>
          </a:ln>
        </p:spPr>
      </p:pic>
      <p:pic>
        <p:nvPicPr>
          <p:cNvPr id="11" name="Picture 10">
            <a:extLst>
              <a:ext uri="{FF2B5EF4-FFF2-40B4-BE49-F238E27FC236}">
                <a16:creationId xmlns:a16="http://schemas.microsoft.com/office/drawing/2014/main" id="{1383D975-5E77-0D6C-673E-F0BC0998AE73}"/>
              </a:ext>
            </a:extLst>
          </p:cNvPr>
          <p:cNvPicPr>
            <a:picLocks noChangeAspect="1"/>
          </p:cNvPicPr>
          <p:nvPr/>
        </p:nvPicPr>
        <p:blipFill>
          <a:blip r:embed="rId5"/>
          <a:stretch>
            <a:fillRect/>
          </a:stretch>
        </p:blipFill>
        <p:spPr>
          <a:xfrm>
            <a:off x="6514311" y="3504144"/>
            <a:ext cx="2748740" cy="533846"/>
          </a:xfrm>
          <a:prstGeom prst="rect">
            <a:avLst/>
          </a:prstGeom>
          <a:solidFill>
            <a:srgbClr val="FF0000"/>
          </a:solidFill>
          <a:ln>
            <a:solidFill>
              <a:srgbClr val="00B050"/>
            </a:solidFill>
          </a:ln>
        </p:spPr>
      </p:pic>
      <p:pic>
        <p:nvPicPr>
          <p:cNvPr id="17" name="Picture 16">
            <a:extLst>
              <a:ext uri="{FF2B5EF4-FFF2-40B4-BE49-F238E27FC236}">
                <a16:creationId xmlns:a16="http://schemas.microsoft.com/office/drawing/2014/main" id="{D75FBAEC-B711-9F33-840E-67F4D4BFD9C1}"/>
              </a:ext>
            </a:extLst>
          </p:cNvPr>
          <p:cNvPicPr>
            <a:picLocks noChangeAspect="1"/>
          </p:cNvPicPr>
          <p:nvPr/>
        </p:nvPicPr>
        <p:blipFill>
          <a:blip r:embed="rId6"/>
          <a:stretch>
            <a:fillRect/>
          </a:stretch>
        </p:blipFill>
        <p:spPr>
          <a:xfrm>
            <a:off x="1423023" y="1080672"/>
            <a:ext cx="2148515" cy="2374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a:extLst>
              <a:ext uri="{FF2B5EF4-FFF2-40B4-BE49-F238E27FC236}">
                <a16:creationId xmlns:a16="http://schemas.microsoft.com/office/drawing/2014/main" id="{A0A68A21-72CC-99C7-2873-035E7520560E}"/>
              </a:ext>
            </a:extLst>
          </p:cNvPr>
          <p:cNvPicPr>
            <a:picLocks noChangeAspect="1"/>
          </p:cNvPicPr>
          <p:nvPr/>
        </p:nvPicPr>
        <p:blipFill>
          <a:blip r:embed="rId7"/>
          <a:stretch>
            <a:fillRect/>
          </a:stretch>
        </p:blipFill>
        <p:spPr>
          <a:xfrm>
            <a:off x="7888681" y="1080672"/>
            <a:ext cx="2060887" cy="2217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B12D9CF6-A5E8-DF16-A544-2D44D54DF707}"/>
              </a:ext>
            </a:extLst>
          </p:cNvPr>
          <p:cNvPicPr>
            <a:picLocks noChangeAspect="1"/>
          </p:cNvPicPr>
          <p:nvPr/>
        </p:nvPicPr>
        <p:blipFill>
          <a:blip r:embed="rId8"/>
          <a:stretch>
            <a:fillRect/>
          </a:stretch>
        </p:blipFill>
        <p:spPr>
          <a:xfrm>
            <a:off x="1476571" y="4250458"/>
            <a:ext cx="1965840" cy="2348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a:extLst>
              <a:ext uri="{FF2B5EF4-FFF2-40B4-BE49-F238E27FC236}">
                <a16:creationId xmlns:a16="http://schemas.microsoft.com/office/drawing/2014/main" id="{E09C5018-F037-AB66-C9C7-8D7C5441675F}"/>
              </a:ext>
            </a:extLst>
          </p:cNvPr>
          <p:cNvPicPr>
            <a:picLocks noChangeAspect="1"/>
          </p:cNvPicPr>
          <p:nvPr/>
        </p:nvPicPr>
        <p:blipFill>
          <a:blip r:embed="rId9"/>
          <a:stretch>
            <a:fillRect/>
          </a:stretch>
        </p:blipFill>
        <p:spPr>
          <a:xfrm>
            <a:off x="7607455" y="4119513"/>
            <a:ext cx="2958510" cy="2458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8677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6168" y="6095691"/>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pic>
        <p:nvPicPr>
          <p:cNvPr id="7" name="Picture 6">
            <a:extLst>
              <a:ext uri="{FF2B5EF4-FFF2-40B4-BE49-F238E27FC236}">
                <a16:creationId xmlns:a16="http://schemas.microsoft.com/office/drawing/2014/main" id="{8A4D0077-A922-FE40-8BD3-D4D577B84C11}"/>
              </a:ext>
            </a:extLst>
          </p:cNvPr>
          <p:cNvPicPr>
            <a:picLocks noChangeAspect="1"/>
          </p:cNvPicPr>
          <p:nvPr/>
        </p:nvPicPr>
        <p:blipFill>
          <a:blip r:embed="rId6"/>
          <a:stretch>
            <a:fillRect/>
          </a:stretch>
        </p:blipFill>
        <p:spPr>
          <a:xfrm>
            <a:off x="263148" y="84919"/>
            <a:ext cx="11665704" cy="5172264"/>
          </a:xfrm>
          <a:prstGeom prst="rect">
            <a:avLst/>
          </a:prstGeom>
        </p:spPr>
      </p:pic>
      <p:pic>
        <p:nvPicPr>
          <p:cNvPr id="9" name="Picture 8">
            <a:extLst>
              <a:ext uri="{FF2B5EF4-FFF2-40B4-BE49-F238E27FC236}">
                <a16:creationId xmlns:a16="http://schemas.microsoft.com/office/drawing/2014/main" id="{78B2D005-6E49-9D86-F3C1-9CE193393253}"/>
              </a:ext>
            </a:extLst>
          </p:cNvPr>
          <p:cNvPicPr>
            <a:picLocks noChangeAspect="1"/>
          </p:cNvPicPr>
          <p:nvPr/>
        </p:nvPicPr>
        <p:blipFill>
          <a:blip r:embed="rId7"/>
          <a:stretch>
            <a:fillRect/>
          </a:stretch>
        </p:blipFill>
        <p:spPr>
          <a:xfrm>
            <a:off x="1205855" y="4980214"/>
            <a:ext cx="10509439" cy="1021751"/>
          </a:xfrm>
          <a:prstGeom prst="rect">
            <a:avLst/>
          </a:prstGeom>
        </p:spPr>
      </p:pic>
    </p:spTree>
    <p:extLst>
      <p:ext uri="{BB962C8B-B14F-4D97-AF65-F5344CB8AC3E}">
        <p14:creationId xmlns:p14="http://schemas.microsoft.com/office/powerpoint/2010/main" val="108208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5083B35-A6FA-A711-7146-B7D10668A51D}"/>
              </a:ext>
            </a:extLst>
          </p:cNvPr>
          <p:cNvGrpSpPr/>
          <p:nvPr/>
        </p:nvGrpSpPr>
        <p:grpSpPr>
          <a:xfrm>
            <a:off x="-876168" y="5551116"/>
            <a:ext cx="13944336" cy="1306884"/>
            <a:chOff x="0" y="0"/>
            <a:chExt cx="27888672" cy="4209499"/>
          </a:xfrm>
        </p:grpSpPr>
        <p:sp>
          <p:nvSpPr>
            <p:cNvPr id="5" name="Freeform 3">
              <a:extLst>
                <a:ext uri="{FF2B5EF4-FFF2-40B4-BE49-F238E27FC236}">
                  <a16:creationId xmlns:a16="http://schemas.microsoft.com/office/drawing/2014/main" id="{14E7C288-64FA-2BC6-06F3-E7A3A71C8B9E}"/>
                </a:ext>
              </a:extLst>
            </p:cNvPr>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4">
              <a:extLst>
                <a:ext uri="{FF2B5EF4-FFF2-40B4-BE49-F238E27FC236}">
                  <a16:creationId xmlns:a16="http://schemas.microsoft.com/office/drawing/2014/main" id="{51D9CFBF-3388-F408-DA0F-840D71E67136}"/>
                </a:ext>
              </a:extLst>
            </p:cNvPr>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3" name="Hình chữ nhật 18">
            <a:extLst>
              <a:ext uri="{FF2B5EF4-FFF2-40B4-BE49-F238E27FC236}">
                <a16:creationId xmlns:a16="http://schemas.microsoft.com/office/drawing/2014/main" id="{06D1212D-1DAC-4A0D-F48C-8452FA92C597}"/>
              </a:ext>
            </a:extLst>
          </p:cNvPr>
          <p:cNvSpPr/>
          <p:nvPr/>
        </p:nvSpPr>
        <p:spPr>
          <a:xfrm>
            <a:off x="1099710" y="1058695"/>
            <a:ext cx="2310248"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67 x 10 =</a:t>
            </a:r>
            <a:endParaRPr lang="en-US" sz="4000" b="0" cap="none" spc="0">
              <a:ln w="0"/>
              <a:solidFill>
                <a:schemeClr val="tx1"/>
              </a:solidFill>
            </a:endParaRPr>
          </a:p>
        </p:txBody>
      </p:sp>
      <p:sp>
        <p:nvSpPr>
          <p:cNvPr id="7" name="Hình chữ nhật 18">
            <a:extLst>
              <a:ext uri="{FF2B5EF4-FFF2-40B4-BE49-F238E27FC236}">
                <a16:creationId xmlns:a16="http://schemas.microsoft.com/office/drawing/2014/main" id="{07521CD7-B5A6-093B-D2A5-089EC3A1B7D8}"/>
              </a:ext>
            </a:extLst>
          </p:cNvPr>
          <p:cNvSpPr/>
          <p:nvPr/>
        </p:nvSpPr>
        <p:spPr>
          <a:xfrm>
            <a:off x="3338624" y="1028685"/>
            <a:ext cx="1040671" cy="707886"/>
          </a:xfrm>
          <a:prstGeom prst="rect">
            <a:avLst/>
          </a:prstGeom>
          <a:noFill/>
        </p:spPr>
        <p:txBody>
          <a:bodyPr wrap="non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670</a:t>
            </a:r>
            <a:endParaRPr lang="en-US" sz="4000" b="0" cap="none" spc="0">
              <a:ln w="0"/>
              <a:solidFill>
                <a:srgbClr val="FF0000"/>
              </a:solidFill>
            </a:endParaRPr>
          </a:p>
        </p:txBody>
      </p:sp>
      <p:sp>
        <p:nvSpPr>
          <p:cNvPr id="9" name="Hình chữ nhật 18">
            <a:extLst>
              <a:ext uri="{FF2B5EF4-FFF2-40B4-BE49-F238E27FC236}">
                <a16:creationId xmlns:a16="http://schemas.microsoft.com/office/drawing/2014/main" id="{9FA0223A-29B3-9679-AFCC-A1ABF26FB775}"/>
              </a:ext>
            </a:extLst>
          </p:cNvPr>
          <p:cNvSpPr/>
          <p:nvPr/>
        </p:nvSpPr>
        <p:spPr>
          <a:xfrm>
            <a:off x="1099710" y="1796591"/>
            <a:ext cx="2452916"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67 x 100=</a:t>
            </a:r>
            <a:endParaRPr lang="en-US" sz="4000" b="0" cap="none" spc="0">
              <a:ln w="0"/>
              <a:solidFill>
                <a:schemeClr val="tx1"/>
              </a:solidFill>
            </a:endParaRPr>
          </a:p>
        </p:txBody>
      </p:sp>
      <p:sp>
        <p:nvSpPr>
          <p:cNvPr id="10" name="Hình chữ nhật 18">
            <a:extLst>
              <a:ext uri="{FF2B5EF4-FFF2-40B4-BE49-F238E27FC236}">
                <a16:creationId xmlns:a16="http://schemas.microsoft.com/office/drawing/2014/main" id="{D9E25A06-476D-7969-9B6E-323716F33238}"/>
              </a:ext>
            </a:extLst>
          </p:cNvPr>
          <p:cNvSpPr/>
          <p:nvPr/>
        </p:nvSpPr>
        <p:spPr>
          <a:xfrm>
            <a:off x="3248432" y="1796591"/>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6 700</a:t>
            </a:r>
            <a:endParaRPr lang="en-US" sz="4000" b="0" cap="none" spc="0">
              <a:ln w="0"/>
              <a:solidFill>
                <a:srgbClr val="FF0000"/>
              </a:solidFill>
            </a:endParaRPr>
          </a:p>
        </p:txBody>
      </p:sp>
      <p:sp>
        <p:nvSpPr>
          <p:cNvPr id="11" name="Hình chữ nhật 18">
            <a:extLst>
              <a:ext uri="{FF2B5EF4-FFF2-40B4-BE49-F238E27FC236}">
                <a16:creationId xmlns:a16="http://schemas.microsoft.com/office/drawing/2014/main" id="{7402B686-2A2E-82C1-4DF6-F5DB8EC771FA}"/>
              </a:ext>
            </a:extLst>
          </p:cNvPr>
          <p:cNvSpPr/>
          <p:nvPr/>
        </p:nvSpPr>
        <p:spPr>
          <a:xfrm>
            <a:off x="6083991" y="1028685"/>
            <a:ext cx="2595582"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18 x 100 =</a:t>
            </a:r>
            <a:endParaRPr lang="en-US" sz="4000" b="0" cap="none" spc="0">
              <a:ln w="0"/>
              <a:solidFill>
                <a:schemeClr val="tx1"/>
              </a:solidFill>
            </a:endParaRPr>
          </a:p>
        </p:txBody>
      </p:sp>
      <p:sp>
        <p:nvSpPr>
          <p:cNvPr id="12" name="Hình chữ nhật 18">
            <a:extLst>
              <a:ext uri="{FF2B5EF4-FFF2-40B4-BE49-F238E27FC236}">
                <a16:creationId xmlns:a16="http://schemas.microsoft.com/office/drawing/2014/main" id="{C9DE2C6B-2CB4-3C74-F65D-448836F491FF}"/>
              </a:ext>
            </a:extLst>
          </p:cNvPr>
          <p:cNvSpPr/>
          <p:nvPr/>
        </p:nvSpPr>
        <p:spPr>
          <a:xfrm>
            <a:off x="8536906" y="1006778"/>
            <a:ext cx="1502641"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1 800</a:t>
            </a:r>
            <a:endParaRPr lang="en-US" sz="4000" b="0" cap="none" spc="0">
              <a:ln w="0"/>
              <a:solidFill>
                <a:srgbClr val="FF0000"/>
              </a:solidFill>
            </a:endParaRPr>
          </a:p>
        </p:txBody>
      </p:sp>
      <p:sp>
        <p:nvSpPr>
          <p:cNvPr id="13" name="Hình chữ nhật 18">
            <a:extLst>
              <a:ext uri="{FF2B5EF4-FFF2-40B4-BE49-F238E27FC236}">
                <a16:creationId xmlns:a16="http://schemas.microsoft.com/office/drawing/2014/main" id="{5E6F5068-2703-AC33-D279-E8DF688249A4}"/>
              </a:ext>
            </a:extLst>
          </p:cNvPr>
          <p:cNvSpPr/>
          <p:nvPr/>
        </p:nvSpPr>
        <p:spPr>
          <a:xfrm>
            <a:off x="6012658" y="1714664"/>
            <a:ext cx="2880917"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18 x 1000 =</a:t>
            </a:r>
            <a:endParaRPr lang="en-US" sz="4000" b="0" cap="none" spc="0">
              <a:ln w="0"/>
              <a:solidFill>
                <a:schemeClr val="tx1"/>
              </a:solidFill>
            </a:endParaRPr>
          </a:p>
        </p:txBody>
      </p:sp>
      <p:sp>
        <p:nvSpPr>
          <p:cNvPr id="14" name="Hình chữ nhật 18">
            <a:extLst>
              <a:ext uri="{FF2B5EF4-FFF2-40B4-BE49-F238E27FC236}">
                <a16:creationId xmlns:a16="http://schemas.microsoft.com/office/drawing/2014/main" id="{E83CACCC-86EB-EF85-B299-09B707744885}"/>
              </a:ext>
            </a:extLst>
          </p:cNvPr>
          <p:cNvSpPr/>
          <p:nvPr/>
        </p:nvSpPr>
        <p:spPr>
          <a:xfrm>
            <a:off x="8679573" y="1705098"/>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18 000</a:t>
            </a:r>
            <a:endParaRPr lang="en-US" sz="4000" b="0" cap="none" spc="0">
              <a:ln w="0"/>
              <a:solidFill>
                <a:srgbClr val="FF0000"/>
              </a:solidFill>
            </a:endParaRPr>
          </a:p>
        </p:txBody>
      </p:sp>
      <p:sp>
        <p:nvSpPr>
          <p:cNvPr id="15" name="Hình chữ nhật 18">
            <a:extLst>
              <a:ext uri="{FF2B5EF4-FFF2-40B4-BE49-F238E27FC236}">
                <a16:creationId xmlns:a16="http://schemas.microsoft.com/office/drawing/2014/main" id="{59245CD6-394D-D7D4-29C5-D084153A9999}"/>
              </a:ext>
            </a:extLst>
          </p:cNvPr>
          <p:cNvSpPr/>
          <p:nvPr/>
        </p:nvSpPr>
        <p:spPr>
          <a:xfrm>
            <a:off x="3486274" y="3230162"/>
            <a:ext cx="2880918"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100 x 129 =</a:t>
            </a:r>
            <a:endParaRPr lang="en-US" sz="4000" b="0" cap="none" spc="0">
              <a:ln w="0"/>
              <a:solidFill>
                <a:schemeClr val="tx1"/>
              </a:solidFill>
            </a:endParaRPr>
          </a:p>
        </p:txBody>
      </p:sp>
      <p:sp>
        <p:nvSpPr>
          <p:cNvPr id="16" name="Hình chữ nhật 18">
            <a:extLst>
              <a:ext uri="{FF2B5EF4-FFF2-40B4-BE49-F238E27FC236}">
                <a16:creationId xmlns:a16="http://schemas.microsoft.com/office/drawing/2014/main" id="{F904632C-C058-2891-E538-57094C3A3795}"/>
              </a:ext>
            </a:extLst>
          </p:cNvPr>
          <p:cNvSpPr/>
          <p:nvPr/>
        </p:nvSpPr>
        <p:spPr>
          <a:xfrm>
            <a:off x="6225748" y="3220492"/>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12 900</a:t>
            </a:r>
            <a:endParaRPr lang="en-US" sz="4000" b="0" cap="none" spc="0">
              <a:ln w="0"/>
              <a:solidFill>
                <a:srgbClr val="FF0000"/>
              </a:solidFill>
            </a:endParaRPr>
          </a:p>
        </p:txBody>
      </p:sp>
      <p:sp>
        <p:nvSpPr>
          <p:cNvPr id="17" name="Hình chữ nhật 18">
            <a:extLst>
              <a:ext uri="{FF2B5EF4-FFF2-40B4-BE49-F238E27FC236}">
                <a16:creationId xmlns:a16="http://schemas.microsoft.com/office/drawing/2014/main" id="{70A05DE4-3235-95FD-64A9-1985FAB91568}"/>
              </a:ext>
            </a:extLst>
          </p:cNvPr>
          <p:cNvSpPr/>
          <p:nvPr/>
        </p:nvSpPr>
        <p:spPr>
          <a:xfrm>
            <a:off x="3414941" y="3918707"/>
            <a:ext cx="3023584"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1 000 x 16 =</a:t>
            </a:r>
            <a:endParaRPr lang="en-US" sz="4000" b="0" cap="none" spc="0">
              <a:ln w="0"/>
              <a:solidFill>
                <a:schemeClr val="tx1"/>
              </a:solidFill>
            </a:endParaRPr>
          </a:p>
        </p:txBody>
      </p:sp>
      <p:sp>
        <p:nvSpPr>
          <p:cNvPr id="18" name="Hình chữ nhật 18">
            <a:extLst>
              <a:ext uri="{FF2B5EF4-FFF2-40B4-BE49-F238E27FC236}">
                <a16:creationId xmlns:a16="http://schemas.microsoft.com/office/drawing/2014/main" id="{E1CB8CB6-AACB-DE06-0D0F-67977D7EA6C8}"/>
              </a:ext>
            </a:extLst>
          </p:cNvPr>
          <p:cNvSpPr/>
          <p:nvPr/>
        </p:nvSpPr>
        <p:spPr>
          <a:xfrm>
            <a:off x="6225748" y="3909037"/>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16 000</a:t>
            </a:r>
            <a:endParaRPr lang="en-US" sz="4000" b="0" cap="none" spc="0">
              <a:ln w="0"/>
              <a:solidFill>
                <a:srgbClr val="FF0000"/>
              </a:solidFill>
            </a:endParaRPr>
          </a:p>
        </p:txBody>
      </p:sp>
    </p:spTree>
    <p:extLst>
      <p:ext uri="{BB962C8B-B14F-4D97-AF65-F5344CB8AC3E}">
        <p14:creationId xmlns:p14="http://schemas.microsoft.com/office/powerpoint/2010/main" val="53256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heel(1)">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heel(1)">
                                      <p:cBhvr>
                                        <p:cTn id="6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12" grpId="0"/>
      <p:bldP spid="13" grpId="0"/>
      <p:bldP spid="14"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5083B35-A6FA-A711-7146-B7D10668A51D}"/>
              </a:ext>
            </a:extLst>
          </p:cNvPr>
          <p:cNvGrpSpPr/>
          <p:nvPr/>
        </p:nvGrpSpPr>
        <p:grpSpPr>
          <a:xfrm>
            <a:off x="-876168" y="5551116"/>
            <a:ext cx="13944336" cy="1306884"/>
            <a:chOff x="0" y="0"/>
            <a:chExt cx="27888672" cy="4209499"/>
          </a:xfrm>
        </p:grpSpPr>
        <p:sp>
          <p:nvSpPr>
            <p:cNvPr id="5" name="Freeform 3">
              <a:extLst>
                <a:ext uri="{FF2B5EF4-FFF2-40B4-BE49-F238E27FC236}">
                  <a16:creationId xmlns:a16="http://schemas.microsoft.com/office/drawing/2014/main" id="{14E7C288-64FA-2BC6-06F3-E7A3A71C8B9E}"/>
                </a:ext>
              </a:extLst>
            </p:cNvPr>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4">
              <a:extLst>
                <a:ext uri="{FF2B5EF4-FFF2-40B4-BE49-F238E27FC236}">
                  <a16:creationId xmlns:a16="http://schemas.microsoft.com/office/drawing/2014/main" id="{51D9CFBF-3388-F408-DA0F-840D71E67136}"/>
                </a:ext>
              </a:extLst>
            </p:cNvPr>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3" name="Hình chữ nhật 18">
            <a:extLst>
              <a:ext uri="{FF2B5EF4-FFF2-40B4-BE49-F238E27FC236}">
                <a16:creationId xmlns:a16="http://schemas.microsoft.com/office/drawing/2014/main" id="{06D1212D-1DAC-4A0D-F48C-8452FA92C597}"/>
              </a:ext>
            </a:extLst>
          </p:cNvPr>
          <p:cNvSpPr/>
          <p:nvPr/>
        </p:nvSpPr>
        <p:spPr>
          <a:xfrm>
            <a:off x="1101513" y="1058695"/>
            <a:ext cx="2909771"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5 240 : 10 =</a:t>
            </a:r>
            <a:endParaRPr lang="en-US" sz="4000" b="0" cap="none" spc="0">
              <a:ln w="0"/>
              <a:solidFill>
                <a:schemeClr val="tx1"/>
              </a:solidFill>
            </a:endParaRPr>
          </a:p>
        </p:txBody>
      </p:sp>
      <p:sp>
        <p:nvSpPr>
          <p:cNvPr id="7" name="Hình chữ nhật 18">
            <a:extLst>
              <a:ext uri="{FF2B5EF4-FFF2-40B4-BE49-F238E27FC236}">
                <a16:creationId xmlns:a16="http://schemas.microsoft.com/office/drawing/2014/main" id="{07521CD7-B5A6-093B-D2A5-089EC3A1B7D8}"/>
              </a:ext>
            </a:extLst>
          </p:cNvPr>
          <p:cNvSpPr/>
          <p:nvPr/>
        </p:nvSpPr>
        <p:spPr>
          <a:xfrm>
            <a:off x="3854190" y="1028685"/>
            <a:ext cx="1040671" cy="707886"/>
          </a:xfrm>
          <a:prstGeom prst="rect">
            <a:avLst/>
          </a:prstGeom>
          <a:noFill/>
        </p:spPr>
        <p:txBody>
          <a:bodyPr wrap="non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524</a:t>
            </a:r>
            <a:endParaRPr lang="en-US" sz="4000" b="0" cap="none" spc="0">
              <a:ln w="0"/>
              <a:solidFill>
                <a:srgbClr val="FF0000"/>
              </a:solidFill>
            </a:endParaRPr>
          </a:p>
        </p:txBody>
      </p:sp>
      <p:sp>
        <p:nvSpPr>
          <p:cNvPr id="9" name="Hình chữ nhật 18">
            <a:extLst>
              <a:ext uri="{FF2B5EF4-FFF2-40B4-BE49-F238E27FC236}">
                <a16:creationId xmlns:a16="http://schemas.microsoft.com/office/drawing/2014/main" id="{9FA0223A-29B3-9679-AFCC-A1ABF26FB775}"/>
              </a:ext>
            </a:extLst>
          </p:cNvPr>
          <p:cNvSpPr/>
          <p:nvPr/>
        </p:nvSpPr>
        <p:spPr>
          <a:xfrm>
            <a:off x="600376" y="1796591"/>
            <a:ext cx="3451586"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52 400 : 100 =</a:t>
            </a:r>
            <a:endParaRPr lang="en-US" sz="4000" b="0" cap="none" spc="0">
              <a:ln w="0"/>
              <a:solidFill>
                <a:schemeClr val="tx1"/>
              </a:solidFill>
            </a:endParaRPr>
          </a:p>
        </p:txBody>
      </p:sp>
      <p:sp>
        <p:nvSpPr>
          <p:cNvPr id="10" name="Hình chữ nhật 18">
            <a:extLst>
              <a:ext uri="{FF2B5EF4-FFF2-40B4-BE49-F238E27FC236}">
                <a16:creationId xmlns:a16="http://schemas.microsoft.com/office/drawing/2014/main" id="{D9E25A06-476D-7969-9B6E-323716F33238}"/>
              </a:ext>
            </a:extLst>
          </p:cNvPr>
          <p:cNvSpPr/>
          <p:nvPr/>
        </p:nvSpPr>
        <p:spPr>
          <a:xfrm>
            <a:off x="3629279" y="1775480"/>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524</a:t>
            </a:r>
            <a:endParaRPr lang="en-US" sz="4000" b="0" cap="none" spc="0">
              <a:ln w="0"/>
              <a:solidFill>
                <a:srgbClr val="FF0000"/>
              </a:solidFill>
            </a:endParaRPr>
          </a:p>
        </p:txBody>
      </p:sp>
      <p:sp>
        <p:nvSpPr>
          <p:cNvPr id="11" name="Hình chữ nhật 18">
            <a:extLst>
              <a:ext uri="{FF2B5EF4-FFF2-40B4-BE49-F238E27FC236}">
                <a16:creationId xmlns:a16="http://schemas.microsoft.com/office/drawing/2014/main" id="{7402B686-2A2E-82C1-4DF6-F5DB8EC771FA}"/>
              </a:ext>
            </a:extLst>
          </p:cNvPr>
          <p:cNvSpPr/>
          <p:nvPr/>
        </p:nvSpPr>
        <p:spPr>
          <a:xfrm>
            <a:off x="6137271" y="1028685"/>
            <a:ext cx="3442353"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117 300 : 10 =</a:t>
            </a:r>
            <a:endParaRPr lang="en-US" sz="4000" b="0" cap="none" spc="0">
              <a:ln w="0"/>
              <a:solidFill>
                <a:schemeClr val="tx1"/>
              </a:solidFill>
            </a:endParaRPr>
          </a:p>
        </p:txBody>
      </p:sp>
      <p:sp>
        <p:nvSpPr>
          <p:cNvPr id="12" name="Hình chữ nhật 18">
            <a:extLst>
              <a:ext uri="{FF2B5EF4-FFF2-40B4-BE49-F238E27FC236}">
                <a16:creationId xmlns:a16="http://schemas.microsoft.com/office/drawing/2014/main" id="{C9DE2C6B-2CB4-3C74-F65D-448836F491FF}"/>
              </a:ext>
            </a:extLst>
          </p:cNvPr>
          <p:cNvSpPr/>
          <p:nvPr/>
        </p:nvSpPr>
        <p:spPr>
          <a:xfrm>
            <a:off x="9246274" y="997212"/>
            <a:ext cx="2085358"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11 730</a:t>
            </a:r>
            <a:endParaRPr lang="en-US" sz="4000" b="0" cap="none" spc="0">
              <a:ln w="0"/>
              <a:solidFill>
                <a:srgbClr val="FF0000"/>
              </a:solidFill>
            </a:endParaRPr>
          </a:p>
        </p:txBody>
      </p:sp>
      <p:sp>
        <p:nvSpPr>
          <p:cNvPr id="13" name="Hình chữ nhật 18">
            <a:extLst>
              <a:ext uri="{FF2B5EF4-FFF2-40B4-BE49-F238E27FC236}">
                <a16:creationId xmlns:a16="http://schemas.microsoft.com/office/drawing/2014/main" id="{5E6F5068-2703-AC33-D279-E8DF688249A4}"/>
              </a:ext>
            </a:extLst>
          </p:cNvPr>
          <p:cNvSpPr/>
          <p:nvPr/>
        </p:nvSpPr>
        <p:spPr>
          <a:xfrm>
            <a:off x="5910290" y="1714664"/>
            <a:ext cx="3727687"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117 300 : 100 =</a:t>
            </a:r>
            <a:endParaRPr lang="en-US" sz="4000" b="0" cap="none" spc="0">
              <a:ln w="0"/>
              <a:solidFill>
                <a:schemeClr val="tx1"/>
              </a:solidFill>
            </a:endParaRPr>
          </a:p>
        </p:txBody>
      </p:sp>
      <p:sp>
        <p:nvSpPr>
          <p:cNvPr id="14" name="Hình chữ nhật 18">
            <a:extLst>
              <a:ext uri="{FF2B5EF4-FFF2-40B4-BE49-F238E27FC236}">
                <a16:creationId xmlns:a16="http://schemas.microsoft.com/office/drawing/2014/main" id="{E83CACCC-86EB-EF85-B299-09B707744885}"/>
              </a:ext>
            </a:extLst>
          </p:cNvPr>
          <p:cNvSpPr/>
          <p:nvPr/>
        </p:nvSpPr>
        <p:spPr>
          <a:xfrm>
            <a:off x="9411368" y="1683191"/>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1 173</a:t>
            </a:r>
            <a:endParaRPr lang="en-US" sz="4000" b="0" cap="none" spc="0">
              <a:ln w="0"/>
              <a:solidFill>
                <a:srgbClr val="FF0000"/>
              </a:solidFill>
            </a:endParaRPr>
          </a:p>
        </p:txBody>
      </p:sp>
      <p:sp>
        <p:nvSpPr>
          <p:cNvPr id="15" name="Hình chữ nhật 18">
            <a:extLst>
              <a:ext uri="{FF2B5EF4-FFF2-40B4-BE49-F238E27FC236}">
                <a16:creationId xmlns:a16="http://schemas.microsoft.com/office/drawing/2014/main" id="{59245CD6-394D-D7D4-29C5-D084153A9999}"/>
              </a:ext>
            </a:extLst>
          </p:cNvPr>
          <p:cNvSpPr/>
          <p:nvPr/>
        </p:nvSpPr>
        <p:spPr>
          <a:xfrm>
            <a:off x="3043847" y="3230162"/>
            <a:ext cx="3765774"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880 000 : 100 =</a:t>
            </a:r>
            <a:endParaRPr lang="en-US" sz="4000" b="0" cap="none" spc="0">
              <a:ln w="0"/>
              <a:solidFill>
                <a:schemeClr val="tx1"/>
              </a:solidFill>
            </a:endParaRPr>
          </a:p>
        </p:txBody>
      </p:sp>
      <p:sp>
        <p:nvSpPr>
          <p:cNvPr id="16" name="Hình chữ nhật 18">
            <a:extLst>
              <a:ext uri="{FF2B5EF4-FFF2-40B4-BE49-F238E27FC236}">
                <a16:creationId xmlns:a16="http://schemas.microsoft.com/office/drawing/2014/main" id="{F904632C-C058-2891-E538-57094C3A3795}"/>
              </a:ext>
            </a:extLst>
          </p:cNvPr>
          <p:cNvSpPr/>
          <p:nvPr/>
        </p:nvSpPr>
        <p:spPr>
          <a:xfrm>
            <a:off x="6644037" y="3199611"/>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8 800</a:t>
            </a:r>
            <a:endParaRPr lang="en-US" sz="4000" b="0" cap="none" spc="0">
              <a:ln w="0"/>
              <a:solidFill>
                <a:srgbClr val="FF0000"/>
              </a:solidFill>
            </a:endParaRPr>
          </a:p>
        </p:txBody>
      </p:sp>
      <p:sp>
        <p:nvSpPr>
          <p:cNvPr id="17" name="Hình chữ nhật 18">
            <a:extLst>
              <a:ext uri="{FF2B5EF4-FFF2-40B4-BE49-F238E27FC236}">
                <a16:creationId xmlns:a16="http://schemas.microsoft.com/office/drawing/2014/main" id="{70A05DE4-3235-95FD-64A9-1985FAB91568}"/>
              </a:ext>
            </a:extLst>
          </p:cNvPr>
          <p:cNvSpPr/>
          <p:nvPr/>
        </p:nvSpPr>
        <p:spPr>
          <a:xfrm>
            <a:off x="2693654" y="3918707"/>
            <a:ext cx="4193777"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880 000 : 1 000 =</a:t>
            </a:r>
            <a:endParaRPr lang="en-US" sz="4000" b="0" cap="none" spc="0">
              <a:ln w="0"/>
              <a:solidFill>
                <a:schemeClr val="tx1"/>
              </a:solidFill>
            </a:endParaRPr>
          </a:p>
        </p:txBody>
      </p:sp>
      <p:sp>
        <p:nvSpPr>
          <p:cNvPr id="18" name="Hình chữ nhật 18">
            <a:extLst>
              <a:ext uri="{FF2B5EF4-FFF2-40B4-BE49-F238E27FC236}">
                <a16:creationId xmlns:a16="http://schemas.microsoft.com/office/drawing/2014/main" id="{E1CB8CB6-AACB-DE06-0D0F-67977D7EA6C8}"/>
              </a:ext>
            </a:extLst>
          </p:cNvPr>
          <p:cNvSpPr/>
          <p:nvPr/>
        </p:nvSpPr>
        <p:spPr>
          <a:xfrm>
            <a:off x="6507845" y="3897827"/>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880</a:t>
            </a:r>
            <a:endParaRPr lang="en-US" sz="4000" b="0" cap="none" spc="0">
              <a:ln w="0"/>
              <a:solidFill>
                <a:srgbClr val="FF0000"/>
              </a:solidFill>
            </a:endParaRPr>
          </a:p>
        </p:txBody>
      </p:sp>
    </p:spTree>
    <p:extLst>
      <p:ext uri="{BB962C8B-B14F-4D97-AF65-F5344CB8AC3E}">
        <p14:creationId xmlns:p14="http://schemas.microsoft.com/office/powerpoint/2010/main" val="408298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heel(1)">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heel(1)">
                                      <p:cBhvr>
                                        <p:cTn id="6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12" grpId="0"/>
      <p:bldP spid="13" grpId="0"/>
      <p:bldP spid="14" grpId="0"/>
      <p:bldP spid="15" grpId="0"/>
      <p:bldP spid="16"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677</Words>
  <Application>Microsoft Office PowerPoint</Application>
  <PresentationFormat>Widescreen</PresentationFormat>
  <Paragraphs>133</Paragraphs>
  <Slides>32</Slides>
  <Notes>0</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AngsanaUPC</vt:lpstr>
      <vt:lpstr>Arial</vt:lpstr>
      <vt:lpstr>Calibri</vt:lpstr>
      <vt:lpstr>Calibri Light</vt:lpstr>
      <vt:lpstr>Courier New</vt:lpstr>
      <vt:lpstr>Times New Roman</vt:lpstr>
      <vt:lpstr>UTM Ambrose</vt:lpstr>
      <vt:lpstr>UTM Nokia Standard</vt:lpstr>
      <vt:lpstr>UVN La Xanh</vt:lpstr>
      <vt:lpstr>UVN Van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Deng Bui</dc:creator>
  <cp:lastModifiedBy>PC</cp:lastModifiedBy>
  <cp:revision>5</cp:revision>
  <dcterms:created xsi:type="dcterms:W3CDTF">2024-07-20T03:41:39Z</dcterms:created>
  <dcterms:modified xsi:type="dcterms:W3CDTF">2025-12-02T00:53:28Z</dcterms:modified>
</cp:coreProperties>
</file>