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handoutMasterIdLst>
    <p:handoutMasterId r:id="rId25"/>
  </p:handoutMasterIdLst>
  <p:sldIdLst>
    <p:sldId id="266" r:id="rId5"/>
    <p:sldId id="314" r:id="rId6"/>
    <p:sldId id="315" r:id="rId7"/>
    <p:sldId id="316" r:id="rId8"/>
    <p:sldId id="317" r:id="rId9"/>
    <p:sldId id="318" r:id="rId10"/>
    <p:sldId id="319" r:id="rId11"/>
    <p:sldId id="256" r:id="rId12"/>
    <p:sldId id="320" r:id="rId13"/>
    <p:sldId id="258" r:id="rId14"/>
    <p:sldId id="321" r:id="rId15"/>
    <p:sldId id="259" r:id="rId16"/>
    <p:sldId id="322" r:id="rId17"/>
    <p:sldId id="323" r:id="rId18"/>
    <p:sldId id="325" r:id="rId19"/>
    <p:sldId id="326" r:id="rId20"/>
    <p:sldId id="492" r:id="rId21"/>
    <p:sldId id="493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7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9AE5CA-83E9-D6BE-2416-11244C078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0B99-8AFD-6679-0BBF-20D03FC47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22CEA-C360-48A6-AFC4-92AED90250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914D-A579-2847-55F4-D872E09DC9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DEB7A-1995-6E76-AAF4-565A5F1A5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12110-3326-42AE-A361-B3980999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7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3C35-5C3F-4571-9F20-609FD1B1219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B0D43-5516-4958-949F-20472EA2F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 of a landscape with trees and bushes&#10;&#10;Description automatically generated">
            <a:extLst>
              <a:ext uri="{FF2B5EF4-FFF2-40B4-BE49-F238E27FC236}">
                <a16:creationId xmlns:a16="http://schemas.microsoft.com/office/drawing/2014/main" id="{2DAB437F-E014-D89A-E841-DB2DBF05A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119D251-78AC-79A4-FB33-8FF6C0E149DC}"/>
              </a:ext>
            </a:extLst>
          </p:cNvPr>
          <p:cNvSpPr/>
          <p:nvPr userDrawn="1"/>
        </p:nvSpPr>
        <p:spPr>
          <a:xfrm>
            <a:off x="1963185" y="2857501"/>
            <a:ext cx="11917914" cy="8470250"/>
          </a:xfrm>
          <a:custGeom>
            <a:avLst/>
            <a:gdLst/>
            <a:ahLst/>
            <a:cxnLst/>
            <a:rect l="l" t="t" r="r" b="b"/>
            <a:pathLst>
              <a:path w="6713606" h="5093949">
                <a:moveTo>
                  <a:pt x="0" y="0"/>
                </a:moveTo>
                <a:lnTo>
                  <a:pt x="6713606" y="0"/>
                </a:lnTo>
                <a:lnTo>
                  <a:pt x="6713606" y="5093949"/>
                </a:lnTo>
                <a:lnTo>
                  <a:pt x="0" y="509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37027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8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4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9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9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D6922F-D5FB-50ED-8748-A81059C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8847B46-0C9F-4786-833B-270D7BF6D992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DA9F4-5701-95D0-1CFD-1E37C280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A4446-1C36-F6B7-8DCA-FFEBE03D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5B36624-F861-4CF0-A74C-1FA3318B84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37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3B5D5F-6A2B-F3F0-F7A1-E50516FB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831C2B-5222-4EED-A3DC-608D2738295E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6E329-F7EB-EC7C-2BF9-B3604FC4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A1AA9-C37D-FEC2-FB7C-CA6B7BCF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E808A8E4-5014-4287-AAFF-C172E97B7D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5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1DCF9-A4DF-5A69-F399-4A5194D2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C4D96F2-317E-4D54-9762-ADDA32E5C7B2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014E32-1480-8329-D42C-86AC6F94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2DB8A-F249-0E0C-33E8-2FF1C712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FF3EE4D6-7DAC-415F-BB9C-B3EF599ABD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975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B457A0-6CD2-3698-25F6-4179DA48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946624-9A24-4006-896A-071173A92796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8D533-ED2E-0237-2DB1-0624DEE6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CB4CA7-DFFB-E41B-EF6C-9532861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749AC58B-981C-4178-9695-9DC34F2940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53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043EF0-EFD6-2193-E9D5-57280376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A55463-CA60-4417-8FB7-89DCED2977EE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841126-3965-62FE-E172-7E767618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E7592A-61D7-B977-BA96-18B84CF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CBE0157-5642-4B41-86FC-63BE461FA8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2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4AC258-BB0A-9294-41CE-AF81D736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2FD6F66-65F9-4BBB-8962-38CC8357ACA9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424382-DD7C-5D5A-FEB0-D069C593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F0E198-C867-4877-93F1-21054B36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0B48E7C-49C4-4155-B2CD-DD6C452097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A1D343-4A9E-F1F8-4453-5B59B25C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598CCF-52F7-43FE-B598-BCC811A2A8AB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2E8259-6ADB-7AEC-9FD1-C1592D2D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9AA52F-8D78-E36B-E39E-3414EC3A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5BC4EA74-C84E-4B99-9707-48A11FCA1A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41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81B29-F2A5-B085-657B-8223D543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38D02AF-076E-4ABC-8F09-2DB0D5AF892F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BB36A7-21A9-6CFD-3782-1258C1B1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A5D851-E36F-FD7A-95A3-AC7432FB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C68A854-4353-4839-A170-677CF76AE6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86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15174-DA4A-BABC-14C4-ED011E5C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5724868-0B9A-4637-AB74-3B32628154A6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405E9-345A-C902-E8A8-7910BF7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C116B-BBA1-F317-7FE8-4AE3FACC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4375F32-D9D0-4369-93F2-D10163FB71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3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7057B1-2509-1663-2568-F22E875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A7D44F-CEC6-44C6-BD1A-6DB34624291E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77E89-50DD-7A63-9AE3-28283209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C6860-8EF7-2F40-1E0C-124E4ED4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824EF608-17A4-49C0-8890-7E4A61AB0A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32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2978-E957-7DFC-099D-8DD2A514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8EED22C-A25A-4D61-92B1-6D36CCB93CB9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58AF5-D578-D63E-A6FD-391F7BB6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C0FDC-D393-C4BF-7FCA-7752167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5B24654-67C6-4693-AD3C-8FE0783E093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76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49557"/>
      </p:ext>
    </p:extLst>
  </p:cSld>
  <p:clrMapOvr>
    <a:masterClrMapping/>
  </p:clrMapOvr>
  <p:transition spd="slow"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9279"/>
            <a:ext cx="15773400" cy="198754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146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D1CEF78A-4CB6-2BB0-5D8E-D043B3F8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/>
              <a:pPr>
                <a:defRPr/>
              </a:pPr>
              <a:t>02/12/2025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9779685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D81CA7-E00E-1644-128E-26721D0E0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DD038-BD5B-633D-D74F-C9326F1219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>
            <a:extLst>
              <a:ext uri="{FF2B5EF4-FFF2-40B4-BE49-F238E27FC236}">
                <a16:creationId xmlns:a16="http://schemas.microsoft.com/office/drawing/2014/main" id="{CCACFE91-43FF-2B73-E975-AD6AE3DADE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2pPr>
      <a:lvl3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3pPr>
      <a:lvl4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4pPr>
      <a:lvl5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5pPr>
      <a:lvl6pPr marL="82296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6pPr>
      <a:lvl7pPr marL="164592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7pPr>
      <a:lvl8pPr marL="246888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8pPr>
      <a:lvl9pPr marL="329184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9pPr>
    </p:titleStyle>
    <p:bodyStyle>
      <a:lvl1pPr marL="308610" indent="-308610" algn="l" defTabSz="1234440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1.png"/><Relationship Id="rId2" Type="http://schemas.openxmlformats.org/officeDocument/2006/relationships/image" Target="../media/image14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slide" Target="slide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5CD2E-E647-F22B-ABE1-EF8357A51E41}"/>
              </a:ext>
            </a:extLst>
          </p:cNvPr>
          <p:cNvGrpSpPr/>
          <p:nvPr/>
        </p:nvGrpSpPr>
        <p:grpSpPr>
          <a:xfrm>
            <a:off x="9031051" y="1065409"/>
            <a:ext cx="9037046" cy="6308715"/>
            <a:chOff x="4149464" y="8204395"/>
            <a:chExt cx="7193902" cy="4205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09851C-EBFC-5900-69E1-9EC41075BD07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 err="1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4400" b="1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ĐỘNG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E820C9-9D3A-75B9-FAC0-ABDE141EE2E2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15D831-0A19-FAA6-78F0-FABE93A1F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00100"/>
            <a:ext cx="14487009" cy="701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D46C78-0458-FD5D-5CF7-B6039C85FD81}"/>
              </a:ext>
            </a:extLst>
          </p:cNvPr>
          <p:cNvSpPr txBox="1"/>
          <p:nvPr/>
        </p:nvSpPr>
        <p:spPr>
          <a:xfrm>
            <a:off x="3124200" y="8039100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/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100 = 10 000 m</a:t>
                </a:r>
                <a:r>
                  <a:rPr lang="en-US" sz="4400" b="1" i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blipFill>
                <a:blip r:embed="rId6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1C2A2-C772-F226-39DD-17D030993E49}"/>
              </a:ext>
            </a:extLst>
          </p:cNvPr>
          <p:cNvSpPr txBox="1"/>
          <p:nvPr/>
        </p:nvSpPr>
        <p:spPr>
          <a:xfrm>
            <a:off x="1524000" y="11811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diện tích ruộng đất, người ta còn dùng đơn vị héc-ta.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015A5-06F1-A419-6CB6-615A62283597}"/>
              </a:ext>
            </a:extLst>
          </p:cNvPr>
          <p:cNvSpPr txBox="1"/>
          <p:nvPr/>
        </p:nvSpPr>
        <p:spPr>
          <a:xfrm>
            <a:off x="1524000" y="26289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Héc-ta là diện tích của hình vuông có cạnh dài 100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F2171-DE8B-2AD5-1917-95800A19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800100"/>
            <a:ext cx="5181600" cy="5773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08F94-840C-525A-ABB2-94C623A46932}"/>
              </a:ext>
            </a:extLst>
          </p:cNvPr>
          <p:cNvSpPr txBox="1"/>
          <p:nvPr/>
        </p:nvSpPr>
        <p:spPr>
          <a:xfrm>
            <a:off x="1447800" y="42291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Héc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-ta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là ha.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5C399-252A-9F14-1BEC-73319EF737ED}"/>
              </a:ext>
            </a:extLst>
          </p:cNvPr>
          <p:cNvSpPr txBox="1"/>
          <p:nvPr/>
        </p:nvSpPr>
        <p:spPr>
          <a:xfrm>
            <a:off x="1447800" y="5219700"/>
            <a:ext cx="731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100 m là: 100 x 100 = 10 000 (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353E3-9872-D187-A945-D274B5EA006E}"/>
              </a:ext>
            </a:extLst>
          </p:cNvPr>
          <p:cNvSpPr txBox="1"/>
          <p:nvPr/>
        </p:nvSpPr>
        <p:spPr>
          <a:xfrm>
            <a:off x="1524000" y="73533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1 ha =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2;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= 1 ha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CA20FF-E8ED-3FD6-0654-8D1E6846F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1700"/>
            <a:ext cx="12145386" cy="938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1A9279-B1A9-5BF6-A1E4-CE3F4AEE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04900"/>
            <a:ext cx="15001875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/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135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3,2 ha: Ba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15,38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mười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blipFill>
                <a:blip r:embed="rId6"/>
                <a:stretch>
                  <a:fillRect l="-1868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9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750E7-37C5-84AC-885B-13B3ECC2359B}"/>
              </a:ext>
            </a:extLst>
          </p:cNvPr>
          <p:cNvSpPr txBox="1"/>
          <p:nvPr/>
        </p:nvSpPr>
        <p:spPr>
          <a:xfrm>
            <a:off x="1905000" y="1181100"/>
            <a:ext cx="14706600" cy="648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Sáu nghìn bốn trăm ba mươi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hai phẩy năm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Một trăm ba mươi lăm phẩy sáu mươi hai héc-ta.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ADF47-4420-17A8-2B59-576CB2C3E5C8}"/>
              </a:ext>
            </a:extLst>
          </p:cNvPr>
          <p:cNvSpPr txBox="1"/>
          <p:nvPr/>
        </p:nvSpPr>
        <p:spPr>
          <a:xfrm>
            <a:off x="2286000" y="37719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6 430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4F167-E7D2-1AEC-1010-7E20C99CA4E9}"/>
              </a:ext>
            </a:extLst>
          </p:cNvPr>
          <p:cNvSpPr txBox="1"/>
          <p:nvPr/>
        </p:nvSpPr>
        <p:spPr>
          <a:xfrm>
            <a:off x="2362200" y="57531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8504A-510A-2108-EB3F-8840FB084BFD}"/>
              </a:ext>
            </a:extLst>
          </p:cNvPr>
          <p:cNvSpPr txBox="1"/>
          <p:nvPr/>
        </p:nvSpPr>
        <p:spPr>
          <a:xfrm>
            <a:off x="2438400" y="77343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135,62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381000" y="495300"/>
            <a:ext cx="177546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ha = 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2 750 000 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7 500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2001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3531CD-472E-7D97-CD89-60C01F1F966B}"/>
              </a:ext>
            </a:extLst>
          </p:cNvPr>
          <p:cNvSpPr/>
          <p:nvPr/>
        </p:nvSpPr>
        <p:spPr>
          <a:xfrm>
            <a:off x="2819400" y="2933700"/>
            <a:ext cx="1752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F22B67-CB58-FB7B-F901-F99577A36FA8}"/>
              </a:ext>
            </a:extLst>
          </p:cNvPr>
          <p:cNvSpPr/>
          <p:nvPr/>
        </p:nvSpPr>
        <p:spPr>
          <a:xfrm>
            <a:off x="4191000" y="4457700"/>
            <a:ext cx="685800" cy="8382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E63D43-E480-A8D7-A9CB-0E67D8075436}"/>
              </a:ext>
            </a:extLst>
          </p:cNvPr>
          <p:cNvSpPr/>
          <p:nvPr/>
        </p:nvSpPr>
        <p:spPr>
          <a:xfrm>
            <a:off x="8458200" y="3009900"/>
            <a:ext cx="1981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D269F0-AC7B-1789-5A10-A6DA1E4AB7F9}"/>
              </a:ext>
            </a:extLst>
          </p:cNvPr>
          <p:cNvSpPr/>
          <p:nvPr/>
        </p:nvSpPr>
        <p:spPr>
          <a:xfrm>
            <a:off x="9829800" y="4381500"/>
            <a:ext cx="838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C5C856-0D67-A765-105C-4FC9895B5FA7}"/>
              </a:ext>
            </a:extLst>
          </p:cNvPr>
          <p:cNvSpPr/>
          <p:nvPr/>
        </p:nvSpPr>
        <p:spPr>
          <a:xfrm>
            <a:off x="14706600" y="2857500"/>
            <a:ext cx="2514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41E970-92EA-5133-8668-1ECF41A3F866}"/>
              </a:ext>
            </a:extLst>
          </p:cNvPr>
          <p:cNvSpPr/>
          <p:nvPr/>
        </p:nvSpPr>
        <p:spPr>
          <a:xfrm>
            <a:off x="14020800" y="4305300"/>
            <a:ext cx="1600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96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8D9DEEF-331D-50F2-71AB-A4E408421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5900"/>
            <a:ext cx="10600934" cy="85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8C5D2E-4716-9FCB-B393-786BB4166E0A}"/>
              </a:ext>
            </a:extLst>
          </p:cNvPr>
          <p:cNvSpPr/>
          <p:nvPr/>
        </p:nvSpPr>
        <p:spPr>
          <a:xfrm>
            <a:off x="6172200" y="952500"/>
            <a:ext cx="6183103" cy="11081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1" b="1" kern="1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NHANH HƠN</a:t>
            </a:r>
            <a:endParaRPr lang="en-US" sz="6601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CD23B3E-2EED-7768-8C0A-C22F813D2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4201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60 000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r>
              <a:rPr lang="en-US" sz="7200" dirty="0">
                <a:cs typeface="Times New Roman" panose="02020603050405020304" pitchFamily="18" charset="0"/>
              </a:rPr>
              <a:t> = …….ha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8B19BB3A-0EFD-418D-12A1-10EE70A0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14600"/>
            <a:ext cx="1173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5750191-3CE6-B343-41E2-425D6D5B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1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EA9E5CBA-1B73-2841-134F-8187AD08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86802755-BF57-EFCD-CE0C-83C45DFEB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3B98F480-E105-A0DC-8B60-78F88745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515DBEB9-0956-4288-A2BE-E287AB9E1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AA97DC83-DC8F-FC3E-5057-ADFA1D6E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3BC5F047-93A8-D439-7AE2-4E2CA25B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5257800"/>
            <a:ext cx="28575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F4E5DA13-61C7-6E8B-8D95-83635002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33147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1E36AB-72B9-3C4E-175B-D0C96A1F6792}"/>
              </a:ext>
            </a:extLst>
          </p:cNvPr>
          <p:cNvSpPr/>
          <p:nvPr/>
        </p:nvSpPr>
        <p:spPr>
          <a:xfrm>
            <a:off x="97155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>
            <a:extLst>
              <a:ext uri="{FF2B5EF4-FFF2-40B4-BE49-F238E27FC236}">
                <a16:creationId xmlns:a16="http://schemas.microsoft.com/office/drawing/2014/main" id="{4D20F74A-7CE1-57E7-92B9-3E145D0B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6487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20 ha =……..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795" name="Text Box 28">
            <a:extLst>
              <a:ext uri="{FF2B5EF4-FFF2-40B4-BE49-F238E27FC236}">
                <a16:creationId xmlns:a16="http://schemas.microsoft.com/office/drawing/2014/main" id="{9195BED1-7062-EBF1-5B03-A309A019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1711643"/>
            <a:ext cx="11087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thích hợp điền vào chỗ chấm là: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272E10B-77AA-5C2D-089D-6C7BBE09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2895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20 000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40F53640-B915-C4B8-E997-2CD66EB1E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5CD6FBF3-3B9A-0FD3-A6C0-9009E933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8468B0AD-9FD7-DCA0-7E45-42D1B14D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16A9D882-2D99-6DF5-08E2-B6434A1A7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B0AD5DA6-FC3F-4609-4531-A91C4E3E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39243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432580EC-54EC-38E1-0F05-6E0F985D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099" y="5257800"/>
            <a:ext cx="361293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2 000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25E3B1B5-53D4-F61D-FF47-F8678192C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41910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FDB22C-B4DB-4D72-2D07-94EE469A0692}"/>
              </a:ext>
            </a:extLst>
          </p:cNvPr>
          <p:cNvSpPr/>
          <p:nvPr/>
        </p:nvSpPr>
        <p:spPr>
          <a:xfrm>
            <a:off x="32004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29292" y="-296740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18286" y="-2231355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95211" y="305837"/>
            <a:ext cx="8406481" cy="3906383"/>
          </a:xfrm>
          <a:custGeom>
            <a:avLst/>
            <a:gdLst/>
            <a:ahLst/>
            <a:cxnLst/>
            <a:rect l="l" t="t" r="r" b="b"/>
            <a:pathLst>
              <a:path w="8406481" h="3906383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64115" y="2599120"/>
            <a:ext cx="20998592" cy="7779636"/>
          </a:xfrm>
          <a:custGeom>
            <a:avLst/>
            <a:gdLst/>
            <a:ahLst/>
            <a:cxnLst/>
            <a:rect l="l" t="t" r="r" b="b"/>
            <a:pathLst>
              <a:path w="20998592" h="7779636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55258" y="2599120"/>
            <a:ext cx="8161949" cy="1622187"/>
          </a:xfrm>
          <a:custGeom>
            <a:avLst/>
            <a:gdLst/>
            <a:ahLst/>
            <a:cxnLst/>
            <a:rect l="l" t="t" r="r" b="b"/>
            <a:pathLst>
              <a:path w="8161949" h="1622187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3408172"/>
            <a:ext cx="14073576" cy="7146818"/>
          </a:xfrm>
          <a:custGeom>
            <a:avLst/>
            <a:gdLst/>
            <a:ahLst/>
            <a:cxnLst/>
            <a:rect l="l" t="t" r="r" b="b"/>
            <a:pathLst>
              <a:path w="14073576" h="7146818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r="-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90305" y="-4935979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1000" y="5067300"/>
            <a:ext cx="2610108" cy="5005231"/>
          </a:xfrm>
          <a:custGeom>
            <a:avLst/>
            <a:gdLst/>
            <a:ahLst/>
            <a:cxnLst/>
            <a:rect l="l" t="t" r="r" b="b"/>
            <a:pathLst>
              <a:path w="2610108" h="5005231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92200" y="5143500"/>
            <a:ext cx="2635593" cy="4926049"/>
          </a:xfrm>
          <a:custGeom>
            <a:avLst/>
            <a:gdLst/>
            <a:ahLst/>
            <a:cxnLst/>
            <a:rect l="l" t="t" r="r" b="b"/>
            <a:pathLst>
              <a:path w="2635593" h="4926049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1735834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358951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578816" y="8938536"/>
            <a:ext cx="4188269" cy="2172665"/>
          </a:xfrm>
          <a:custGeom>
            <a:avLst/>
            <a:gdLst/>
            <a:ahLst/>
            <a:cxnLst/>
            <a:rect l="l" t="t" r="r" b="b"/>
            <a:pathLst>
              <a:path w="4188269" h="2172665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137141" y="6795275"/>
            <a:ext cx="2100423" cy="4286521"/>
          </a:xfrm>
          <a:custGeom>
            <a:avLst/>
            <a:gdLst/>
            <a:ahLst/>
            <a:cxnLst/>
            <a:rect l="l" t="t" r="r" b="b"/>
            <a:pathLst>
              <a:path w="2100423" h="4286521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144000" y="1842010"/>
            <a:ext cx="1846611" cy="1514221"/>
          </a:xfrm>
          <a:custGeom>
            <a:avLst/>
            <a:gdLst/>
            <a:ahLst/>
            <a:cxnLst/>
            <a:rect l="l" t="t" r="r" b="b"/>
            <a:pathLst>
              <a:path w="1846611" h="151422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315C3F-F614-1EA4-B5F5-3ED229FCC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2019300"/>
            <a:ext cx="10742275" cy="5739511"/>
          </a:xfrm>
          <a:prstGeom prst="rect">
            <a:avLst/>
          </a:prstGeom>
        </p:spPr>
      </p:pic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48788D-BE95-D688-C7D2-054A21430C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0" y="7429500"/>
            <a:ext cx="2380953" cy="23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4" y="3991243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90" y="4043159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4951461" y="484473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761128" y="4798535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/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09"/>
                      </a:moveTo>
                      <a:cubicBezTo>
                        <a:pt x="-14885" y="181113"/>
                        <a:pt x="118614" y="-18117"/>
                        <a:pt x="331153" y="0"/>
                      </a:cubicBezTo>
                      <a:cubicBezTo>
                        <a:pt x="5619060" y="45258"/>
                        <a:pt x="8172974" y="-376760"/>
                        <a:pt x="12098041" y="0"/>
                      </a:cubicBezTo>
                      <a:cubicBezTo>
                        <a:pt x="12309755" y="8249"/>
                        <a:pt x="12396633" y="105920"/>
                        <a:pt x="12429195" y="293909"/>
                      </a:cubicBezTo>
                      <a:cubicBezTo>
                        <a:pt x="12385892" y="473640"/>
                        <a:pt x="12441407" y="625821"/>
                        <a:pt x="12429195" y="909602"/>
                      </a:cubicBezTo>
                      <a:cubicBezTo>
                        <a:pt x="12455065" y="1053635"/>
                        <a:pt x="12304817" y="1178553"/>
                        <a:pt x="12098041" y="1203512"/>
                      </a:cubicBezTo>
                      <a:cubicBezTo>
                        <a:pt x="6555824" y="1233276"/>
                        <a:pt x="2430187" y="1025735"/>
                        <a:pt x="331153" y="1203512"/>
                      </a:cubicBezTo>
                      <a:cubicBezTo>
                        <a:pt x="115787" y="1195387"/>
                        <a:pt x="-43809" y="1071343"/>
                        <a:pt x="0" y="909602"/>
                      </a:cubicBezTo>
                      <a:cubicBezTo>
                        <a:pt x="44224" y="739838"/>
                        <a:pt x="28820" y="411569"/>
                        <a:pt x="0" y="293909"/>
                      </a:cubicBezTo>
                      <a:close/>
                    </a:path>
                    <a:path w="12429195" h="1203512" stroke="0" extrusionOk="0">
                      <a:moveTo>
                        <a:pt x="0" y="293909"/>
                      </a:moveTo>
                      <a:cubicBezTo>
                        <a:pt x="-14264" y="116601"/>
                        <a:pt x="108590" y="17927"/>
                        <a:pt x="331153" y="0"/>
                      </a:cubicBezTo>
                      <a:cubicBezTo>
                        <a:pt x="6195684" y="-202608"/>
                        <a:pt x="7470135" y="206117"/>
                        <a:pt x="12098041" y="0"/>
                      </a:cubicBezTo>
                      <a:cubicBezTo>
                        <a:pt x="12267195" y="-23472"/>
                        <a:pt x="12382538" y="127891"/>
                        <a:pt x="12429195" y="293909"/>
                      </a:cubicBezTo>
                      <a:cubicBezTo>
                        <a:pt x="12406453" y="486994"/>
                        <a:pt x="12397294" y="784098"/>
                        <a:pt x="12429195" y="909602"/>
                      </a:cubicBezTo>
                      <a:cubicBezTo>
                        <a:pt x="12436181" y="1044392"/>
                        <a:pt x="12267065" y="1183296"/>
                        <a:pt x="12098041" y="1203512"/>
                      </a:cubicBezTo>
                      <a:cubicBezTo>
                        <a:pt x="9983556" y="1191413"/>
                        <a:pt x="3599776" y="1154788"/>
                        <a:pt x="331153" y="1203512"/>
                      </a:cubicBezTo>
                      <a:cubicBezTo>
                        <a:pt x="148683" y="1215483"/>
                        <a:pt x="-7109" y="1082362"/>
                        <a:pt x="0" y="909602"/>
                      </a:cubicBezTo>
                      <a:cubicBezTo>
                        <a:pt x="-6599" y="854748"/>
                        <a:pt x="-44502" y="442041"/>
                        <a:pt x="0" y="293909"/>
                      </a:cubicBezTo>
                      <a:close/>
                    </a:path>
                    <a:path w="12429195" h="1203512" fill="none" stroke="0" extrusionOk="0">
                      <a:moveTo>
                        <a:pt x="0" y="293909"/>
                      </a:moveTo>
                      <a:cubicBezTo>
                        <a:pt x="-17625" y="114550"/>
                        <a:pt x="120039" y="-10790"/>
                        <a:pt x="331153" y="0"/>
                      </a:cubicBezTo>
                      <a:cubicBezTo>
                        <a:pt x="6084397" y="115168"/>
                        <a:pt x="8529448" y="-29042"/>
                        <a:pt x="12098041" y="0"/>
                      </a:cubicBezTo>
                      <a:cubicBezTo>
                        <a:pt x="12291250" y="627"/>
                        <a:pt x="12399396" y="109614"/>
                        <a:pt x="12429195" y="293909"/>
                      </a:cubicBezTo>
                      <a:cubicBezTo>
                        <a:pt x="12403113" y="493886"/>
                        <a:pt x="12451537" y="608213"/>
                        <a:pt x="12429195" y="909602"/>
                      </a:cubicBezTo>
                      <a:cubicBezTo>
                        <a:pt x="12460923" y="1041966"/>
                        <a:pt x="12271750" y="1179345"/>
                        <a:pt x="12098041" y="1203512"/>
                      </a:cubicBezTo>
                      <a:cubicBezTo>
                        <a:pt x="7079825" y="1472074"/>
                        <a:pt x="2382292" y="1115899"/>
                        <a:pt x="331153" y="1203512"/>
                      </a:cubicBezTo>
                      <a:cubicBezTo>
                        <a:pt x="114419" y="1198054"/>
                        <a:pt x="-28885" y="1088830"/>
                        <a:pt x="0" y="909602"/>
                      </a:cubicBezTo>
                      <a:cubicBezTo>
                        <a:pt x="40579" y="757398"/>
                        <a:pt x="17661" y="432487"/>
                        <a:pt x="0" y="29390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gấp 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bao nhiêu lần?</a:t>
                  </a:r>
                  <a:endParaRPr lang="en-US" sz="6000" kern="1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10 h 1203512"/>
                    <a:gd name="connsiteX1" fmla="*/ 293910 w 12429195"/>
                    <a:gd name="connsiteY1" fmla="*/ 0 h 1203512"/>
                    <a:gd name="connsiteX2" fmla="*/ 12135285 w 12429195"/>
                    <a:gd name="connsiteY2" fmla="*/ 0 h 1203512"/>
                    <a:gd name="connsiteX3" fmla="*/ 12429195 w 12429195"/>
                    <a:gd name="connsiteY3" fmla="*/ 293910 h 1203512"/>
                    <a:gd name="connsiteX4" fmla="*/ 12429195 w 12429195"/>
                    <a:gd name="connsiteY4" fmla="*/ 909602 h 1203512"/>
                    <a:gd name="connsiteX5" fmla="*/ 12135285 w 12429195"/>
                    <a:gd name="connsiteY5" fmla="*/ 1203512 h 1203512"/>
                    <a:gd name="connsiteX6" fmla="*/ 293910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10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10"/>
                      </a:moveTo>
                      <a:cubicBezTo>
                        <a:pt x="-3916" y="145309"/>
                        <a:pt x="117629" y="-9381"/>
                        <a:pt x="293910" y="0"/>
                      </a:cubicBezTo>
                      <a:cubicBezTo>
                        <a:pt x="3978335" y="-35273"/>
                        <a:pt x="9140995" y="-144294"/>
                        <a:pt x="12135285" y="0"/>
                      </a:cubicBezTo>
                      <a:cubicBezTo>
                        <a:pt x="12301539" y="1197"/>
                        <a:pt x="12424462" y="127597"/>
                        <a:pt x="12429195" y="293910"/>
                      </a:cubicBezTo>
                      <a:cubicBezTo>
                        <a:pt x="12484554" y="469424"/>
                        <a:pt x="12388720" y="679758"/>
                        <a:pt x="12429195" y="909602"/>
                      </a:cubicBezTo>
                      <a:cubicBezTo>
                        <a:pt x="12438532" y="1064863"/>
                        <a:pt x="12301263" y="1199549"/>
                        <a:pt x="12135285" y="1203512"/>
                      </a:cubicBezTo>
                      <a:cubicBezTo>
                        <a:pt x="10250153" y="1281037"/>
                        <a:pt x="3806053" y="1159809"/>
                        <a:pt x="293910" y="1203512"/>
                      </a:cubicBezTo>
                      <a:cubicBezTo>
                        <a:pt x="118225" y="1199809"/>
                        <a:pt x="-23678" y="1071600"/>
                        <a:pt x="0" y="909602"/>
                      </a:cubicBezTo>
                      <a:cubicBezTo>
                        <a:pt x="-9745" y="696765"/>
                        <a:pt x="6923" y="439635"/>
                        <a:pt x="0" y="293910"/>
                      </a:cubicBezTo>
                      <a:close/>
                    </a:path>
                    <a:path w="12429195" h="1203512" stroke="0" extrusionOk="0">
                      <a:moveTo>
                        <a:pt x="0" y="293910"/>
                      </a:moveTo>
                      <a:cubicBezTo>
                        <a:pt x="-7190" y="106744"/>
                        <a:pt x="129829" y="1425"/>
                        <a:pt x="293910" y="0"/>
                      </a:cubicBezTo>
                      <a:cubicBezTo>
                        <a:pt x="1566339" y="-95379"/>
                        <a:pt x="10927552" y="58096"/>
                        <a:pt x="12135285" y="0"/>
                      </a:cubicBezTo>
                      <a:cubicBezTo>
                        <a:pt x="12292031" y="-3925"/>
                        <a:pt x="12420917" y="125639"/>
                        <a:pt x="12429195" y="293910"/>
                      </a:cubicBezTo>
                      <a:cubicBezTo>
                        <a:pt x="12384113" y="522932"/>
                        <a:pt x="12411587" y="723484"/>
                        <a:pt x="12429195" y="909602"/>
                      </a:cubicBezTo>
                      <a:cubicBezTo>
                        <a:pt x="12436534" y="1063200"/>
                        <a:pt x="12290058" y="1195992"/>
                        <a:pt x="12135285" y="1203512"/>
                      </a:cubicBezTo>
                      <a:cubicBezTo>
                        <a:pt x="7638865" y="1143606"/>
                        <a:pt x="5460504" y="1286026"/>
                        <a:pt x="293910" y="1203512"/>
                      </a:cubicBezTo>
                      <a:cubicBezTo>
                        <a:pt x="129072" y="1204134"/>
                        <a:pt x="-18542" y="1090743"/>
                        <a:pt x="0" y="909602"/>
                      </a:cubicBezTo>
                      <a:cubicBezTo>
                        <a:pt x="-14275" y="701072"/>
                        <a:pt x="-46857" y="416560"/>
                        <a:pt x="0" y="293910"/>
                      </a:cubicBezTo>
                      <a:close/>
                    </a:path>
                  </a:pathLst>
                </a:custGeom>
                <a:blipFill>
                  <a:blip r:embed="rId5"/>
                  <a:stretch>
                    <a:fillRect b="-7792"/>
                  </a:stretch>
                </a:blip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7B0CF5-77FD-9F72-32B4-DC8D8217F3C4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</a:t>
              </a:r>
              <a:r>
                <a:rPr lang="en-US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34E2A5AC-8A29-C10A-1D32-D08A4F6FEDA7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85D5DC1-FA53-D620-65C4-4BE1B93EA948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63EDE2C6-F7B9-A9D2-EBBD-3FE88FFF7DCE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09"/>
                  </a:moveTo>
                  <a:cubicBezTo>
                    <a:pt x="-14885" y="181113"/>
                    <a:pt x="118614" y="-18117"/>
                    <a:pt x="331153" y="0"/>
                  </a:cubicBezTo>
                  <a:cubicBezTo>
                    <a:pt x="5619060" y="45258"/>
                    <a:pt x="8172974" y="-376760"/>
                    <a:pt x="12098041" y="0"/>
                  </a:cubicBezTo>
                  <a:cubicBezTo>
                    <a:pt x="12309755" y="8249"/>
                    <a:pt x="12396633" y="105920"/>
                    <a:pt x="12429195" y="293909"/>
                  </a:cubicBezTo>
                  <a:cubicBezTo>
                    <a:pt x="12385892" y="473640"/>
                    <a:pt x="12441407" y="625821"/>
                    <a:pt x="12429195" y="909602"/>
                  </a:cubicBezTo>
                  <a:cubicBezTo>
                    <a:pt x="12455065" y="1053635"/>
                    <a:pt x="12304817" y="1178553"/>
                    <a:pt x="12098041" y="1203512"/>
                  </a:cubicBezTo>
                  <a:cubicBezTo>
                    <a:pt x="6555824" y="1233276"/>
                    <a:pt x="2430187" y="1025735"/>
                    <a:pt x="331153" y="1203512"/>
                  </a:cubicBezTo>
                  <a:cubicBezTo>
                    <a:pt x="115787" y="1195387"/>
                    <a:pt x="-43809" y="1071343"/>
                    <a:pt x="0" y="909602"/>
                  </a:cubicBezTo>
                  <a:cubicBezTo>
                    <a:pt x="44224" y="739838"/>
                    <a:pt x="28820" y="411569"/>
                    <a:pt x="0" y="293909"/>
                  </a:cubicBezTo>
                  <a:close/>
                </a:path>
                <a:path w="12429195" h="1203512" stroke="0" extrusionOk="0">
                  <a:moveTo>
                    <a:pt x="0" y="293909"/>
                  </a:moveTo>
                  <a:cubicBezTo>
                    <a:pt x="-14264" y="116601"/>
                    <a:pt x="108590" y="17927"/>
                    <a:pt x="331153" y="0"/>
                  </a:cubicBezTo>
                  <a:cubicBezTo>
                    <a:pt x="6195684" y="-202608"/>
                    <a:pt x="7470135" y="206117"/>
                    <a:pt x="12098041" y="0"/>
                  </a:cubicBezTo>
                  <a:cubicBezTo>
                    <a:pt x="12267195" y="-23472"/>
                    <a:pt x="12382538" y="127891"/>
                    <a:pt x="12429195" y="293909"/>
                  </a:cubicBezTo>
                  <a:cubicBezTo>
                    <a:pt x="12406453" y="486994"/>
                    <a:pt x="12397294" y="784098"/>
                    <a:pt x="12429195" y="909602"/>
                  </a:cubicBezTo>
                  <a:cubicBezTo>
                    <a:pt x="12436181" y="1044392"/>
                    <a:pt x="12267065" y="1183296"/>
                    <a:pt x="12098041" y="1203512"/>
                  </a:cubicBezTo>
                  <a:cubicBezTo>
                    <a:pt x="9983556" y="1191413"/>
                    <a:pt x="3599776" y="1154788"/>
                    <a:pt x="331153" y="1203512"/>
                  </a:cubicBezTo>
                  <a:cubicBezTo>
                    <a:pt x="148683" y="1215483"/>
                    <a:pt x="-7109" y="1082362"/>
                    <a:pt x="0" y="909602"/>
                  </a:cubicBezTo>
                  <a:cubicBezTo>
                    <a:pt x="-6599" y="854748"/>
                    <a:pt x="-44502" y="442041"/>
                    <a:pt x="0" y="293909"/>
                  </a:cubicBezTo>
                  <a:close/>
                </a:path>
                <a:path w="12429195" h="1203512" fill="none" stroke="0" extrusionOk="0">
                  <a:moveTo>
                    <a:pt x="0" y="293909"/>
                  </a:moveTo>
                  <a:cubicBezTo>
                    <a:pt x="-17625" y="114550"/>
                    <a:pt x="120039" y="-10790"/>
                    <a:pt x="331153" y="0"/>
                  </a:cubicBezTo>
                  <a:cubicBezTo>
                    <a:pt x="6084397" y="115168"/>
                    <a:pt x="8529448" y="-29042"/>
                    <a:pt x="12098041" y="0"/>
                  </a:cubicBezTo>
                  <a:cubicBezTo>
                    <a:pt x="12291250" y="627"/>
                    <a:pt x="12399396" y="109614"/>
                    <a:pt x="12429195" y="293909"/>
                  </a:cubicBezTo>
                  <a:cubicBezTo>
                    <a:pt x="12403113" y="493886"/>
                    <a:pt x="12451537" y="608213"/>
                    <a:pt x="12429195" y="909602"/>
                  </a:cubicBezTo>
                  <a:cubicBezTo>
                    <a:pt x="12460923" y="1041966"/>
                    <a:pt x="12271750" y="1179345"/>
                    <a:pt x="12098041" y="1203512"/>
                  </a:cubicBezTo>
                  <a:cubicBezTo>
                    <a:pt x="7079825" y="1472074"/>
                    <a:pt x="2382292" y="1115899"/>
                    <a:pt x="331153" y="1203512"/>
                  </a:cubicBezTo>
                  <a:cubicBezTo>
                    <a:pt x="114419" y="1198054"/>
                    <a:pt x="-28885" y="1088830"/>
                    <a:pt x="0" y="909602"/>
                  </a:cubicBezTo>
                  <a:cubicBezTo>
                    <a:pt x="40579" y="757398"/>
                    <a:pt x="17661" y="432487"/>
                    <a:pt x="0" y="2939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thích hợp điền vào chỗ chấm 0,152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</a:t>
              </a:r>
              <a:r>
                <a:rPr lang="en-US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...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là:</a:t>
              </a:r>
              <a:endPara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7E3583-774C-466A-7E3B-035C131A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FBEF4F-B048-ABFA-2A29-FB6A049A28C1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6B28696-8669-5EB9-7E9D-6DCB0238A65D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E2D73A05-F636-4F2B-1270-D3D0ABE4A14D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1 520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70A53214-3A63-0A44-63A3-E5415AA37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244F0A7-EC20-62C0-3A72-29B60B6CAD2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65102D5-B4A2-87B6-BCA0-B3ED84F10B17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88B91197-7094-F955-23A1-B625D669D9B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09"/>
                  </a:moveTo>
                  <a:cubicBezTo>
                    <a:pt x="-14885" y="181113"/>
                    <a:pt x="118614" y="-18117"/>
                    <a:pt x="331153" y="0"/>
                  </a:cubicBezTo>
                  <a:cubicBezTo>
                    <a:pt x="5619060" y="45258"/>
                    <a:pt x="8172974" y="-376760"/>
                    <a:pt x="12098041" y="0"/>
                  </a:cubicBezTo>
                  <a:cubicBezTo>
                    <a:pt x="12309755" y="8249"/>
                    <a:pt x="12396633" y="105920"/>
                    <a:pt x="12429195" y="293909"/>
                  </a:cubicBezTo>
                  <a:cubicBezTo>
                    <a:pt x="12385892" y="473640"/>
                    <a:pt x="12441407" y="625821"/>
                    <a:pt x="12429195" y="909602"/>
                  </a:cubicBezTo>
                  <a:cubicBezTo>
                    <a:pt x="12455065" y="1053635"/>
                    <a:pt x="12304817" y="1178553"/>
                    <a:pt x="12098041" y="1203512"/>
                  </a:cubicBezTo>
                  <a:cubicBezTo>
                    <a:pt x="6555824" y="1233276"/>
                    <a:pt x="2430187" y="1025735"/>
                    <a:pt x="331153" y="1203512"/>
                  </a:cubicBezTo>
                  <a:cubicBezTo>
                    <a:pt x="115787" y="1195387"/>
                    <a:pt x="-43809" y="1071343"/>
                    <a:pt x="0" y="909602"/>
                  </a:cubicBezTo>
                  <a:cubicBezTo>
                    <a:pt x="44224" y="739838"/>
                    <a:pt x="28820" y="411569"/>
                    <a:pt x="0" y="293909"/>
                  </a:cubicBezTo>
                  <a:close/>
                </a:path>
                <a:path w="12429195" h="1203512" stroke="0" extrusionOk="0">
                  <a:moveTo>
                    <a:pt x="0" y="293909"/>
                  </a:moveTo>
                  <a:cubicBezTo>
                    <a:pt x="-14264" y="116601"/>
                    <a:pt x="108590" y="17927"/>
                    <a:pt x="331153" y="0"/>
                  </a:cubicBezTo>
                  <a:cubicBezTo>
                    <a:pt x="6195684" y="-202608"/>
                    <a:pt x="7470135" y="206117"/>
                    <a:pt x="12098041" y="0"/>
                  </a:cubicBezTo>
                  <a:cubicBezTo>
                    <a:pt x="12267195" y="-23472"/>
                    <a:pt x="12382538" y="127891"/>
                    <a:pt x="12429195" y="293909"/>
                  </a:cubicBezTo>
                  <a:cubicBezTo>
                    <a:pt x="12406453" y="486994"/>
                    <a:pt x="12397294" y="784098"/>
                    <a:pt x="12429195" y="909602"/>
                  </a:cubicBezTo>
                  <a:cubicBezTo>
                    <a:pt x="12436181" y="1044392"/>
                    <a:pt x="12267065" y="1183296"/>
                    <a:pt x="12098041" y="1203512"/>
                  </a:cubicBezTo>
                  <a:cubicBezTo>
                    <a:pt x="9983556" y="1191413"/>
                    <a:pt x="3599776" y="1154788"/>
                    <a:pt x="331153" y="1203512"/>
                  </a:cubicBezTo>
                  <a:cubicBezTo>
                    <a:pt x="148683" y="1215483"/>
                    <a:pt x="-7109" y="1082362"/>
                    <a:pt x="0" y="909602"/>
                  </a:cubicBezTo>
                  <a:cubicBezTo>
                    <a:pt x="-6599" y="854748"/>
                    <a:pt x="-44502" y="442041"/>
                    <a:pt x="0" y="293909"/>
                  </a:cubicBezTo>
                  <a:close/>
                </a:path>
                <a:path w="12429195" h="1203512" fill="none" stroke="0" extrusionOk="0">
                  <a:moveTo>
                    <a:pt x="0" y="293909"/>
                  </a:moveTo>
                  <a:cubicBezTo>
                    <a:pt x="-17625" y="114550"/>
                    <a:pt x="120039" y="-10790"/>
                    <a:pt x="331153" y="0"/>
                  </a:cubicBezTo>
                  <a:cubicBezTo>
                    <a:pt x="6084397" y="115168"/>
                    <a:pt x="8529448" y="-29042"/>
                    <a:pt x="12098041" y="0"/>
                  </a:cubicBezTo>
                  <a:cubicBezTo>
                    <a:pt x="12291250" y="627"/>
                    <a:pt x="12399396" y="109614"/>
                    <a:pt x="12429195" y="293909"/>
                  </a:cubicBezTo>
                  <a:cubicBezTo>
                    <a:pt x="12403113" y="493886"/>
                    <a:pt x="12451537" y="608213"/>
                    <a:pt x="12429195" y="909602"/>
                  </a:cubicBezTo>
                  <a:cubicBezTo>
                    <a:pt x="12460923" y="1041966"/>
                    <a:pt x="12271750" y="1179345"/>
                    <a:pt x="12098041" y="1203512"/>
                  </a:cubicBezTo>
                  <a:cubicBezTo>
                    <a:pt x="7079825" y="1472074"/>
                    <a:pt x="2382292" y="1115899"/>
                    <a:pt x="331153" y="1203512"/>
                  </a:cubicBezTo>
                  <a:cubicBezTo>
                    <a:pt x="114419" y="1198054"/>
                    <a:pt x="-28885" y="1088830"/>
                    <a:pt x="0" y="909602"/>
                  </a:cubicBezTo>
                  <a:cubicBezTo>
                    <a:pt x="40579" y="757398"/>
                    <a:pt x="17661" y="432487"/>
                    <a:pt x="0" y="2939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10 500 000cm²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Diện tích đó tương đương với bao nhiêu m</a:t>
              </a:r>
              <a:r>
                <a:rPr lang="vi-VN" sz="4000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1A73A70-A494-5242-B8FD-A26E4989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45CA2-59D1-8A3F-D955-5A9A6EBF873A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4265963F-7F1F-A7F4-162B-45D2FE7DED71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11C91E9-2B70-FA8E-60AC-E77093F1898C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DFBE755-A581-9D3B-86E4-41A043B79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873EFCD-7C09-BCFC-9BC2-8F79C9E015BF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13AF18A-34F2-E923-0C4D-50CD26017DC1}"/>
              </a:ext>
            </a:extLst>
          </p:cNvPr>
          <p:cNvGrpSpPr/>
          <p:nvPr/>
        </p:nvGrpSpPr>
        <p:grpSpPr>
          <a:xfrm>
            <a:off x="890340" y="919274"/>
            <a:ext cx="16940459" cy="2022212"/>
            <a:chOff x="308203" y="2337884"/>
            <a:chExt cx="13208647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8CF3587E-0CF5-048B-2020-B1934772DFD8}"/>
                </a:ext>
              </a:extLst>
            </p:cNvPr>
            <p:cNvSpPr/>
            <p:nvPr/>
          </p:nvSpPr>
          <p:spPr>
            <a:xfrm>
              <a:off x="749932" y="2533778"/>
              <a:ext cx="12766918" cy="12035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6373929"/>
                        <a:gd name="connsiteY0" fmla="*/ 289862 h 1739135"/>
                        <a:gd name="connsiteX1" fmla="*/ 289862 w 16373929"/>
                        <a:gd name="connsiteY1" fmla="*/ 0 h 1739135"/>
                        <a:gd name="connsiteX2" fmla="*/ 16084067 w 16373929"/>
                        <a:gd name="connsiteY2" fmla="*/ 0 h 1739135"/>
                        <a:gd name="connsiteX3" fmla="*/ 16373929 w 16373929"/>
                        <a:gd name="connsiteY3" fmla="*/ 289862 h 1739135"/>
                        <a:gd name="connsiteX4" fmla="*/ 16373929 w 16373929"/>
                        <a:gd name="connsiteY4" fmla="*/ 1449273 h 1739135"/>
                        <a:gd name="connsiteX5" fmla="*/ 16084067 w 16373929"/>
                        <a:gd name="connsiteY5" fmla="*/ 1739135 h 1739135"/>
                        <a:gd name="connsiteX6" fmla="*/ 289862 w 16373929"/>
                        <a:gd name="connsiteY6" fmla="*/ 1739135 h 1739135"/>
                        <a:gd name="connsiteX7" fmla="*/ 0 w 16373929"/>
                        <a:gd name="connsiteY7" fmla="*/ 1449273 h 1739135"/>
                        <a:gd name="connsiteX8" fmla="*/ 0 w 16373929"/>
                        <a:gd name="connsiteY8" fmla="*/ 289862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373929" h="1739135" fill="none" extrusionOk="0">
                          <a:moveTo>
                            <a:pt x="0" y="289862"/>
                          </a:moveTo>
                          <a:cubicBezTo>
                            <a:pt x="-1980" y="136714"/>
                            <a:pt x="116692" y="-8792"/>
                            <a:pt x="289862" y="0"/>
                          </a:cubicBezTo>
                          <a:cubicBezTo>
                            <a:pt x="7429159" y="-35273"/>
                            <a:pt x="13707491" y="-144294"/>
                            <a:pt x="16084067" y="0"/>
                          </a:cubicBezTo>
                          <a:cubicBezTo>
                            <a:pt x="16252307" y="2482"/>
                            <a:pt x="16368889" y="125527"/>
                            <a:pt x="16373929" y="289862"/>
                          </a:cubicBezTo>
                          <a:cubicBezTo>
                            <a:pt x="16463674" y="671546"/>
                            <a:pt x="16474490" y="934190"/>
                            <a:pt x="16373929" y="1449273"/>
                          </a:cubicBezTo>
                          <a:cubicBezTo>
                            <a:pt x="16393884" y="1594269"/>
                            <a:pt x="16265077" y="1716452"/>
                            <a:pt x="16084067" y="1739135"/>
                          </a:cubicBezTo>
                          <a:cubicBezTo>
                            <a:pt x="12345730" y="1816660"/>
                            <a:pt x="2451939" y="1695432"/>
                            <a:pt x="289862" y="1739135"/>
                          </a:cubicBezTo>
                          <a:cubicBezTo>
                            <a:pt x="101542" y="1731312"/>
                            <a:pt x="-12345" y="1609190"/>
                            <a:pt x="0" y="1449273"/>
                          </a:cubicBezTo>
                          <a:cubicBezTo>
                            <a:pt x="41005" y="1313696"/>
                            <a:pt x="7122" y="757463"/>
                            <a:pt x="0" y="289862"/>
                          </a:cubicBezTo>
                          <a:close/>
                        </a:path>
                        <a:path w="16373929" h="1739135" stroke="0" extrusionOk="0">
                          <a:moveTo>
                            <a:pt x="0" y="289862"/>
                          </a:moveTo>
                          <a:cubicBezTo>
                            <a:pt x="-6063" y="108827"/>
                            <a:pt x="121631" y="6596"/>
                            <a:pt x="289862" y="0"/>
                          </a:cubicBezTo>
                          <a:cubicBezTo>
                            <a:pt x="7734502" y="-95379"/>
                            <a:pt x="14022436" y="58096"/>
                            <a:pt x="16084067" y="0"/>
                          </a:cubicBezTo>
                          <a:cubicBezTo>
                            <a:pt x="16235549" y="-6057"/>
                            <a:pt x="16353736" y="115264"/>
                            <a:pt x="16373929" y="289862"/>
                          </a:cubicBezTo>
                          <a:cubicBezTo>
                            <a:pt x="16472753" y="522580"/>
                            <a:pt x="16302340" y="1024903"/>
                            <a:pt x="16373929" y="1449273"/>
                          </a:cubicBezTo>
                          <a:cubicBezTo>
                            <a:pt x="16386230" y="1594737"/>
                            <a:pt x="16228587" y="1723629"/>
                            <a:pt x="16084067" y="1739135"/>
                          </a:cubicBezTo>
                          <a:cubicBezTo>
                            <a:pt x="13601741" y="1679229"/>
                            <a:pt x="1970813" y="1821649"/>
                            <a:pt x="289862" y="1739135"/>
                          </a:cubicBezTo>
                          <a:cubicBezTo>
                            <a:pt x="118406" y="1741946"/>
                            <a:pt x="-22421" y="1632114"/>
                            <a:pt x="0" y="1449273"/>
                          </a:cubicBezTo>
                          <a:cubicBezTo>
                            <a:pt x="26139" y="939856"/>
                            <a:pt x="-1493" y="452118"/>
                            <a:pt x="0" y="28986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ết quả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phép tính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+ 10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A4C3EB5-9986-FCCD-EDFA-10AD832E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B5B0-C3B4-9492-F61B-334C6371BA56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FD9B1DD2-ACDA-64A1-3514-52F21300D04B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5D56B008-B6B1-59F5-2B2D-D966C973032B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4,1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0744EBDB-1C9F-5551-CEEF-2D12F1C3B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8467" y="5483252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18702" y="7178312"/>
            <a:ext cx="4009616" cy="2079988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2854" y="351166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15993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857281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816538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35361" y="5896790"/>
            <a:ext cx="3318725" cy="1642037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79124" y="2719563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153880" y="-68127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40585" y="5219700"/>
            <a:ext cx="7036586" cy="5963706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99681" y="7815643"/>
            <a:ext cx="1896968" cy="4332674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60834" y="-2254949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87200" y="5448300"/>
            <a:ext cx="6400800" cy="5735106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893663" y="8292118"/>
            <a:ext cx="4758943" cy="2710614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089F58-6E3C-5B74-4A21-0BEBE918B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000" y="266700"/>
            <a:ext cx="3556998" cy="1640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F4DC-3A32-1CAD-23AC-904026E4FC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1638300"/>
            <a:ext cx="10308764" cy="408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3542800-1D71-D404-FDB3-9C066201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73" y="1562100"/>
            <a:ext cx="9490827" cy="71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368</Words>
  <Application>Microsoft Office PowerPoint</Application>
  <PresentationFormat>Custom</PresentationFormat>
  <Paragraphs>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#9Slide05 SVNClementine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Segoe UI Black</vt:lpstr>
      <vt:lpstr>SVN-Poky's</vt:lpstr>
      <vt:lpstr>Times New Roman</vt:lpstr>
      <vt:lpstr>Office Theme</vt:lpstr>
      <vt:lpstr>1_Office Theme</vt:lpstr>
      <vt:lpstr>1_Chủ đề Office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PC</cp:lastModifiedBy>
  <cp:revision>19</cp:revision>
  <dcterms:created xsi:type="dcterms:W3CDTF">2006-08-16T00:00:00Z</dcterms:created>
  <dcterms:modified xsi:type="dcterms:W3CDTF">2025-12-02T00:59:34Z</dcterms:modified>
  <dc:identifier>DAGR2Yeb-4Y</dc:identifier>
</cp:coreProperties>
</file>