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5.wav" ContentType="audio/wav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</p:sldMasterIdLst>
  <p:notesMasterIdLst>
    <p:notesMasterId r:id="rId20"/>
  </p:notesMasterIdLst>
  <p:sldIdLst>
    <p:sldId id="314" r:id="rId3"/>
    <p:sldId id="316" r:id="rId4"/>
    <p:sldId id="296" r:id="rId5"/>
    <p:sldId id="297" r:id="rId6"/>
    <p:sldId id="339" r:id="rId7"/>
    <p:sldId id="333" r:id="rId8"/>
    <p:sldId id="325" r:id="rId9"/>
    <p:sldId id="332" r:id="rId10"/>
    <p:sldId id="300" r:id="rId11"/>
    <p:sldId id="301" r:id="rId12"/>
    <p:sldId id="326" r:id="rId13"/>
    <p:sldId id="319" r:id="rId14"/>
    <p:sldId id="320" r:id="rId15"/>
    <p:sldId id="344" r:id="rId16"/>
    <p:sldId id="324" r:id="rId17"/>
    <p:sldId id="323" r:id="rId18"/>
    <p:sldId id="269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83E08"/>
    <a:srgbClr val="A975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B916240-BBCE-4FA1-84E6-0528A80237C3}" v="7" dt="2025-11-23T13:14:03.45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60"/>
  </p:normalViewPr>
  <p:slideViewPr>
    <p:cSldViewPr>
      <p:cViewPr varScale="1">
        <p:scale>
          <a:sx n="55" d="100"/>
          <a:sy n="55" d="100"/>
        </p:scale>
        <p:origin x="1548" y="2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microsoft.com/office/2015/10/relationships/revisionInfo" Target="revisionInfo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uongthao2010@gmail.com" userId="2a6fb95498885ee5" providerId="LiveId" clId="{9AFE4B84-2679-4851-9767-12B76AB766C4}"/>
    <pc:docChg chg="custSel delSld modSld">
      <pc:chgData name="thuongthao2010@gmail.com" userId="2a6fb95498885ee5" providerId="LiveId" clId="{9AFE4B84-2679-4851-9767-12B76AB766C4}" dt="2025-11-23T13:15:25.824" v="45" actId="21"/>
      <pc:docMkLst>
        <pc:docMk/>
      </pc:docMkLst>
      <pc:sldChg chg="delSp mod delAnim">
        <pc:chgData name="thuongthao2010@gmail.com" userId="2a6fb95498885ee5" providerId="LiveId" clId="{9AFE4B84-2679-4851-9767-12B76AB766C4}" dt="2025-11-23T13:15:25.824" v="45" actId="21"/>
        <pc:sldMkLst>
          <pc:docMk/>
          <pc:sldMk cId="221803248" sldId="269"/>
        </pc:sldMkLst>
        <pc:spChg chg="del">
          <ac:chgData name="thuongthao2010@gmail.com" userId="2a6fb95498885ee5" providerId="LiveId" clId="{9AFE4B84-2679-4851-9767-12B76AB766C4}" dt="2025-11-23T13:15:25.824" v="45" actId="21"/>
          <ac:spMkLst>
            <pc:docMk/>
            <pc:sldMk cId="221803248" sldId="269"/>
            <ac:spMk id="26" creationId="{00000000-0000-0000-0000-000000000000}"/>
          </ac:spMkLst>
        </pc:spChg>
      </pc:sldChg>
      <pc:sldChg chg="delSp">
        <pc:chgData name="thuongthao2010@gmail.com" userId="2a6fb95498885ee5" providerId="LiveId" clId="{9AFE4B84-2679-4851-9767-12B76AB766C4}" dt="2025-11-23T13:13:58.089" v="7" actId="21"/>
        <pc:sldMkLst>
          <pc:docMk/>
          <pc:sldMk cId="2084818009" sldId="296"/>
        </pc:sldMkLst>
        <pc:spChg chg="del">
          <ac:chgData name="thuongthao2010@gmail.com" userId="2a6fb95498885ee5" providerId="LiveId" clId="{9AFE4B84-2679-4851-9767-12B76AB766C4}" dt="2025-11-23T13:13:58.089" v="7" actId="21"/>
          <ac:spMkLst>
            <pc:docMk/>
            <pc:sldMk cId="2084818009" sldId="296"/>
            <ac:spMk id="11" creationId="{00000000-0000-0000-0000-000000000000}"/>
          </ac:spMkLst>
        </pc:spChg>
      </pc:sldChg>
      <pc:sldChg chg="delSp">
        <pc:chgData name="thuongthao2010@gmail.com" userId="2a6fb95498885ee5" providerId="LiveId" clId="{9AFE4B84-2679-4851-9767-12B76AB766C4}" dt="2025-11-23T13:14:03.458" v="8" actId="21"/>
        <pc:sldMkLst>
          <pc:docMk/>
          <pc:sldMk cId="2293406492" sldId="297"/>
        </pc:sldMkLst>
        <pc:spChg chg="del">
          <ac:chgData name="thuongthao2010@gmail.com" userId="2a6fb95498885ee5" providerId="LiveId" clId="{9AFE4B84-2679-4851-9767-12B76AB766C4}" dt="2025-11-23T13:14:03.458" v="8" actId="21"/>
          <ac:spMkLst>
            <pc:docMk/>
            <pc:sldMk cId="2293406492" sldId="297"/>
            <ac:spMk id="10" creationId="{00000000-0000-0000-0000-000000000000}"/>
          </ac:spMkLst>
        </pc:spChg>
      </pc:sldChg>
      <pc:sldChg chg="delSp modSp mod">
        <pc:chgData name="thuongthao2010@gmail.com" userId="2a6fb95498885ee5" providerId="LiveId" clId="{9AFE4B84-2679-4851-9767-12B76AB766C4}" dt="2025-11-23T13:14:32.351" v="23"/>
        <pc:sldMkLst>
          <pc:docMk/>
          <pc:sldMk cId="1835364763" sldId="300"/>
        </pc:sldMkLst>
        <pc:spChg chg="del mod">
          <ac:chgData name="thuongthao2010@gmail.com" userId="2a6fb95498885ee5" providerId="LiveId" clId="{9AFE4B84-2679-4851-9767-12B76AB766C4}" dt="2025-11-23T13:14:32.351" v="23"/>
          <ac:spMkLst>
            <pc:docMk/>
            <pc:sldMk cId="1835364763" sldId="300"/>
            <ac:spMk id="64" creationId="{00000000-0000-0000-0000-000000000000}"/>
          </ac:spMkLst>
        </pc:spChg>
      </pc:sldChg>
      <pc:sldChg chg="delSp modSp mod">
        <pc:chgData name="thuongthao2010@gmail.com" userId="2a6fb95498885ee5" providerId="LiveId" clId="{9AFE4B84-2679-4851-9767-12B76AB766C4}" dt="2025-11-23T13:14:36.079" v="26"/>
        <pc:sldMkLst>
          <pc:docMk/>
          <pc:sldMk cId="1770435573" sldId="301"/>
        </pc:sldMkLst>
        <pc:spChg chg="del mod">
          <ac:chgData name="thuongthao2010@gmail.com" userId="2a6fb95498885ee5" providerId="LiveId" clId="{9AFE4B84-2679-4851-9767-12B76AB766C4}" dt="2025-11-23T13:14:36.079" v="26"/>
          <ac:spMkLst>
            <pc:docMk/>
            <pc:sldMk cId="1770435573" sldId="301"/>
            <ac:spMk id="10" creationId="{00000000-0000-0000-0000-000000000000}"/>
          </ac:spMkLst>
        </pc:spChg>
      </pc:sldChg>
      <pc:sldChg chg="del">
        <pc:chgData name="thuongthao2010@gmail.com" userId="2a6fb95498885ee5" providerId="LiveId" clId="{9AFE4B84-2679-4851-9767-12B76AB766C4}" dt="2025-11-23T13:14:53.431" v="30" actId="2696"/>
        <pc:sldMkLst>
          <pc:docMk/>
          <pc:sldMk cId="1332809534" sldId="305"/>
        </pc:sldMkLst>
      </pc:sldChg>
      <pc:sldChg chg="delSp modSp mod delAnim">
        <pc:chgData name="thuongthao2010@gmail.com" userId="2a6fb95498885ee5" providerId="LiveId" clId="{9AFE4B84-2679-4851-9767-12B76AB766C4}" dt="2025-11-23T13:13:46.240" v="5" actId="21"/>
        <pc:sldMkLst>
          <pc:docMk/>
          <pc:sldMk cId="816421726" sldId="314"/>
        </pc:sldMkLst>
        <pc:spChg chg="del">
          <ac:chgData name="thuongthao2010@gmail.com" userId="2a6fb95498885ee5" providerId="LiveId" clId="{9AFE4B84-2679-4851-9767-12B76AB766C4}" dt="2025-11-23T13:13:26.875" v="0" actId="21"/>
          <ac:spMkLst>
            <pc:docMk/>
            <pc:sldMk cId="816421726" sldId="314"/>
            <ac:spMk id="4" creationId="{00000000-0000-0000-0000-000000000000}"/>
          </ac:spMkLst>
        </pc:spChg>
        <pc:spChg chg="del">
          <ac:chgData name="thuongthao2010@gmail.com" userId="2a6fb95498885ee5" providerId="LiveId" clId="{9AFE4B84-2679-4851-9767-12B76AB766C4}" dt="2025-11-23T13:13:46.240" v="5" actId="21"/>
          <ac:spMkLst>
            <pc:docMk/>
            <pc:sldMk cId="816421726" sldId="314"/>
            <ac:spMk id="20" creationId="{AABAA52D-1A25-BC3E-5586-007E7952A2B9}"/>
          </ac:spMkLst>
        </pc:spChg>
        <pc:spChg chg="mod">
          <ac:chgData name="thuongthao2010@gmail.com" userId="2a6fb95498885ee5" providerId="LiveId" clId="{9AFE4B84-2679-4851-9767-12B76AB766C4}" dt="2025-11-23T13:13:38.321" v="3" actId="20577"/>
          <ac:spMkLst>
            <pc:docMk/>
            <pc:sldMk cId="816421726" sldId="314"/>
            <ac:spMk id="21" creationId="{0A0375AB-43EB-FD75-AA8F-C5C3E23D6394}"/>
          </ac:spMkLst>
        </pc:spChg>
        <pc:picChg chg="del">
          <ac:chgData name="thuongthao2010@gmail.com" userId="2a6fb95498885ee5" providerId="LiveId" clId="{9AFE4B84-2679-4851-9767-12B76AB766C4}" dt="2025-11-23T13:13:42.114" v="4" actId="21"/>
          <ac:picMkLst>
            <pc:docMk/>
            <pc:sldMk cId="816421726" sldId="314"/>
            <ac:picMk id="19" creationId="{00000000-0000-0000-0000-000000000000}"/>
          </ac:picMkLst>
        </pc:picChg>
        <pc:picChg chg="del">
          <ac:chgData name="thuongthao2010@gmail.com" userId="2a6fb95498885ee5" providerId="LiveId" clId="{9AFE4B84-2679-4851-9767-12B76AB766C4}" dt="2025-11-23T13:13:33.295" v="1" actId="21"/>
          <ac:picMkLst>
            <pc:docMk/>
            <pc:sldMk cId="816421726" sldId="314"/>
            <ac:picMk id="30" creationId="{00000000-0000-0000-0000-000000000000}"/>
          </ac:picMkLst>
        </pc:picChg>
      </pc:sldChg>
      <pc:sldChg chg="delSp">
        <pc:chgData name="thuongthao2010@gmail.com" userId="2a6fb95498885ee5" providerId="LiveId" clId="{9AFE4B84-2679-4851-9767-12B76AB766C4}" dt="2025-11-23T13:13:52.569" v="6" actId="21"/>
        <pc:sldMkLst>
          <pc:docMk/>
          <pc:sldMk cId="2092347403" sldId="316"/>
        </pc:sldMkLst>
        <pc:spChg chg="del">
          <ac:chgData name="thuongthao2010@gmail.com" userId="2a6fb95498885ee5" providerId="LiveId" clId="{9AFE4B84-2679-4851-9767-12B76AB766C4}" dt="2025-11-23T13:13:52.569" v="6" actId="21"/>
          <ac:spMkLst>
            <pc:docMk/>
            <pc:sldMk cId="2092347403" sldId="316"/>
            <ac:spMk id="3076" creationId="{00000000-0000-0000-0000-000000000000}"/>
          </ac:spMkLst>
        </pc:spChg>
      </pc:sldChg>
      <pc:sldChg chg="delSp modSp mod">
        <pc:chgData name="thuongthao2010@gmail.com" userId="2a6fb95498885ee5" providerId="LiveId" clId="{9AFE4B84-2679-4851-9767-12B76AB766C4}" dt="2025-11-23T13:15:02.840" v="34"/>
        <pc:sldMkLst>
          <pc:docMk/>
          <pc:sldMk cId="2691941287" sldId="320"/>
        </pc:sldMkLst>
        <pc:spChg chg="del mod">
          <ac:chgData name="thuongthao2010@gmail.com" userId="2a6fb95498885ee5" providerId="LiveId" clId="{9AFE4B84-2679-4851-9767-12B76AB766C4}" dt="2025-11-23T13:15:02.840" v="34"/>
          <ac:spMkLst>
            <pc:docMk/>
            <pc:sldMk cId="2691941287" sldId="320"/>
            <ac:spMk id="2" creationId="{00000000-0000-0000-0000-000000000000}"/>
          </ac:spMkLst>
        </pc:spChg>
        <pc:spChg chg="mod">
          <ac:chgData name="thuongthao2010@gmail.com" userId="2a6fb95498885ee5" providerId="LiveId" clId="{9AFE4B84-2679-4851-9767-12B76AB766C4}" dt="2025-11-23T13:15:00.918" v="32" actId="20577"/>
          <ac:spMkLst>
            <pc:docMk/>
            <pc:sldMk cId="2691941287" sldId="320"/>
            <ac:spMk id="28" creationId="{00000000-0000-0000-0000-000000000000}"/>
          </ac:spMkLst>
        </pc:spChg>
      </pc:sldChg>
      <pc:sldChg chg="delSp modSp mod">
        <pc:chgData name="thuongthao2010@gmail.com" userId="2a6fb95498885ee5" providerId="LiveId" clId="{9AFE4B84-2679-4851-9767-12B76AB766C4}" dt="2025-11-23T13:15:19.138" v="44"/>
        <pc:sldMkLst>
          <pc:docMk/>
          <pc:sldMk cId="2470479934" sldId="323"/>
        </pc:sldMkLst>
        <pc:spChg chg="del mod">
          <ac:chgData name="thuongthao2010@gmail.com" userId="2a6fb95498885ee5" providerId="LiveId" clId="{9AFE4B84-2679-4851-9767-12B76AB766C4}" dt="2025-11-23T13:15:19.138" v="44"/>
          <ac:spMkLst>
            <pc:docMk/>
            <pc:sldMk cId="2470479934" sldId="323"/>
            <ac:spMk id="6" creationId="{00000000-0000-0000-0000-000000000000}"/>
          </ac:spMkLst>
        </pc:spChg>
        <pc:spChg chg="mod">
          <ac:chgData name="thuongthao2010@gmail.com" userId="2a6fb95498885ee5" providerId="LiveId" clId="{9AFE4B84-2679-4851-9767-12B76AB766C4}" dt="2025-11-23T13:15:18.780" v="42" actId="14100"/>
          <ac:spMkLst>
            <pc:docMk/>
            <pc:sldMk cId="2470479934" sldId="323"/>
            <ac:spMk id="16" creationId="{00000000-0000-0000-0000-000000000000}"/>
          </ac:spMkLst>
        </pc:spChg>
      </pc:sldChg>
      <pc:sldChg chg="delSp modSp mod">
        <pc:chgData name="thuongthao2010@gmail.com" userId="2a6fb95498885ee5" providerId="LiveId" clId="{9AFE4B84-2679-4851-9767-12B76AB766C4}" dt="2025-11-23T13:15:11.729" v="40"/>
        <pc:sldMkLst>
          <pc:docMk/>
          <pc:sldMk cId="2059941435" sldId="324"/>
        </pc:sldMkLst>
        <pc:spChg chg="del mod">
          <ac:chgData name="thuongthao2010@gmail.com" userId="2a6fb95498885ee5" providerId="LiveId" clId="{9AFE4B84-2679-4851-9767-12B76AB766C4}" dt="2025-11-23T13:15:11.729" v="40"/>
          <ac:spMkLst>
            <pc:docMk/>
            <pc:sldMk cId="2059941435" sldId="324"/>
            <ac:spMk id="6" creationId="{00000000-0000-0000-0000-000000000000}"/>
          </ac:spMkLst>
        </pc:spChg>
      </pc:sldChg>
      <pc:sldChg chg="delSp modSp mod">
        <pc:chgData name="thuongthao2010@gmail.com" userId="2a6fb95498885ee5" providerId="LiveId" clId="{9AFE4B84-2679-4851-9767-12B76AB766C4}" dt="2025-11-23T13:14:22.863" v="17"/>
        <pc:sldMkLst>
          <pc:docMk/>
          <pc:sldMk cId="1315481602" sldId="325"/>
        </pc:sldMkLst>
        <pc:spChg chg="del mod">
          <ac:chgData name="thuongthao2010@gmail.com" userId="2a6fb95498885ee5" providerId="LiveId" clId="{9AFE4B84-2679-4851-9767-12B76AB766C4}" dt="2025-11-23T13:14:22.863" v="17"/>
          <ac:spMkLst>
            <pc:docMk/>
            <pc:sldMk cId="1315481602" sldId="325"/>
            <ac:spMk id="2" creationId="{00000000-0000-0000-0000-000000000000}"/>
          </ac:spMkLst>
        </pc:spChg>
      </pc:sldChg>
      <pc:sldChg chg="delSp modSp mod">
        <pc:chgData name="thuongthao2010@gmail.com" userId="2a6fb95498885ee5" providerId="LiveId" clId="{9AFE4B84-2679-4851-9767-12B76AB766C4}" dt="2025-11-23T13:14:42.831" v="29"/>
        <pc:sldMkLst>
          <pc:docMk/>
          <pc:sldMk cId="1142278413" sldId="326"/>
        </pc:sldMkLst>
        <pc:spChg chg="del mod">
          <ac:chgData name="thuongthao2010@gmail.com" userId="2a6fb95498885ee5" providerId="LiveId" clId="{9AFE4B84-2679-4851-9767-12B76AB766C4}" dt="2025-11-23T13:14:42.831" v="29"/>
          <ac:spMkLst>
            <pc:docMk/>
            <pc:sldMk cId="1142278413" sldId="326"/>
            <ac:spMk id="10" creationId="{00000000-0000-0000-0000-000000000000}"/>
          </ac:spMkLst>
        </pc:spChg>
      </pc:sldChg>
      <pc:sldChg chg="delSp modSp mod">
        <pc:chgData name="thuongthao2010@gmail.com" userId="2a6fb95498885ee5" providerId="LiveId" clId="{9AFE4B84-2679-4851-9767-12B76AB766C4}" dt="2025-11-23T13:14:28.150" v="20"/>
        <pc:sldMkLst>
          <pc:docMk/>
          <pc:sldMk cId="770694768" sldId="332"/>
        </pc:sldMkLst>
        <pc:spChg chg="del mod">
          <ac:chgData name="thuongthao2010@gmail.com" userId="2a6fb95498885ee5" providerId="LiveId" clId="{9AFE4B84-2679-4851-9767-12B76AB766C4}" dt="2025-11-23T13:14:28.150" v="20"/>
          <ac:spMkLst>
            <pc:docMk/>
            <pc:sldMk cId="770694768" sldId="332"/>
            <ac:spMk id="6" creationId="{00000000-0000-0000-0000-000000000000}"/>
          </ac:spMkLst>
        </pc:spChg>
      </pc:sldChg>
      <pc:sldChg chg="delSp modSp mod">
        <pc:chgData name="thuongthao2010@gmail.com" userId="2a6fb95498885ee5" providerId="LiveId" clId="{9AFE4B84-2679-4851-9767-12B76AB766C4}" dt="2025-11-23T13:14:18" v="14"/>
        <pc:sldMkLst>
          <pc:docMk/>
          <pc:sldMk cId="2379002924" sldId="333"/>
        </pc:sldMkLst>
        <pc:spChg chg="del mod">
          <ac:chgData name="thuongthao2010@gmail.com" userId="2a6fb95498885ee5" providerId="LiveId" clId="{9AFE4B84-2679-4851-9767-12B76AB766C4}" dt="2025-11-23T13:14:18" v="14"/>
          <ac:spMkLst>
            <pc:docMk/>
            <pc:sldMk cId="2379002924" sldId="333"/>
            <ac:spMk id="11" creationId="{00000000-0000-0000-0000-000000000000}"/>
          </ac:spMkLst>
        </pc:spChg>
      </pc:sldChg>
      <pc:sldChg chg="delSp modSp mod">
        <pc:chgData name="thuongthao2010@gmail.com" userId="2a6fb95498885ee5" providerId="LiveId" clId="{9AFE4B84-2679-4851-9767-12B76AB766C4}" dt="2025-11-23T13:14:13.424" v="11"/>
        <pc:sldMkLst>
          <pc:docMk/>
          <pc:sldMk cId="4087141392" sldId="339"/>
        </pc:sldMkLst>
        <pc:spChg chg="del mod">
          <ac:chgData name="thuongthao2010@gmail.com" userId="2a6fb95498885ee5" providerId="LiveId" clId="{9AFE4B84-2679-4851-9767-12B76AB766C4}" dt="2025-11-23T13:14:13.424" v="11"/>
          <ac:spMkLst>
            <pc:docMk/>
            <pc:sldMk cId="4087141392" sldId="339"/>
            <ac:spMk id="11" creationId="{00000000-0000-0000-0000-000000000000}"/>
          </ac:spMkLst>
        </pc:spChg>
      </pc:sldChg>
      <pc:sldChg chg="delSp modSp mod">
        <pc:chgData name="thuongthao2010@gmail.com" userId="2a6fb95498885ee5" providerId="LiveId" clId="{9AFE4B84-2679-4851-9767-12B76AB766C4}" dt="2025-11-23T13:15:07.327" v="37"/>
        <pc:sldMkLst>
          <pc:docMk/>
          <pc:sldMk cId="1763367987" sldId="344"/>
        </pc:sldMkLst>
        <pc:spChg chg="del mod">
          <ac:chgData name="thuongthao2010@gmail.com" userId="2a6fb95498885ee5" providerId="LiveId" clId="{9AFE4B84-2679-4851-9767-12B76AB766C4}" dt="2025-11-23T13:15:07.327" v="37"/>
          <ac:spMkLst>
            <pc:docMk/>
            <pc:sldMk cId="1763367987" sldId="344"/>
            <ac:spMk id="16" creationId="{73C8B3C7-ADE0-49E4-BD07-C7749883CDE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9F233E-A585-4B7A-9E23-1785F801BBFD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B3B0F3-945C-435A-8F45-1D8BD7EE5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60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2401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80052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9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782D347F-0C2B-42FD-8E96-F6FA5488F0AE}" type="slidenum">
              <a:rPr lang="en-US" smtClean="0">
                <a:latin typeface="Calibri" pitchFamily="34" charset="0"/>
              </a:rPr>
              <a:pPr eaLnBrk="1" hangingPunct="1"/>
              <a:t>12</a:t>
            </a:fld>
            <a:endParaRPr lang="en-US">
              <a:latin typeface="Calibri" pitchFamily="34" charset="0"/>
            </a:endParaRPr>
          </a:p>
        </p:txBody>
      </p:sp>
      <p:sp>
        <p:nvSpPr>
          <p:cNvPr id="266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67350" cy="4095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1416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02185-7221-4DDA-BC6E-3405DB4C524D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1C565-75CA-4490-B339-1A88D8629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329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02185-7221-4DDA-BC6E-3405DB4C524D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1C565-75CA-4490-B339-1A88D8629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485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02185-7221-4DDA-BC6E-3405DB4C524D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1C565-75CA-4490-B339-1A88D8629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3861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C206B-DD79-4732-B006-70C2B51E5A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44856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41" y="2005"/>
            <a:ext cx="912437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EFD9DF3D-D601-4B99-8E1D-0C7D6D6BE0FA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D91D898C-C652-48DD-8E29-A0E7DD0AE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6824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6" y="2004"/>
            <a:ext cx="912437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EFD9DF3D-D601-4B99-8E1D-0C7D6D6BE0FA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D91D898C-C652-48DD-8E29-A0E7DD0AE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4100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4335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1446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1287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0772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767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02185-7221-4DDA-BC6E-3405DB4C524D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1C565-75CA-4490-B339-1A88D8629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4223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4759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1008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2778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0467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3105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809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02185-7221-4DDA-BC6E-3405DB4C524D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1C565-75CA-4490-B339-1A88D8629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58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02185-7221-4DDA-BC6E-3405DB4C524D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1C565-75CA-4490-B339-1A88D8629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910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02185-7221-4DDA-BC6E-3405DB4C524D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1C565-75CA-4490-B339-1A88D8629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408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02185-7221-4DDA-BC6E-3405DB4C524D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1C565-75CA-4490-B339-1A88D8629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994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02185-7221-4DDA-BC6E-3405DB4C524D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1C565-75CA-4490-B339-1A88D8629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413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02185-7221-4DDA-BC6E-3405DB4C524D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1C565-75CA-4490-B339-1A88D8629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571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02185-7221-4DDA-BC6E-3405DB4C524D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1C565-75CA-4490-B339-1A88D8629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677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202185-7221-4DDA-BC6E-3405DB4C524D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71C565-75CA-4490-B339-1A88D8629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894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703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13" Type="http://schemas.openxmlformats.org/officeDocument/2006/relationships/image" Target="../media/image10.png"/><Relationship Id="rId3" Type="http://schemas.openxmlformats.org/officeDocument/2006/relationships/audio" Target="../media/media1.mp3"/><Relationship Id="rId7" Type="http://schemas.openxmlformats.org/officeDocument/2006/relationships/slide" Target="slide13.xml"/><Relationship Id="rId12" Type="http://schemas.openxmlformats.org/officeDocument/2006/relationships/image" Target="../media/image9.gif"/><Relationship Id="rId2" Type="http://schemas.microsoft.com/office/2007/relationships/media" Target="../media/media1.mp3"/><Relationship Id="rId1" Type="http://schemas.openxmlformats.org/officeDocument/2006/relationships/audio" Target="file:///D:\MEMINH\Chi-Ong-Nau.mp3" TargetMode="External"/><Relationship Id="rId6" Type="http://schemas.openxmlformats.org/officeDocument/2006/relationships/image" Target="../media/image4.gif"/><Relationship Id="rId11" Type="http://schemas.openxmlformats.org/officeDocument/2006/relationships/image" Target="../media/image8.png"/><Relationship Id="rId5" Type="http://schemas.openxmlformats.org/officeDocument/2006/relationships/image" Target="../media/image3.gif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png"/><Relationship Id="rId11" Type="http://schemas.openxmlformats.org/officeDocument/2006/relationships/image" Target="../media/image29.jpeg"/><Relationship Id="rId5" Type="http://schemas.openxmlformats.org/officeDocument/2006/relationships/image" Target="../media/image25.jpeg"/><Relationship Id="rId10" Type="http://schemas.microsoft.com/office/2007/relationships/hdphoto" Target="../media/hdphoto2.wdp"/><Relationship Id="rId4" Type="http://schemas.openxmlformats.org/officeDocument/2006/relationships/image" Target="../media/image24.jpeg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microsoft.com/office/2007/relationships/hdphoto" Target="../media/hdphoto3.wdp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image" Target="../media/image33.jpeg"/><Relationship Id="rId7" Type="http://schemas.openxmlformats.org/officeDocument/2006/relationships/image" Target="../media/image37.gif"/><Relationship Id="rId12" Type="http://schemas.openxmlformats.org/officeDocument/2006/relationships/image" Target="../media/image42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gif"/><Relationship Id="rId11" Type="http://schemas.openxmlformats.org/officeDocument/2006/relationships/image" Target="../media/image41.png"/><Relationship Id="rId5" Type="http://schemas.openxmlformats.org/officeDocument/2006/relationships/image" Target="../media/image35.gif"/><Relationship Id="rId10" Type="http://schemas.openxmlformats.org/officeDocument/2006/relationships/image" Target="../media/image40.gif"/><Relationship Id="rId4" Type="http://schemas.openxmlformats.org/officeDocument/2006/relationships/image" Target="../media/image34.gif"/><Relationship Id="rId9" Type="http://schemas.openxmlformats.org/officeDocument/2006/relationships/image" Target="../media/image39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4572000" y="1295400"/>
            <a:ext cx="4203889" cy="20574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F99CC">
                  <a:alpha val="81000"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CC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vi-VN" altLang="vi-VN">
              <a:solidFill>
                <a:prstClr val="black"/>
              </a:solidFill>
            </a:endParaRPr>
          </a:p>
        </p:txBody>
      </p:sp>
      <p:pic>
        <p:nvPicPr>
          <p:cNvPr id="12" name="Picture 19" descr="LN02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6629400"/>
            <a:ext cx="9144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4" descr="beaver_scaring_tree_md_wh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505200"/>
            <a:ext cx="7620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5" descr="blumen-pflanzen042">
            <a:hlinkClick r:id="rId7" action="ppaction://hlinksldjump"/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812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6" descr="blumen-pflanzen042">
            <a:hlinkClick r:id="rId7" action="ppaction://hlinksldjump"/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259" y="5533127"/>
            <a:ext cx="19812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2" descr="WING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72369">
            <a:off x="0" y="1752600"/>
            <a:ext cx="7620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Chi-Ong-Nau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81" y="5040506"/>
            <a:ext cx="533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CF73E9-0E60-AD4D-528A-AB3654FB463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28600" y="-152400"/>
            <a:ext cx="4473735" cy="7467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DA94A9A-CA56-FE1D-BF5D-2292148DDFFA}"/>
              </a:ext>
            </a:extLst>
          </p:cNvPr>
          <p:cNvSpPr/>
          <p:nvPr/>
        </p:nvSpPr>
        <p:spPr>
          <a:xfrm>
            <a:off x="3891751" y="-685800"/>
            <a:ext cx="5832216" cy="1278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3000" b="1" dirty="0">
              <a:solidFill>
                <a:srgbClr val="5B9BD5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3C158BC-D12F-2BB1-44FB-60A70D74AD23}"/>
              </a:ext>
            </a:extLst>
          </p:cNvPr>
          <p:cNvSpPr/>
          <p:nvPr/>
        </p:nvSpPr>
        <p:spPr>
          <a:xfrm>
            <a:off x="4804870" y="1908428"/>
            <a:ext cx="4104935" cy="6435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3600" dirty="0">
              <a:solidFill>
                <a:srgbClr val="7030A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A0375AB-43EB-FD75-AA8F-C5C3E23D6394}"/>
              </a:ext>
            </a:extLst>
          </p:cNvPr>
          <p:cNvSpPr txBox="1"/>
          <p:nvPr/>
        </p:nvSpPr>
        <p:spPr>
          <a:xfrm>
            <a:off x="4774566" y="3466398"/>
            <a:ext cx="4388608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defTabSz="685800"/>
            <a:r>
              <a:rPr lang="vi-VN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     </a:t>
            </a:r>
            <a:r>
              <a:rPr lang="en-US" sz="2800" b="1" spc="50" dirty="0" err="1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55</a:t>
            </a:r>
            <a:r>
              <a:rPr lang="en-US" sz="2800" b="1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a</a:t>
            </a:r>
            <a:r>
              <a:rPr lang="vi-VN" sz="3200" b="1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n  </a:t>
            </a:r>
            <a:r>
              <a:rPr lang="en-US" sz="3200" b="1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a</a:t>
            </a:r>
            <a:r>
              <a:rPr lang="vi-VN" sz="3200" b="1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t</a:t>
            </a:r>
            <a:endParaRPr lang="en-US" sz="3200" b="1" spc="50" dirty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638800" y="1771362"/>
            <a:ext cx="2127056" cy="15081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800"/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Việt</a:t>
            </a:r>
            <a:endParaRPr lang="vi-VN" sz="3200" b="1" dirty="0">
              <a:solidFill>
                <a:srgbClr val="7030A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lvl="0" algn="ctr" defTabSz="685800"/>
            <a:r>
              <a:rPr lang="vi-VN" sz="2800" b="1" dirty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Học vần</a:t>
            </a:r>
            <a:endParaRPr lang="en-US" sz="2800" b="1" dirty="0">
              <a:solidFill>
                <a:srgbClr val="7030A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lvl="0" algn="ctr" defTabSz="685800"/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7030A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A0375AB-43EB-FD75-AA8F-C5C3E23D6394}"/>
              </a:ext>
            </a:extLst>
          </p:cNvPr>
          <p:cNvSpPr txBox="1"/>
          <p:nvPr/>
        </p:nvSpPr>
        <p:spPr>
          <a:xfrm>
            <a:off x="4800600" y="4001753"/>
            <a:ext cx="4388608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defTabSz="685800"/>
            <a:r>
              <a:rPr lang="vi-VN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        </a:t>
            </a:r>
            <a:r>
              <a:rPr lang="vi-VN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Lớp:  1</a:t>
            </a: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B</a:t>
            </a:r>
            <a:endParaRPr lang="en-US" sz="2800" b="1" spc="50" dirty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4" descr="BARRES DE SEPARATION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33" y="5516562"/>
            <a:ext cx="37338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" descr="BARRES DE SEPARATION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368" y="4307392"/>
            <a:ext cx="37338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4" descr="BARRES DE SEPARATION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835" y="5448207"/>
            <a:ext cx="37338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4" descr="BARRES DE SEPARATION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771" y="3694514"/>
            <a:ext cx="37338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y2mate.com - Tập Đọc Nhạc Số 6  Lớp 7  Xuân Về Trên Bản  ALIN MUSIC SCHOOL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334000" y="6705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421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21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7576">
                <p:cTn id="2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14" y="2895280"/>
            <a:ext cx="4242248" cy="3783189"/>
          </a:xfrm>
          <a:prstGeom prst="rect">
            <a:avLst/>
          </a:prstGeom>
        </p:spPr>
      </p:pic>
      <p:sp>
        <p:nvSpPr>
          <p:cNvPr id="5" name="流程图: 数据 13"/>
          <p:cNvSpPr/>
          <p:nvPr/>
        </p:nvSpPr>
        <p:spPr>
          <a:xfrm>
            <a:off x="419099" y="2208957"/>
            <a:ext cx="2362201" cy="609600"/>
          </a:xfrm>
          <a:custGeom>
            <a:avLst/>
            <a:gdLst/>
            <a:ahLst/>
            <a:cxnLst/>
            <a:rect l="l" t="t" r="r" b="b"/>
            <a:pathLst>
              <a:path w="2572699" h="576064">
                <a:moveTo>
                  <a:pt x="0" y="0"/>
                </a:moveTo>
                <a:lnTo>
                  <a:pt x="2572699" y="0"/>
                </a:lnTo>
                <a:lnTo>
                  <a:pt x="2223487" y="576064"/>
                </a:lnTo>
                <a:lnTo>
                  <a:pt x="0" y="576064"/>
                </a:lnTo>
                <a:close/>
              </a:path>
            </a:pathLst>
          </a:custGeom>
          <a:solidFill>
            <a:srgbClr val="FF0000">
              <a:alpha val="27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350" dirty="0">
              <a:solidFill>
                <a:prstClr val="white"/>
              </a:solidFill>
              <a:latin typeface="inpin heiti" charset="-122"/>
              <a:ea typeface="inpin heiti" charset="-122"/>
            </a:endParaRPr>
          </a:p>
        </p:txBody>
      </p:sp>
      <p:sp>
        <p:nvSpPr>
          <p:cNvPr id="6" name="流程图: 数据 13"/>
          <p:cNvSpPr/>
          <p:nvPr/>
        </p:nvSpPr>
        <p:spPr>
          <a:xfrm>
            <a:off x="533400" y="2340931"/>
            <a:ext cx="1981200" cy="400346"/>
          </a:xfrm>
          <a:custGeom>
            <a:avLst/>
            <a:gdLst/>
            <a:ahLst/>
            <a:cxnLst/>
            <a:rect l="l" t="t" r="r" b="b"/>
            <a:pathLst>
              <a:path w="2572699" h="576064">
                <a:moveTo>
                  <a:pt x="0" y="0"/>
                </a:moveTo>
                <a:lnTo>
                  <a:pt x="2572699" y="0"/>
                </a:lnTo>
                <a:lnTo>
                  <a:pt x="2223487" y="576064"/>
                </a:lnTo>
                <a:lnTo>
                  <a:pt x="0" y="576064"/>
                </a:lnTo>
                <a:close/>
              </a:path>
            </a:pathLst>
          </a:custGeom>
          <a:solidFill>
            <a:srgbClr val="629359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350" dirty="0">
              <a:solidFill>
                <a:prstClr val="white"/>
              </a:solidFill>
              <a:latin typeface="inpin heiti" charset="-122"/>
              <a:ea typeface="inpin heiti" charset="-122"/>
            </a:endParaRPr>
          </a:p>
        </p:txBody>
      </p:sp>
      <p:sp>
        <p:nvSpPr>
          <p:cNvPr id="7" name="TextBox 76"/>
          <p:cNvSpPr txBox="1"/>
          <p:nvPr/>
        </p:nvSpPr>
        <p:spPr>
          <a:xfrm>
            <a:off x="419099" y="2282925"/>
            <a:ext cx="19351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000" spc="300">
                <a:solidFill>
                  <a:srgbClr val="0070C0"/>
                </a:solidFill>
                <a:latin typeface="造字工房悦黑体验版常规体" pitchFamily="50" charset="-122"/>
                <a:ea typeface="造字工房悦黑体验版常规体" pitchFamily="50" charset="-122"/>
              </a:defRPr>
            </a:lvl1pPr>
          </a:lstStyle>
          <a:p>
            <a:pPr>
              <a:defRPr/>
            </a:pPr>
            <a:r>
              <a:rPr lang="vi-VN" sz="2100" b="1" dirty="0">
                <a:solidFill>
                  <a:schemeClr val="bg1"/>
                </a:solidFill>
                <a:latin typeface="UTM Avo" panose="02040603050506020204" pitchFamily="18" charset="0"/>
              </a:rPr>
              <a:t>  </a:t>
            </a:r>
            <a:r>
              <a:rPr lang="vi-VN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Bảng gài</a:t>
            </a:r>
            <a:r>
              <a:rPr lang="vi-VN" sz="2400" b="1" spc="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endParaRPr lang="en-US" sz="2400" b="1" spc="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906208" y="2704237"/>
            <a:ext cx="103739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vi-VN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  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a</a:t>
            </a:r>
            <a:r>
              <a:rPr lang="vi-VN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n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 defTabSz="685800">
              <a:defRPr/>
            </a:pP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29400" y="3581400"/>
            <a:ext cx="2441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vi-VN" sz="5400" b="1" dirty="0">
                <a:solidFill>
                  <a:prstClr val="black"/>
                </a:solidFill>
                <a:latin typeface="UTM Avo" panose="02040603050506020204" pitchFamily="18" charset="0"/>
              </a:rPr>
              <a:t> 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</a:t>
            </a:r>
            <a:r>
              <a:rPr lang="vi-VN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n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752600" y="1143000"/>
            <a:ext cx="45284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55:</a:t>
            </a:r>
            <a:r>
              <a:rPr lang="vi-VN" sz="2800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  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an - at </a:t>
            </a:r>
            <a:endParaRPr lang="en-US" sz="4000" dirty="0"/>
          </a:p>
        </p:txBody>
      </p:sp>
      <p:sp>
        <p:nvSpPr>
          <p:cNvPr id="17" name="Rectangle 16"/>
          <p:cNvSpPr/>
          <p:nvPr/>
        </p:nvSpPr>
        <p:spPr>
          <a:xfrm>
            <a:off x="3059762" y="685800"/>
            <a:ext cx="33227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800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GB" sz="2800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vi-VN" sz="2800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GB" sz="2800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GB" sz="2800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GB" sz="2800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vần</a:t>
            </a:r>
            <a:r>
              <a:rPr lang="en-GB" sz="2800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7043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14" y="2895280"/>
            <a:ext cx="4242248" cy="3783189"/>
          </a:xfrm>
          <a:prstGeom prst="rect">
            <a:avLst/>
          </a:prstGeom>
        </p:spPr>
      </p:pic>
      <p:sp>
        <p:nvSpPr>
          <p:cNvPr id="5" name="流程图: 数据 13"/>
          <p:cNvSpPr/>
          <p:nvPr/>
        </p:nvSpPr>
        <p:spPr>
          <a:xfrm>
            <a:off x="419099" y="2208957"/>
            <a:ext cx="2362201" cy="609600"/>
          </a:xfrm>
          <a:custGeom>
            <a:avLst/>
            <a:gdLst/>
            <a:ahLst/>
            <a:cxnLst/>
            <a:rect l="l" t="t" r="r" b="b"/>
            <a:pathLst>
              <a:path w="2572699" h="576064">
                <a:moveTo>
                  <a:pt x="0" y="0"/>
                </a:moveTo>
                <a:lnTo>
                  <a:pt x="2572699" y="0"/>
                </a:lnTo>
                <a:lnTo>
                  <a:pt x="2223487" y="576064"/>
                </a:lnTo>
                <a:lnTo>
                  <a:pt x="0" y="576064"/>
                </a:lnTo>
                <a:close/>
              </a:path>
            </a:pathLst>
          </a:custGeom>
          <a:solidFill>
            <a:srgbClr val="FF0000">
              <a:alpha val="27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350" dirty="0">
              <a:solidFill>
                <a:prstClr val="white"/>
              </a:solidFill>
              <a:latin typeface="inpin heiti" charset="-122"/>
              <a:ea typeface="inpin heiti" charset="-122"/>
            </a:endParaRPr>
          </a:p>
        </p:txBody>
      </p:sp>
      <p:sp>
        <p:nvSpPr>
          <p:cNvPr id="6" name="流程图: 数据 13"/>
          <p:cNvSpPr/>
          <p:nvPr/>
        </p:nvSpPr>
        <p:spPr>
          <a:xfrm>
            <a:off x="533400" y="2340931"/>
            <a:ext cx="1981200" cy="400346"/>
          </a:xfrm>
          <a:custGeom>
            <a:avLst/>
            <a:gdLst/>
            <a:ahLst/>
            <a:cxnLst/>
            <a:rect l="l" t="t" r="r" b="b"/>
            <a:pathLst>
              <a:path w="2572699" h="576064">
                <a:moveTo>
                  <a:pt x="0" y="0"/>
                </a:moveTo>
                <a:lnTo>
                  <a:pt x="2572699" y="0"/>
                </a:lnTo>
                <a:lnTo>
                  <a:pt x="2223487" y="576064"/>
                </a:lnTo>
                <a:lnTo>
                  <a:pt x="0" y="576064"/>
                </a:lnTo>
                <a:close/>
              </a:path>
            </a:pathLst>
          </a:custGeom>
          <a:solidFill>
            <a:srgbClr val="629359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350" dirty="0">
              <a:solidFill>
                <a:prstClr val="white"/>
              </a:solidFill>
              <a:latin typeface="inpin heiti" charset="-122"/>
              <a:ea typeface="inpin heiti" charset="-122"/>
            </a:endParaRPr>
          </a:p>
        </p:txBody>
      </p:sp>
      <p:sp>
        <p:nvSpPr>
          <p:cNvPr id="7" name="TextBox 76"/>
          <p:cNvSpPr txBox="1"/>
          <p:nvPr/>
        </p:nvSpPr>
        <p:spPr>
          <a:xfrm>
            <a:off x="419099" y="2282925"/>
            <a:ext cx="19351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000" spc="300">
                <a:solidFill>
                  <a:srgbClr val="0070C0"/>
                </a:solidFill>
                <a:latin typeface="造字工房悦黑体验版常规体" pitchFamily="50" charset="-122"/>
                <a:ea typeface="造字工房悦黑体验版常规体" pitchFamily="50" charset="-122"/>
              </a:defRPr>
            </a:lvl1pPr>
          </a:lstStyle>
          <a:p>
            <a:pPr>
              <a:defRPr/>
            </a:pPr>
            <a:r>
              <a:rPr lang="vi-VN" sz="2100" b="1" dirty="0">
                <a:solidFill>
                  <a:schemeClr val="bg1"/>
                </a:solidFill>
                <a:latin typeface="UTM Avo" panose="02040603050506020204" pitchFamily="18" charset="0"/>
              </a:rPr>
              <a:t>  </a:t>
            </a:r>
            <a:r>
              <a:rPr lang="vi-VN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Bảng gài</a:t>
            </a:r>
            <a:r>
              <a:rPr lang="vi-VN" sz="2400" b="1" spc="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endParaRPr lang="en-US" sz="2400" b="1" spc="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979263" y="3505200"/>
            <a:ext cx="14762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a</a:t>
            </a:r>
            <a:r>
              <a:rPr lang="vi-VN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t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75763" y="3499338"/>
            <a:ext cx="2026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</a:t>
            </a:r>
            <a:r>
              <a:rPr lang="vi-VN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752600" y="1143000"/>
            <a:ext cx="45284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55:</a:t>
            </a:r>
            <a:r>
              <a:rPr lang="vi-VN" sz="2800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  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an - at </a:t>
            </a:r>
            <a:endParaRPr lang="en-US" sz="4000" dirty="0"/>
          </a:p>
        </p:txBody>
      </p:sp>
      <p:sp>
        <p:nvSpPr>
          <p:cNvPr id="17" name="Rectangle 16"/>
          <p:cNvSpPr/>
          <p:nvPr/>
        </p:nvSpPr>
        <p:spPr>
          <a:xfrm>
            <a:off x="3059762" y="685800"/>
            <a:ext cx="33227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800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GB" sz="2800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vi-VN" sz="2800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GB" sz="2800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GB" sz="2800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GB" sz="2800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vần</a:t>
            </a:r>
            <a:r>
              <a:rPr lang="en-GB" sz="2800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4227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447800"/>
            <a:ext cx="7618413" cy="408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813" y="-28575"/>
            <a:ext cx="914400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0413" y="-76200"/>
            <a:ext cx="914400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0413" y="1652588"/>
            <a:ext cx="914400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613" y="-38100"/>
            <a:ext cx="914400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0413" y="457200"/>
            <a:ext cx="914400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063" y="-28575"/>
            <a:ext cx="914400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0413" y="1042988"/>
            <a:ext cx="914400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4346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53000"/>
            <a:ext cx="914400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4347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62600"/>
            <a:ext cx="914400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4348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148388"/>
            <a:ext cx="914400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4349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6148388"/>
            <a:ext cx="914400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4350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48388"/>
            <a:ext cx="914400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4352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6148388"/>
            <a:ext cx="914400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4353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43400"/>
            <a:ext cx="914400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" name="Text Box 18"/>
          <p:cNvSpPr txBox="1">
            <a:spLocks noChangeArrowheads="1"/>
          </p:cNvSpPr>
          <p:nvPr/>
        </p:nvSpPr>
        <p:spPr bwMode="auto">
          <a:xfrm>
            <a:off x="3659188" y="5257800"/>
            <a:ext cx="16986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14354" name="Picture 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450" y="5943600"/>
            <a:ext cx="8445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4355" name="WordArt 22"/>
          <p:cNvSpPr>
            <a:spLocks noChangeArrowheads="1" noChangeShapeType="1" noTextEdit="1"/>
          </p:cNvSpPr>
          <p:nvPr/>
        </p:nvSpPr>
        <p:spPr bwMode="auto">
          <a:xfrm>
            <a:off x="1981200" y="2362200"/>
            <a:ext cx="5029200" cy="1528763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6481"/>
                <a:gd name="adj2" fmla="val 0"/>
              </a:avLst>
            </a:prstTxWarp>
          </a:bodyPr>
          <a:lstStyle/>
          <a:p>
            <a:r>
              <a:rPr lang="en-US" sz="3600" b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20320" dir="1799969" algn="tl" rotWithShape="0">
                    <a:srgbClr val="000000">
                      <a:alpha val="39998"/>
                    </a:srgbClr>
                  </a:outerShdw>
                </a:effectLst>
                <a:latin typeface="Arial"/>
                <a:cs typeface="Arial"/>
              </a:rPr>
              <a:t>GIẢI LAO</a:t>
            </a:r>
          </a:p>
        </p:txBody>
      </p:sp>
      <p:pic>
        <p:nvPicPr>
          <p:cNvPr id="14356" name="Picture 20" descr="4D0E9C1D773840AE93D84E15D99D649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1219200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5246027"/>
      </p:ext>
    </p:extLst>
  </p:cSld>
  <p:clrMapOvr>
    <a:masterClrMapping/>
  </p:clrMapOvr>
  <p:transition>
    <p:strips dir="ld"/>
    <p:sndAc>
      <p:stSnd>
        <p:snd r:embed="rId3" name="chimes.wav"/>
      </p:stSnd>
    </p:sndAc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delay="0"/>
                                  </p:endCondLst>
                                  <p:childTnLst>
                                    <p:animRot by="21600000">
                                      <p:cBhvr additive="repl">
                                        <p:cTn id="6" dur="2000" fill="hold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delay="0"/>
                                  </p:endCondLst>
                                  <p:childTnLst>
                                    <p:animRot by="21600000">
                                      <p:cBhvr additive="repl">
                                        <p:cTn id="8" dur="20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delay="0"/>
                                  </p:endCondLst>
                                  <p:childTnLst>
                                    <p:animRot by="21600000">
                                      <p:cBhvr additive="repl">
                                        <p:cTn id="10" dur="20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delay="0"/>
                                  </p:endCondLst>
                                  <p:childTnLst>
                                    <p:animRot by="21600000">
                                      <p:cBhvr additive="repl">
                                        <p:cTn id="12" dur="2000" fill="hold"/>
                                        <p:tgtEl>
                                          <p:spTgt spid="143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delay="0"/>
                                  </p:endCondLst>
                                  <p:childTnLst>
                                    <p:animRot by="21600000">
                                      <p:cBhvr additive="repl">
                                        <p:cTn id="14" dur="20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delay="0"/>
                                  </p:endCondLst>
                                  <p:childTnLst>
                                    <p:animRot by="21600000">
                                      <p:cBhvr additive="repl">
                                        <p:cTn id="16" dur="2000" fill="hold"/>
                                        <p:tgtEl>
                                          <p:spTgt spid="143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delay="0"/>
                                  </p:endCondLst>
                                  <p:childTnLst>
                                    <p:animRot by="21600000">
                                      <p:cBhvr additive="repl">
                                        <p:cTn id="18" dur="2000" fill="hold"/>
                                        <p:tgtEl>
                                          <p:spTgt spid="143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delay="0"/>
                                  </p:endCondLst>
                                  <p:childTnLst>
                                    <p:animRot by="21600000">
                                      <p:cBhvr additive="repl">
                                        <p:cTn id="20" dur="2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delay="0"/>
                                  </p:endCondLst>
                                  <p:childTnLst>
                                    <p:animRot by="21600000">
                                      <p:cBhvr additive="repl"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delay="0"/>
                                  </p:endCondLst>
                                  <p:childTnLst>
                                    <p:animRot by="21600000">
                                      <p:cBhvr additive="repl">
                                        <p:cTn id="24" dur="2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delay="0"/>
                                  </p:endCondLst>
                                  <p:childTnLst>
                                    <p:animRot by="21600000">
                                      <p:cBhvr additive="repl">
                                        <p:cTn id="26" dur="2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delay="0"/>
                                  </p:endCondLst>
                                  <p:childTnLst>
                                    <p:animRot by="21600000">
                                      <p:cBhvr additive="repl">
                                        <p:cTn id="28" dur="2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delay="0"/>
                                  </p:endCondLst>
                                  <p:childTnLst>
                                    <p:animRot by="21600000">
                                      <p:cBhvr additive="repl">
                                        <p:cTn id="30" dur="2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delay="0"/>
                                  </p:endCondLst>
                                  <p:childTnLst>
                                    <p:animRot by="21600000">
                                      <p:cBhvr additive="repl">
                                        <p:cTn id="32" dur="2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33" fill="hold" nodeType="interactiveSeq"/>
            </p:par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hãn giúp ăn ngon, ngủ tốt, tăng trí nhớ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73" y="2341089"/>
            <a:ext cx="1969562" cy="1306173"/>
          </a:xfrm>
          <a:prstGeom prst="rect">
            <a:avLst/>
          </a:prstGeom>
          <a:ln w="3175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hững quy định an toàn khi hàn điện mà thợ hàn cần phải nhớ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846" y="2346999"/>
            <a:ext cx="1932039" cy="1207524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át cơm/ chén cơm; Chén cơm Minh Long; Bát cơm gốm sứ Bát Tràng - Gốm Sứ HC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67" b="92667" l="4000" r="96750">
                        <a14:foregroundMark x1="21500" y1="21667" x2="7000" y2="36167"/>
                        <a14:foregroundMark x1="73750" y1="24500" x2="93250" y2="33500"/>
                        <a14:foregroundMark x1="41250" y1="19333" x2="64750" y2="1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189" b="9297"/>
          <a:stretch/>
        </p:blipFill>
        <p:spPr bwMode="auto">
          <a:xfrm>
            <a:off x="6400800" y="2385098"/>
            <a:ext cx="2007791" cy="1131325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500g hạt đỗ xanh - hạt đỗ xanh 500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77" b="11617"/>
          <a:stretch/>
        </p:blipFill>
        <p:spPr bwMode="auto">
          <a:xfrm>
            <a:off x="631873" y="4637667"/>
            <a:ext cx="1933344" cy="1232156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MÀN CHỤP TỰ BUNG CHỐNG MUỖI KHÔNG ĐÁY- Màn Chụp Gia Đình Tự Bung TIỆN DỤNG  - Mùng, màn ngủ Nhãn hàng OEM | DienMayHoangNgan.com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69" b="89927" l="4932" r="100000">
                        <a14:foregroundMark x1="58342" y1="13326" x2="5981" y2="58342"/>
                        <a14:foregroundMark x1="6611" y1="62749" x2="9864" y2="733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9711"/>
          <a:stretch/>
        </p:blipFill>
        <p:spPr bwMode="auto">
          <a:xfrm>
            <a:off x="3572720" y="4599567"/>
            <a:ext cx="2066080" cy="1282260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Ngan cỏ – Wikipedia tiếng Việt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999" y="4613659"/>
            <a:ext cx="1992337" cy="1296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99685" y="3680936"/>
            <a:ext cx="1181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UTM Avo" panose="02040603050506020204" pitchFamily="18" charset="0"/>
              </a:rPr>
              <a:t>nhãn</a:t>
            </a:r>
            <a:endParaRPr lang="en-US" sz="2800" dirty="0">
              <a:latin typeface="UTM Avo" panose="020406030505060202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969011" y="3609710"/>
            <a:ext cx="1563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UTM Avo" panose="02040603050506020204" pitchFamily="18" charset="0"/>
              </a:rPr>
              <a:t>thợ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hàn</a:t>
            </a:r>
            <a:endParaRPr lang="en-US" sz="2800" dirty="0">
              <a:latin typeface="UTM Avo" panose="020406030505060202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477000" y="3546902"/>
            <a:ext cx="1563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UTM Avo" panose="02040603050506020204" pitchFamily="18" charset="0"/>
              </a:rPr>
              <a:t>       </a:t>
            </a:r>
            <a:r>
              <a:rPr lang="en-US" sz="2800" dirty="0" err="1">
                <a:latin typeface="UTM Avo" panose="02040603050506020204" pitchFamily="18" charset="0"/>
              </a:rPr>
              <a:t>bát</a:t>
            </a:r>
            <a:endParaRPr lang="en-US" sz="2800" dirty="0">
              <a:latin typeface="UTM Avo" panose="020406030505060202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52169" y="5927358"/>
            <a:ext cx="1492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00" dirty="0">
                <a:latin typeface="UTM Avo" panose="02040603050506020204" pitchFamily="18" charset="0"/>
              </a:rPr>
              <a:t>   </a:t>
            </a:r>
            <a:r>
              <a:rPr lang="en-US" sz="2800" dirty="0" err="1">
                <a:latin typeface="UTM Avo" panose="02040603050506020204" pitchFamily="18" charset="0"/>
              </a:rPr>
              <a:t>hạt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đỗ</a:t>
            </a:r>
            <a:endParaRPr lang="en-US" sz="2800" dirty="0">
              <a:latin typeface="UTM Avo" panose="020406030505060202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846871" y="5909102"/>
            <a:ext cx="1563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00" b="1" dirty="0">
                <a:latin typeface="UTM Avo" panose="02040603050506020204" pitchFamily="18" charset="0"/>
              </a:rPr>
              <a:t>     </a:t>
            </a:r>
            <a:r>
              <a:rPr lang="en-US" sz="2800" dirty="0" err="1">
                <a:latin typeface="UTM Avo" panose="02040603050506020204" pitchFamily="18" charset="0"/>
              </a:rPr>
              <a:t>màn</a:t>
            </a:r>
            <a:endParaRPr lang="en-US" sz="2800" dirty="0">
              <a:latin typeface="UTM Avo" panose="020406030505060202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849500" y="5943600"/>
            <a:ext cx="1563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UTM Avo" panose="02040603050506020204" pitchFamily="18" charset="0"/>
              </a:rPr>
              <a:t>    </a:t>
            </a:r>
            <a:r>
              <a:rPr lang="en-US" sz="2800" dirty="0" err="1">
                <a:latin typeface="UTM Avo" panose="02040603050506020204" pitchFamily="18" charset="0"/>
              </a:rPr>
              <a:t>ngan</a:t>
            </a:r>
            <a:endParaRPr lang="en-US" sz="2800" dirty="0">
              <a:latin typeface="UTM Avo" panose="0204060305050602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51621" y="762000"/>
            <a:ext cx="33227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800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GB" sz="2800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vi-VN" sz="2800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GB" sz="2800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GB" sz="2800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GB" sz="2800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vần</a:t>
            </a:r>
            <a:r>
              <a:rPr lang="en-GB" sz="2800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28" name="Title 3"/>
          <p:cNvSpPr txBox="1">
            <a:spLocks/>
          </p:cNvSpPr>
          <p:nvPr/>
        </p:nvSpPr>
        <p:spPr>
          <a:xfrm>
            <a:off x="457200" y="1554525"/>
            <a:ext cx="9144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endParaRPr lang="en-US" sz="2400" dirty="0">
              <a:latin typeface=".VnTime" pitchFamily="34" charset="0"/>
              <a:ea typeface="+mj-ea"/>
              <a:cs typeface="+mj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752600" y="1117117"/>
            <a:ext cx="50085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55:</a:t>
            </a:r>
            <a:r>
              <a:rPr lang="vi-VN" sz="3200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   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an - at </a:t>
            </a:r>
            <a:endParaRPr lang="en-US" sz="400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B7A18FF-3077-484C-A982-B339C369FB05}"/>
              </a:ext>
            </a:extLst>
          </p:cNvPr>
          <p:cNvCxnSpPr>
            <a:cxnSpLocks/>
          </p:cNvCxnSpPr>
          <p:nvPr/>
        </p:nvCxnSpPr>
        <p:spPr>
          <a:xfrm flipH="1" flipV="1">
            <a:off x="1199685" y="4132930"/>
            <a:ext cx="781515" cy="398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B7A18FF-3077-484C-A982-B339C369FB05}"/>
              </a:ext>
            </a:extLst>
          </p:cNvPr>
          <p:cNvCxnSpPr>
            <a:cxnSpLocks/>
          </p:cNvCxnSpPr>
          <p:nvPr/>
        </p:nvCxnSpPr>
        <p:spPr>
          <a:xfrm flipH="1">
            <a:off x="4549340" y="4070122"/>
            <a:ext cx="6322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B7A18FF-3077-484C-A982-B339C369FB05}"/>
              </a:ext>
            </a:extLst>
          </p:cNvPr>
          <p:cNvCxnSpPr>
            <a:cxnSpLocks/>
          </p:cNvCxnSpPr>
          <p:nvPr/>
        </p:nvCxnSpPr>
        <p:spPr>
          <a:xfrm flipH="1">
            <a:off x="4256876" y="6400800"/>
            <a:ext cx="6961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B7A18FF-3077-484C-A982-B339C369FB05}"/>
              </a:ext>
            </a:extLst>
          </p:cNvPr>
          <p:cNvCxnSpPr>
            <a:cxnSpLocks/>
          </p:cNvCxnSpPr>
          <p:nvPr/>
        </p:nvCxnSpPr>
        <p:spPr>
          <a:xfrm flipH="1">
            <a:off x="7258664" y="6426369"/>
            <a:ext cx="781665" cy="595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B7A18FF-3077-484C-A982-B339C369FB05}"/>
              </a:ext>
            </a:extLst>
          </p:cNvPr>
          <p:cNvCxnSpPr>
            <a:cxnSpLocks/>
          </p:cNvCxnSpPr>
          <p:nvPr/>
        </p:nvCxnSpPr>
        <p:spPr>
          <a:xfrm flipH="1">
            <a:off x="7086600" y="4038600"/>
            <a:ext cx="562897" cy="0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B7A18FF-3077-484C-A982-B339C369FB05}"/>
              </a:ext>
            </a:extLst>
          </p:cNvPr>
          <p:cNvCxnSpPr>
            <a:cxnSpLocks/>
            <a:stCxn id="39" idx="2"/>
          </p:cNvCxnSpPr>
          <p:nvPr/>
        </p:nvCxnSpPr>
        <p:spPr>
          <a:xfrm flipH="1" flipV="1">
            <a:off x="989475" y="6430880"/>
            <a:ext cx="609070" cy="1442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194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7" grpId="0"/>
      <p:bldP spid="38" grpId="0"/>
      <p:bldP spid="39" grpId="0"/>
      <p:bldP spid="40" grpId="0"/>
      <p:bldP spid="4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6388100"/>
            <a:ext cx="91440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851619" y="381000"/>
            <a:ext cx="33227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800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GB" sz="2800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vi-VN" sz="2800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GB" sz="2800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GB" sz="2800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GB" sz="2800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vần</a:t>
            </a:r>
            <a:r>
              <a:rPr lang="en-GB" sz="2800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9" name="Rectangle 8"/>
          <p:cNvSpPr/>
          <p:nvPr/>
        </p:nvSpPr>
        <p:spPr>
          <a:xfrm>
            <a:off x="2018530" y="782898"/>
            <a:ext cx="50085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55:</a:t>
            </a:r>
            <a:r>
              <a:rPr lang="vi-VN" sz="3200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   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an - at </a:t>
            </a:r>
            <a:endParaRPr lang="en-US" sz="4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18007" t="25447" r="16535" b="53482"/>
          <a:stretch/>
        </p:blipFill>
        <p:spPr>
          <a:xfrm>
            <a:off x="0" y="3200400"/>
            <a:ext cx="9144000" cy="1658463"/>
          </a:xfrm>
          <a:prstGeom prst="rect">
            <a:avLst/>
          </a:prstGeom>
        </p:spPr>
      </p:pic>
      <p:pic>
        <p:nvPicPr>
          <p:cNvPr id="2" name="y2mate.com - Tiếng Việt lớp 1 Bài 55 an  at  Sách Cánh Diều lớp 1_480p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1828800"/>
            <a:ext cx="9144000" cy="4798786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7315200" y="1136841"/>
            <a:ext cx="2209800" cy="1672996"/>
            <a:chOff x="4036340" y="35415"/>
            <a:chExt cx="1554564" cy="1554564"/>
          </a:xfrm>
        </p:grpSpPr>
        <p:sp>
          <p:nvSpPr>
            <p:cNvPr id="13" name="Rounded Rectangle 12"/>
            <p:cNvSpPr/>
            <p:nvPr/>
          </p:nvSpPr>
          <p:spPr>
            <a:xfrm>
              <a:off x="5172894" y="928917"/>
              <a:ext cx="169437" cy="495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14" name="Picture 13" descr="Phim Hoạt Hình Học Sinh Học Sinh Cậu Bé, Phim Hoạt Hình, Nhà, Suốt ...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187" b="96250" l="9844" r="91719">
                          <a14:foregroundMark x1="42031" y1="53125" x2="71406" y2="82500"/>
                          <a14:foregroundMark x1="64219" y1="50469" x2="36094" y2="79219"/>
                          <a14:foregroundMark x1="46563" y1="49063" x2="57031" y2="49844"/>
                          <a14:foregroundMark x1="39375" y1="53125" x2="40000" y2="576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6340" y="35415"/>
              <a:ext cx="1554564" cy="15545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6336798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901822" y="609600"/>
            <a:ext cx="33227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800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GB" sz="2800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vi-VN" sz="2800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GB" sz="2800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GB" sz="2800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GB" sz="2800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vần</a:t>
            </a:r>
            <a:r>
              <a:rPr lang="en-GB" sz="2800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0" name="Rectangle 9"/>
          <p:cNvSpPr/>
          <p:nvPr/>
        </p:nvSpPr>
        <p:spPr>
          <a:xfrm>
            <a:off x="1781369" y="1128785"/>
            <a:ext cx="46124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55:</a:t>
            </a:r>
            <a:r>
              <a:rPr lang="vi-VN" sz="3200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   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an - at </a:t>
            </a:r>
            <a:endParaRPr lang="en-US" sz="4000" dirty="0"/>
          </a:p>
        </p:txBody>
      </p:sp>
      <p:grpSp>
        <p:nvGrpSpPr>
          <p:cNvPr id="11" name="组合 83">
            <a:extLst>
              <a:ext uri="{FF2B5EF4-FFF2-40B4-BE49-F238E27FC236}">
                <a16:creationId xmlns:a16="http://schemas.microsoft.com/office/drawing/2014/main" id="{77F7A67C-F61C-4604-A6CD-931C350F7C66}"/>
              </a:ext>
            </a:extLst>
          </p:cNvPr>
          <p:cNvGrpSpPr/>
          <p:nvPr/>
        </p:nvGrpSpPr>
        <p:grpSpPr>
          <a:xfrm>
            <a:off x="1" y="6121788"/>
            <a:ext cx="9152792" cy="723512"/>
            <a:chOff x="-17585" y="5729324"/>
            <a:chExt cx="12203723" cy="1123362"/>
          </a:xfrm>
        </p:grpSpPr>
        <p:pic>
          <p:nvPicPr>
            <p:cNvPr id="12" name="图片 84">
              <a:extLst>
                <a:ext uri="{FF2B5EF4-FFF2-40B4-BE49-F238E27FC236}">
                  <a16:creationId xmlns:a16="http://schemas.microsoft.com/office/drawing/2014/main" id="{6A890E42-870A-4032-A992-753EB445F1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3" name="图片 85">
              <a:extLst>
                <a:ext uri="{FF2B5EF4-FFF2-40B4-BE49-F238E27FC236}">
                  <a16:creationId xmlns:a16="http://schemas.microsoft.com/office/drawing/2014/main" id="{F2EA54E4-0134-4728-9EE9-7FD63FF04F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762000" y="3581400"/>
            <a:ext cx="7924800" cy="707886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en-US" sz="3200" dirty="0"/>
              <a:t>  </a:t>
            </a:r>
            <a:r>
              <a:rPr lang="vi-VN" sz="4000" dirty="0"/>
              <a:t>Tìm tiếng ngoài bài có vần </a:t>
            </a:r>
            <a:r>
              <a:rPr lang="vi-VN" sz="4000" dirty="0">
                <a:solidFill>
                  <a:srgbClr val="FF0000"/>
                </a:solidFill>
              </a:rPr>
              <a:t>an</a:t>
            </a:r>
            <a:r>
              <a:rPr lang="vi-VN" sz="4000" dirty="0"/>
              <a:t>, </a:t>
            </a:r>
            <a:r>
              <a:rPr lang="vi-VN" sz="4000" dirty="0">
                <a:solidFill>
                  <a:srgbClr val="FF0000"/>
                </a:solidFill>
              </a:rPr>
              <a:t>at</a:t>
            </a:r>
            <a:r>
              <a:rPr lang="vi-VN" sz="4000" dirty="0"/>
              <a:t>?</a:t>
            </a:r>
            <a:endParaRPr lang="en-US" sz="4000" dirty="0"/>
          </a:p>
        </p:txBody>
      </p:sp>
      <p:sp>
        <p:nvSpPr>
          <p:cNvPr id="17" name="WordArt 20"/>
          <p:cNvSpPr>
            <a:spLocks noChangeArrowheads="1" noChangeShapeType="1" noTextEdit="1"/>
          </p:cNvSpPr>
          <p:nvPr/>
        </p:nvSpPr>
        <p:spPr bwMode="auto">
          <a:xfrm>
            <a:off x="2329069" y="2259495"/>
            <a:ext cx="4790661" cy="42406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>
              <a:defRPr/>
            </a:pPr>
            <a:r>
              <a:rPr lang="en-US" sz="36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Vận</a:t>
            </a:r>
            <a:r>
              <a:rPr lang="en-US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dụng</a:t>
            </a:r>
            <a:r>
              <a:rPr lang="en-US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trải</a:t>
            </a:r>
            <a:r>
              <a:rPr lang="en-US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nghiệm</a:t>
            </a:r>
            <a:r>
              <a:rPr lang="en-US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0599414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71601" y="2379550"/>
            <a:ext cx="1756954" cy="684797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68573" tIns="34287" rIns="68573" bIns="34287" rtlCol="0">
            <a:spAutoFit/>
          </a:bodyPr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</a:rPr>
              <a:t>an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58692" y="2379548"/>
            <a:ext cx="1750423" cy="684797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68573" tIns="34287" rIns="68573" bIns="34287" rtlCol="0">
            <a:spAutoFit/>
          </a:bodyPr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</a:rPr>
              <a:t>at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42200" y="3276600"/>
            <a:ext cx="3015756" cy="675715"/>
          </a:xfrm>
          <a:prstGeom prst="roundRect">
            <a:avLst/>
          </a:prstGeom>
          <a:solidFill>
            <a:srgbClr val="0066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UTM Avo" panose="02040603050506020204" pitchFamily="18" charset="0"/>
              </a:rPr>
              <a:t>bàn</a:t>
            </a:r>
            <a:endParaRPr lang="en-US" sz="4000" dirty="0">
              <a:latin typeface="UTM Avo" panose="020406030505060202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203758" y="3276599"/>
            <a:ext cx="3060290" cy="675715"/>
          </a:xfrm>
          <a:prstGeom prst="roundRect">
            <a:avLst/>
          </a:prstGeom>
          <a:solidFill>
            <a:srgbClr val="0066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UTM Avo" panose="02040603050506020204" pitchFamily="18" charset="0"/>
              </a:rPr>
              <a:t>nhà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hát</a:t>
            </a:r>
            <a:endParaRPr lang="en-US" sz="4000" dirty="0">
              <a:latin typeface="UTM Avo" panose="0204060305050602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01822" y="609600"/>
            <a:ext cx="33227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800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GB" sz="2800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vi-VN" sz="2800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GB" sz="2800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GB" sz="2800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GB" sz="2800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vần</a:t>
            </a:r>
            <a:r>
              <a:rPr lang="en-GB" sz="2800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0" name="Rectangle 9"/>
          <p:cNvSpPr/>
          <p:nvPr/>
        </p:nvSpPr>
        <p:spPr>
          <a:xfrm>
            <a:off x="2016921" y="1128785"/>
            <a:ext cx="46124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55:</a:t>
            </a:r>
            <a:r>
              <a:rPr lang="vi-VN" sz="3200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   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an - at </a:t>
            </a:r>
            <a:endParaRPr lang="en-US" sz="4000" dirty="0"/>
          </a:p>
        </p:txBody>
      </p:sp>
      <p:sp>
        <p:nvSpPr>
          <p:cNvPr id="16" name="TextBox 15"/>
          <p:cNvSpPr txBox="1"/>
          <p:nvPr/>
        </p:nvSpPr>
        <p:spPr>
          <a:xfrm>
            <a:off x="1075249" y="4343400"/>
            <a:ext cx="15927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UTM Avo" panose="02040603050506020204" pitchFamily="18" charset="0"/>
              </a:rPr>
              <a:t>nhãn</a:t>
            </a:r>
            <a:endParaRPr lang="en-US" sz="4000" dirty="0">
              <a:latin typeface="UTM Avo" panose="0204060305050602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57955" y="4343400"/>
            <a:ext cx="19570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UTM Avo" panose="02040603050506020204" pitchFamily="18" charset="0"/>
              </a:rPr>
              <a:t>thợ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hàn</a:t>
            </a:r>
            <a:endParaRPr lang="en-US" sz="4000" dirty="0">
              <a:latin typeface="UTM Avo" panose="0204060305050602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77000" y="4343400"/>
            <a:ext cx="15633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UTM Avo" panose="02040603050506020204" pitchFamily="18" charset="0"/>
              </a:rPr>
              <a:t>     </a:t>
            </a:r>
            <a:r>
              <a:rPr lang="en-US" sz="4000" dirty="0" err="1">
                <a:latin typeface="UTM Avo" panose="02040603050506020204" pitchFamily="18" charset="0"/>
              </a:rPr>
              <a:t>bát</a:t>
            </a:r>
            <a:endParaRPr lang="en-US" sz="4000" dirty="0">
              <a:latin typeface="UTM Avo" panose="0204060305050602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5800" y="5334000"/>
            <a:ext cx="19822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UTM Avo" panose="02040603050506020204" pitchFamily="18" charset="0"/>
              </a:rPr>
              <a:t>   </a:t>
            </a:r>
            <a:r>
              <a:rPr lang="en-US" sz="4000" dirty="0" err="1">
                <a:latin typeface="UTM Avo" panose="02040603050506020204" pitchFamily="18" charset="0"/>
              </a:rPr>
              <a:t>hạt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đỗ</a:t>
            </a:r>
            <a:endParaRPr lang="en-US" sz="4000" dirty="0">
              <a:latin typeface="UTM Avo" panose="020406030505060202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10000" y="5311914"/>
            <a:ext cx="15633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00" b="1" dirty="0">
                <a:latin typeface="UTM Avo" panose="02040603050506020204" pitchFamily="18" charset="0"/>
              </a:rPr>
              <a:t>     </a:t>
            </a:r>
            <a:r>
              <a:rPr lang="en-US" sz="4000" dirty="0" err="1">
                <a:latin typeface="UTM Avo" panose="02040603050506020204" pitchFamily="18" charset="0"/>
              </a:rPr>
              <a:t>màn</a:t>
            </a:r>
            <a:endParaRPr lang="en-US" sz="4000" dirty="0">
              <a:latin typeface="UTM Avo" panose="020406030505060202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53200" y="5257800"/>
            <a:ext cx="15633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UTM Avo" panose="02040603050506020204" pitchFamily="18" charset="0"/>
              </a:rPr>
              <a:t>   </a:t>
            </a:r>
            <a:r>
              <a:rPr lang="en-US" sz="4000" dirty="0" err="1">
                <a:latin typeface="UTM Avo" panose="02040603050506020204" pitchFamily="18" charset="0"/>
              </a:rPr>
              <a:t>ngan</a:t>
            </a:r>
            <a:endParaRPr lang="en-US" sz="40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4799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olours052k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15" name="Group 15"/>
          <p:cNvGrpSpPr>
            <a:grpSpLocks/>
          </p:cNvGrpSpPr>
          <p:nvPr/>
        </p:nvGrpSpPr>
        <p:grpSpPr bwMode="auto">
          <a:xfrm>
            <a:off x="7467600" y="5105400"/>
            <a:ext cx="1219200" cy="990600"/>
            <a:chOff x="2256" y="1536"/>
            <a:chExt cx="1176" cy="744"/>
          </a:xfrm>
        </p:grpSpPr>
        <p:pic>
          <p:nvPicPr>
            <p:cNvPr id="13334" name="Picture 16" descr="pretty_flower_purple_hb"/>
            <p:cNvPicPr>
              <a:picLocks noChangeAspect="1" noChangeArrowheads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1632"/>
              <a:ext cx="64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3335" name="Group 17"/>
            <p:cNvGrpSpPr>
              <a:grpSpLocks/>
            </p:cNvGrpSpPr>
            <p:nvPr/>
          </p:nvGrpSpPr>
          <p:grpSpPr bwMode="auto">
            <a:xfrm>
              <a:off x="2256" y="1536"/>
              <a:ext cx="864" cy="744"/>
              <a:chOff x="2256" y="1536"/>
              <a:chExt cx="864" cy="744"/>
            </a:xfrm>
          </p:grpSpPr>
          <p:pic>
            <p:nvPicPr>
              <p:cNvPr id="13336" name="Picture 18" descr="pretty_flower_red_hb"/>
              <p:cNvPicPr>
                <a:picLocks noChangeAspect="1" noChangeArrowheads="1" noCrop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44" y="1680"/>
                <a:ext cx="576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337" name="Picture 19" descr="pretty_flower_yellow_hb"/>
              <p:cNvPicPr>
                <a:picLocks noChangeAspect="1" noChangeArrowheads="1" noCrop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0" y="1536"/>
                <a:ext cx="552" cy="5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338" name="Picture 20" descr="pretty_flower_orange_hb"/>
              <p:cNvPicPr>
                <a:picLocks noChangeAspect="1" noChangeArrowheads="1" noCrop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6" y="1632"/>
                <a:ext cx="648" cy="6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3316" name="Picture 35" descr="image087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724400"/>
            <a:ext cx="189547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17" name="Group 11"/>
          <p:cNvGrpSpPr>
            <a:grpSpLocks/>
          </p:cNvGrpSpPr>
          <p:nvPr/>
        </p:nvGrpSpPr>
        <p:grpSpPr bwMode="auto">
          <a:xfrm>
            <a:off x="3168650" y="217488"/>
            <a:ext cx="2971800" cy="1371600"/>
            <a:chOff x="2864" y="288"/>
            <a:chExt cx="1552" cy="864"/>
          </a:xfrm>
        </p:grpSpPr>
        <p:pic>
          <p:nvPicPr>
            <p:cNvPr id="13331" name="Picture 12" descr="Picture2"/>
            <p:cNvPicPr>
              <a:picLocks noChangeAspect="1" noChangeArrowheads="1" noCrop="1"/>
            </p:cNvPicPr>
            <p:nvPr/>
          </p:nvPicPr>
          <p:blipFill>
            <a:blip r:embed="rId9">
              <a:lum bright="-4000" contrast="-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576"/>
              <a:ext cx="576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32" name="Picture 13" descr="Dove-02-june"/>
            <p:cNvPicPr>
              <a:picLocks noChangeAspect="1" noChangeArrowheads="1" noCrop="1"/>
            </p:cNvPicPr>
            <p:nvPr/>
          </p:nvPicPr>
          <p:blipFill>
            <a:blip r:embed="rId10">
              <a:lum bright="-4000" contrast="-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578" y="297"/>
              <a:ext cx="838" cy="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33" name="Picture 14" descr="Dove-02-june"/>
            <p:cNvPicPr>
              <a:picLocks noChangeAspect="1" noChangeArrowheads="1" noCrop="1"/>
            </p:cNvPicPr>
            <p:nvPr/>
          </p:nvPicPr>
          <p:blipFill>
            <a:blip r:embed="rId10">
              <a:lum bright="-4000" contrast="-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4" y="288"/>
              <a:ext cx="838" cy="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318" name="Rectangle 14"/>
          <p:cNvSpPr>
            <a:spLocks noChangeArrowheads="1"/>
          </p:cNvSpPr>
          <p:nvPr/>
        </p:nvSpPr>
        <p:spPr bwMode="auto">
          <a:xfrm>
            <a:off x="38100" y="38100"/>
            <a:ext cx="9067800" cy="6781800"/>
          </a:xfrm>
          <a:prstGeom prst="rect">
            <a:avLst/>
          </a:prstGeom>
          <a:noFill/>
          <a:ln w="7620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1" hangingPunct="1"/>
            <a:endParaRPr lang="en-US" altLang="en-US">
              <a:latin typeface="Arial" pitchFamily="34" charset="0"/>
            </a:endParaRP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1295400" y="762000"/>
            <a:ext cx="7162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>
              <a:latin typeface=".VnTime" pitchFamily="34" charset="0"/>
            </a:endParaRPr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2819400" y="3048000"/>
            <a:ext cx="52578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2301875" indent="-2301875">
              <a:spcBef>
                <a:spcPct val="20000"/>
              </a:spcBef>
              <a:buFontTx/>
              <a:buChar char="•"/>
              <a:tabLst>
                <a:tab pos="4445000" algn="ctr"/>
              </a:tabLst>
            </a:pPr>
            <a:endParaRPr lang="vi-VN" altLang="en-US" sz="2800"/>
          </a:p>
        </p:txBody>
      </p:sp>
      <p:pic>
        <p:nvPicPr>
          <p:cNvPr id="18" name="Picture 4" descr="cap_diploma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1412875" cy="121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Picture 6" descr="2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98563"/>
            <a:ext cx="9144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3" name="Picture 7" descr="2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263" y="1547813"/>
            <a:ext cx="91122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4" name="Picture 8" descr="kitty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876800"/>
            <a:ext cx="99060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5" name="Picture 9" descr="kitty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905375"/>
            <a:ext cx="99060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6" name="Picture 10" descr="kitty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905375"/>
            <a:ext cx="99060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7" name="Picture 11" descr="kitty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905375"/>
            <a:ext cx="99060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12"/>
          <p:cNvSpPr>
            <a:spLocks noChangeArrowheads="1" noChangeShapeType="1" noTextEdit="1"/>
          </p:cNvSpPr>
          <p:nvPr/>
        </p:nvSpPr>
        <p:spPr bwMode="auto">
          <a:xfrm>
            <a:off x="800100" y="2008188"/>
            <a:ext cx="7543800" cy="1892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CC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</a:t>
            </a:r>
            <a:r>
              <a:rPr lang="en-US" sz="36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CC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CC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các</a:t>
            </a:r>
            <a:r>
              <a:rPr lang="en-US" sz="36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CC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CC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thầy</a:t>
            </a:r>
            <a:r>
              <a:rPr lang="en-US" sz="36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CC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, </a:t>
            </a:r>
            <a:r>
              <a:rPr lang="en-US" sz="36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CC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cô</a:t>
            </a:r>
            <a:r>
              <a:rPr lang="en-US" sz="36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CC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CC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dồi</a:t>
            </a:r>
            <a:r>
              <a:rPr lang="en-US" sz="36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CC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CC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dào</a:t>
            </a:r>
            <a:r>
              <a:rPr lang="en-US" sz="36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CC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CC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sức</a:t>
            </a:r>
            <a:r>
              <a:rPr lang="en-US" sz="36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CC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CC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khỏe</a:t>
            </a:r>
            <a:endParaRPr lang="en-US" sz="36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00CC00"/>
              </a:solidFill>
              <a:effectLst>
                <a:outerShdw dist="563972" dir="14049741" sx="125000" sy="125000" algn="tl" rotWithShape="0">
                  <a:srgbClr val="C7DFD3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en-US" sz="36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CC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CC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</a:t>
            </a:r>
            <a:r>
              <a:rPr lang="en-US" sz="36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CC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CC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các</a:t>
            </a:r>
            <a:r>
              <a:rPr lang="en-US" sz="36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CC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CC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em</a:t>
            </a:r>
            <a:r>
              <a:rPr lang="en-US" sz="36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CC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CC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học</a:t>
            </a:r>
            <a:r>
              <a:rPr lang="en-US" sz="36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CC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CC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giỏi</a:t>
            </a:r>
            <a:r>
              <a:rPr lang="vi-VN" sz="36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CC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!</a:t>
            </a:r>
            <a:endParaRPr lang="en-US" sz="36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00CC00"/>
              </a:solidFill>
              <a:effectLst>
                <a:outerShdw dist="563972" dir="14049741" sx="125000" sy="125000" algn="tl" rotWithShape="0">
                  <a:srgbClr val="C7DFD3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3330" name="Picture 35" descr="image087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408488"/>
            <a:ext cx="1895475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803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17"/>
          <p:cNvSpPr>
            <a:spLocks noChangeArrowheads="1"/>
          </p:cNvSpPr>
          <p:nvPr/>
        </p:nvSpPr>
        <p:spPr bwMode="auto">
          <a:xfrm>
            <a:off x="38100" y="38100"/>
            <a:ext cx="9067800" cy="6781800"/>
          </a:xfrm>
          <a:prstGeom prst="rect">
            <a:avLst/>
          </a:prstGeom>
          <a:noFill/>
          <a:ln w="7620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 alt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1600200" y="675418"/>
            <a:ext cx="5715000" cy="52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>
              <a:defRPr b="1" u="sng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 u="sng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 u="sng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 u="sng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sz="2800" u="none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vi-VN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vần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848100" y="2504034"/>
            <a:ext cx="6934200" cy="1066800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4950" b="1" dirty="0">
              <a:solidFill>
                <a:srgbClr val="FF0000"/>
              </a:solidFill>
              <a:latin typeface="UTM Avo" panose="02040603050506020204" pitchFamily="18" charset="0"/>
              <a:ea typeface="Frankfurter" pitchFamily="2" charset="0"/>
              <a:cs typeface="Frankfurter" pitchFamily="2" charset="0"/>
            </a:endParaRPr>
          </a:p>
        </p:txBody>
      </p:sp>
      <p:pic>
        <p:nvPicPr>
          <p:cNvPr id="8" name="Picture 2" descr="Kết quả hình ảnh cho boneca palito escola | Школьные проекты ...">
            <a:extLst>
              <a:ext uri="{FF2B5EF4-FFF2-40B4-BE49-F238E27FC236}">
                <a16:creationId xmlns:a16="http://schemas.microsoft.com/office/drawing/2014/main" id="{E7B71467-282E-4FD6-9668-1AE8009D5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54" y="753311"/>
            <a:ext cx="3427343" cy="354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74973" y="2743200"/>
            <a:ext cx="217719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Khởi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:</a:t>
            </a:r>
          </a:p>
        </p:txBody>
      </p:sp>
      <p:sp>
        <p:nvSpPr>
          <p:cNvPr id="3" name="Rectangle 2"/>
          <p:cNvSpPr/>
          <p:nvPr/>
        </p:nvSpPr>
        <p:spPr>
          <a:xfrm>
            <a:off x="3848100" y="2590800"/>
            <a:ext cx="475742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       </a:t>
            </a:r>
            <a:r>
              <a:rPr lang="en-US" sz="4400" b="1" dirty="0" err="1">
                <a:solidFill>
                  <a:srgbClr val="00B0F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Trò</a:t>
            </a:r>
            <a:r>
              <a:rPr lang="en-US" sz="4400" b="1" dirty="0">
                <a:solidFill>
                  <a:srgbClr val="00B0F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chơi</a:t>
            </a:r>
            <a:r>
              <a:rPr lang="en-US" sz="4400" b="1" dirty="0">
                <a:solidFill>
                  <a:srgbClr val="00B0F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: </a:t>
            </a:r>
            <a:endParaRPr lang="vi-VN" sz="4400" b="1" dirty="0">
              <a:solidFill>
                <a:srgbClr val="00B0F0"/>
              </a:solidFill>
              <a:latin typeface="UTM Avo" panose="02040603050506020204" pitchFamily="18" charset="0"/>
              <a:ea typeface="Frankfurter" pitchFamily="2" charset="0"/>
              <a:cs typeface="Frankfurter" pitchFamily="2" charset="0"/>
            </a:endParaRPr>
          </a:p>
          <a:p>
            <a:r>
              <a:rPr lang="en-US" sz="4400" b="1" dirty="0" err="1">
                <a:solidFill>
                  <a:srgbClr val="00B0F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Lật</a:t>
            </a:r>
            <a:r>
              <a:rPr lang="en-US" sz="4400" b="1" dirty="0">
                <a:solidFill>
                  <a:srgbClr val="00B0F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tranh</a:t>
            </a:r>
            <a:r>
              <a:rPr lang="en-US" sz="4400" b="1" dirty="0">
                <a:solidFill>
                  <a:srgbClr val="00B0F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đọc</a:t>
            </a:r>
            <a:r>
              <a:rPr lang="en-US" sz="4400" b="1" dirty="0">
                <a:solidFill>
                  <a:srgbClr val="00B0F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chữ</a:t>
            </a:r>
            <a:endParaRPr lang="en-US" sz="4400" b="1" dirty="0">
              <a:solidFill>
                <a:srgbClr val="00B0F0"/>
              </a:solidFill>
              <a:latin typeface="UTM Avo" panose="02040603050506020204" pitchFamily="18" charset="0"/>
              <a:ea typeface="Frankfurter" pitchFamily="2" charset="0"/>
              <a:cs typeface="Frankfurt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347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mph" presetSubtype="0" repeatCount="indefinite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828800" y="2146480"/>
            <a:ext cx="213538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500" b="1" dirty="0" err="1">
                <a:latin typeface="UTM Avo" panose="02040603050506020204" pitchFamily="18" charset="0"/>
              </a:rPr>
              <a:t>c</a:t>
            </a:r>
            <a:r>
              <a:rPr lang="en-US" sz="4500" b="1" dirty="0" err="1">
                <a:latin typeface="UTM Avo" panose="02040603050506020204" pitchFamily="18" charset="0"/>
              </a:rPr>
              <a:t>ườm</a:t>
            </a:r>
            <a:endParaRPr lang="en-US" sz="4500" b="1" dirty="0">
              <a:latin typeface="UTM Avo" panose="02040603050506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3548" y="2116690"/>
            <a:ext cx="349059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>
                <a:latin typeface="UTM Avo" panose="02040603050506020204" pitchFamily="18" charset="0"/>
              </a:rPr>
              <a:t>quả</a:t>
            </a:r>
            <a:r>
              <a:rPr lang="en-US" sz="4500" b="1" dirty="0">
                <a:latin typeface="UTM Avo" panose="02040603050506020204" pitchFamily="18" charset="0"/>
              </a:rPr>
              <a:t> </a:t>
            </a:r>
            <a:r>
              <a:rPr lang="en-US" sz="4500" b="1" dirty="0" err="1">
                <a:latin typeface="UTM Avo" panose="02040603050506020204" pitchFamily="18" charset="0"/>
              </a:rPr>
              <a:t>mướp</a:t>
            </a:r>
            <a:endParaRPr lang="en-US" sz="4500" b="1" dirty="0">
              <a:latin typeface="UTM Avo" panose="02040603050506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28800" y="3895431"/>
            <a:ext cx="2400249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50" b="1" dirty="0" err="1">
                <a:latin typeface="UTM Avo" panose="02040603050506020204" pitchFamily="18" charset="0"/>
              </a:rPr>
              <a:t>gươm</a:t>
            </a:r>
            <a:endParaRPr lang="en-US" sz="4950" b="1" dirty="0">
              <a:latin typeface="UTM Avo" panose="02040603050506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27356" y="3895431"/>
            <a:ext cx="412087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>
                <a:latin typeface="UTM Avo" panose="02040603050506020204" pitchFamily="18" charset="0"/>
              </a:rPr>
              <a:t>bươm</a:t>
            </a:r>
            <a:r>
              <a:rPr lang="en-US" sz="4500" b="1" dirty="0">
                <a:latin typeface="UTM Avo" panose="02040603050506020204" pitchFamily="18" charset="0"/>
              </a:rPr>
              <a:t> </a:t>
            </a:r>
            <a:r>
              <a:rPr lang="en-US" sz="4500" b="1" dirty="0" err="1">
                <a:latin typeface="UTM Avo" panose="02040603050506020204" pitchFamily="18" charset="0"/>
              </a:rPr>
              <a:t>bướm</a:t>
            </a:r>
            <a:endParaRPr lang="en-US" sz="4500" b="1" dirty="0">
              <a:latin typeface="UTM Avo" panose="020406030505060202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2115" y="3791931"/>
            <a:ext cx="3626807" cy="22747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9246" y="1413396"/>
            <a:ext cx="3539353" cy="2078042"/>
          </a:xfrm>
          <a:prstGeom prst="rect">
            <a:avLst/>
          </a:prstGeom>
        </p:spPr>
      </p:pic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1600200" y="675418"/>
            <a:ext cx="6019800" cy="52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>
              <a:defRPr b="1" u="sng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 u="sng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 u="sng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 u="sng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vi-VN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vần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8448" y="3752366"/>
            <a:ext cx="3570152" cy="23143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02115" y="1355125"/>
            <a:ext cx="3649219" cy="221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818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1B3D0A18-478D-40D5-9D21-72F8842272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835" y="414010"/>
            <a:ext cx="7803556" cy="575512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80836" y="957340"/>
            <a:ext cx="5590074" cy="992573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 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55:</a:t>
            </a:r>
            <a:r>
              <a:rPr lang="vi-VN" sz="3200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  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an - at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752601" y="1990240"/>
            <a:ext cx="1834252" cy="1743560"/>
            <a:chOff x="1828800" y="2338547"/>
            <a:chExt cx="4038600" cy="3986054"/>
          </a:xfrm>
        </p:grpSpPr>
        <p:sp>
          <p:nvSpPr>
            <p:cNvPr id="16" name="Oval 15"/>
            <p:cNvSpPr/>
            <p:nvPr/>
          </p:nvSpPr>
          <p:spPr>
            <a:xfrm>
              <a:off x="1828800" y="2641705"/>
              <a:ext cx="4038600" cy="3682896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3" tIns="34287" rIns="68573" bIns="34287" rtlCol="0" anchor="ctr"/>
            <a:lstStyle/>
            <a:p>
              <a:pPr algn="ctr"/>
              <a:endParaRPr lang="en-US" sz="135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095499" y="2338547"/>
              <a:ext cx="3505200" cy="2092873"/>
            </a:xfrm>
            <a:prstGeom prst="rect">
              <a:avLst/>
            </a:prstGeom>
            <a:noFill/>
          </p:spPr>
          <p:txBody>
            <a:bodyPr wrap="square" lIns="68573" tIns="34287" rIns="68573" bIns="34287" rtlCol="0">
              <a:spAutoFit/>
            </a:bodyPr>
            <a:lstStyle/>
            <a:p>
              <a:pPr algn="ctr"/>
              <a:r>
                <a:rPr lang="en-US" sz="9750" dirty="0">
                  <a:solidFill>
                    <a:srgbClr val="008000"/>
                  </a:solidFill>
                  <a:latin typeface="UTM Avo" panose="02040603050506020204" pitchFamily="18" charset="0"/>
                </a:rPr>
                <a:t>an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997053" y="2057400"/>
            <a:ext cx="1905000" cy="1828800"/>
            <a:chOff x="6400800" y="2572845"/>
            <a:chExt cx="4038600" cy="3853251"/>
          </a:xfrm>
        </p:grpSpPr>
        <p:sp>
          <p:nvSpPr>
            <p:cNvPr id="19" name="Oval 18"/>
            <p:cNvSpPr/>
            <p:nvPr/>
          </p:nvSpPr>
          <p:spPr>
            <a:xfrm>
              <a:off x="6400800" y="2743200"/>
              <a:ext cx="4038600" cy="3682896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3" tIns="34287" rIns="68573" bIns="34287" rtlCol="0" anchor="ctr"/>
            <a:lstStyle/>
            <a:p>
              <a:pPr algn="ctr"/>
              <a:endParaRPr lang="en-US" sz="135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257204" y="2572845"/>
              <a:ext cx="2281084" cy="2092871"/>
            </a:xfrm>
            <a:prstGeom prst="rect">
              <a:avLst/>
            </a:prstGeom>
            <a:noFill/>
          </p:spPr>
          <p:txBody>
            <a:bodyPr wrap="square" lIns="68573" tIns="34287" rIns="68573" bIns="34287" rtlCol="0">
              <a:spAutoFit/>
            </a:bodyPr>
            <a:lstStyle/>
            <a:p>
              <a:pPr algn="ctr"/>
              <a:r>
                <a:rPr lang="en-US" sz="9750" dirty="0">
                  <a:solidFill>
                    <a:srgbClr val="008000"/>
                  </a:solidFill>
                  <a:latin typeface="UTM Avo" panose="02040603050506020204" pitchFamily="18" charset="0"/>
                </a:rPr>
                <a:t>at</a:t>
              </a:r>
            </a:p>
          </p:txBody>
        </p:sp>
      </p:grp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1600199" y="675418"/>
            <a:ext cx="6400801" cy="52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>
              <a:defRPr b="1" u="sng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 u="sng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 u="sng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 u="sng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vi-VN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vần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grpSp>
        <p:nvGrpSpPr>
          <p:cNvPr id="12" name="组合 83">
            <a:extLst>
              <a:ext uri="{FF2B5EF4-FFF2-40B4-BE49-F238E27FC236}">
                <a16:creationId xmlns:a16="http://schemas.microsoft.com/office/drawing/2014/main" id="{77F7A67C-F61C-4604-A6CD-931C350F7C66}"/>
              </a:ext>
            </a:extLst>
          </p:cNvPr>
          <p:cNvGrpSpPr/>
          <p:nvPr/>
        </p:nvGrpSpPr>
        <p:grpSpPr>
          <a:xfrm>
            <a:off x="1" y="6121788"/>
            <a:ext cx="9152792" cy="723512"/>
            <a:chOff x="-17585" y="5729324"/>
            <a:chExt cx="12203723" cy="1123362"/>
          </a:xfrm>
        </p:grpSpPr>
        <p:pic>
          <p:nvPicPr>
            <p:cNvPr id="13" name="图片 84">
              <a:extLst>
                <a:ext uri="{FF2B5EF4-FFF2-40B4-BE49-F238E27FC236}">
                  <a16:creationId xmlns:a16="http://schemas.microsoft.com/office/drawing/2014/main" id="{6A890E42-870A-4032-A992-753EB445F1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22" name="图片 85">
              <a:extLst>
                <a:ext uri="{FF2B5EF4-FFF2-40B4-BE49-F238E27FC236}">
                  <a16:creationId xmlns:a16="http://schemas.microsoft.com/office/drawing/2014/main" id="{F2EA54E4-0134-4728-9EE9-7FD63FF04F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934064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Bàn làm việc AT120SHL3DF - Bàn ghế Hòa Phá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438400"/>
            <a:ext cx="3239909" cy="2631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组合 83">
            <a:extLst>
              <a:ext uri="{FF2B5EF4-FFF2-40B4-BE49-F238E27FC236}">
                <a16:creationId xmlns:a16="http://schemas.microsoft.com/office/drawing/2014/main" id="{77F7A67C-F61C-4604-A6CD-931C350F7C66}"/>
              </a:ext>
            </a:extLst>
          </p:cNvPr>
          <p:cNvGrpSpPr/>
          <p:nvPr/>
        </p:nvGrpSpPr>
        <p:grpSpPr>
          <a:xfrm>
            <a:off x="1" y="6121788"/>
            <a:ext cx="9152792" cy="723512"/>
            <a:chOff x="-17585" y="5729324"/>
            <a:chExt cx="12203723" cy="1123362"/>
          </a:xfrm>
        </p:grpSpPr>
        <p:pic>
          <p:nvPicPr>
            <p:cNvPr id="6" name="图片 84">
              <a:extLst>
                <a:ext uri="{FF2B5EF4-FFF2-40B4-BE49-F238E27FC236}">
                  <a16:creationId xmlns:a16="http://schemas.microsoft.com/office/drawing/2014/main" id="{6A890E42-870A-4032-A992-753EB445F1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7" name="图片 85">
              <a:extLst>
                <a:ext uri="{FF2B5EF4-FFF2-40B4-BE49-F238E27FC236}">
                  <a16:creationId xmlns:a16="http://schemas.microsoft.com/office/drawing/2014/main" id="{F2EA54E4-0134-4728-9EE9-7FD63FF04F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4921125" y="3332224"/>
            <a:ext cx="2749446" cy="782576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   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bàn</a:t>
            </a:r>
            <a:endParaRPr lang="en-US" sz="6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D82C19-0366-465F-8D9F-C49DF832E5CA}"/>
              </a:ext>
            </a:extLst>
          </p:cNvPr>
          <p:cNvSpPr/>
          <p:nvPr/>
        </p:nvSpPr>
        <p:spPr>
          <a:xfrm>
            <a:off x="4901247" y="4134521"/>
            <a:ext cx="1486783" cy="13851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r>
              <a:rPr lang="vi-VN" sz="6600" b="1" dirty="0">
                <a:solidFill>
                  <a:schemeClr val="tx1"/>
                </a:solidFill>
                <a:latin typeface="+mj-lt"/>
                <a:cs typeface="Arial" charset="0"/>
              </a:rPr>
              <a:t> </a:t>
            </a:r>
            <a:r>
              <a:rPr lang="vi-VN" sz="6000" b="1" dirty="0">
                <a:solidFill>
                  <a:schemeClr val="tx1"/>
                </a:solidFill>
                <a:latin typeface="+mj-lt"/>
                <a:cs typeface="Arial" charset="0"/>
              </a:rPr>
              <a:t>b</a:t>
            </a:r>
            <a:endParaRPr lang="en-US" sz="6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421B202-E66A-4624-972F-E8B8ACEB1731}"/>
              </a:ext>
            </a:extLst>
          </p:cNvPr>
          <p:cNvSpPr/>
          <p:nvPr/>
        </p:nvSpPr>
        <p:spPr>
          <a:xfrm>
            <a:off x="6345099" y="4124427"/>
            <a:ext cx="1318846" cy="1385164"/>
          </a:xfrm>
          <a:prstGeom prst="rect">
            <a:avLst/>
          </a:prstGeom>
          <a:solidFill>
            <a:srgbClr val="E9A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6000" b="1" dirty="0">
                <a:solidFill>
                  <a:srgbClr val="FF0000"/>
                </a:solidFill>
                <a:latin typeface="+mj-lt"/>
              </a:rPr>
              <a:t>àn</a:t>
            </a:r>
            <a:endParaRPr lang="en-US" sz="6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901823" y="716623"/>
            <a:ext cx="33227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800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GB" sz="2800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vi-VN" sz="2800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GB" sz="2800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GB" sz="2800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GB" sz="2800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vần</a:t>
            </a:r>
            <a:r>
              <a:rPr lang="en-GB" sz="2800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90600" y="978233"/>
            <a:ext cx="702505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     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55:</a:t>
            </a:r>
            <a:r>
              <a:rPr lang="vi-VN" sz="3200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 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an - at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09210" y="4823791"/>
            <a:ext cx="2286000" cy="685800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bàn</a:t>
            </a:r>
            <a:endParaRPr lang="en-US" sz="4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09210" y="4876800"/>
            <a:ext cx="2286000" cy="685800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b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àn</a:t>
            </a:r>
            <a:endParaRPr lang="en-US" sz="4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914499" y="2265424"/>
            <a:ext cx="2749446" cy="782576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     a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n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254772" y="1961712"/>
            <a:ext cx="2465494" cy="6074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>
                <a:latin typeface="UTM Avo" panose="02040603050506020204" pitchFamily="18" charset="0"/>
              </a:rPr>
              <a:t>1. </a:t>
            </a:r>
            <a:r>
              <a:rPr lang="en-US" sz="3300" dirty="0" err="1">
                <a:latin typeface="UTM Avo" panose="02040603050506020204" pitchFamily="18" charset="0"/>
              </a:rPr>
              <a:t>Làm</a:t>
            </a:r>
            <a:r>
              <a:rPr lang="en-US" sz="3300" dirty="0">
                <a:latin typeface="UTM Avo" panose="02040603050506020204" pitchFamily="18" charset="0"/>
              </a:rPr>
              <a:t> </a:t>
            </a:r>
            <a:r>
              <a:rPr lang="en-US" sz="3300" dirty="0" err="1">
                <a:latin typeface="UTM Avo" panose="02040603050506020204" pitchFamily="18" charset="0"/>
              </a:rPr>
              <a:t>quen</a:t>
            </a:r>
            <a:endParaRPr lang="en-US" sz="33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141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4" grpId="0" animBg="1"/>
      <p:bldP spid="16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Bàn làm việc AT120SHL3DF - Bàn ghế Hòa Phá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9" y="2438400"/>
            <a:ext cx="3239909" cy="2631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组合 83">
            <a:extLst>
              <a:ext uri="{FF2B5EF4-FFF2-40B4-BE49-F238E27FC236}">
                <a16:creationId xmlns:a16="http://schemas.microsoft.com/office/drawing/2014/main" id="{77F7A67C-F61C-4604-A6CD-931C350F7C66}"/>
              </a:ext>
            </a:extLst>
          </p:cNvPr>
          <p:cNvGrpSpPr/>
          <p:nvPr/>
        </p:nvGrpSpPr>
        <p:grpSpPr>
          <a:xfrm>
            <a:off x="1" y="6121788"/>
            <a:ext cx="9152792" cy="723512"/>
            <a:chOff x="-17585" y="5729324"/>
            <a:chExt cx="12203723" cy="1123362"/>
          </a:xfrm>
        </p:grpSpPr>
        <p:pic>
          <p:nvPicPr>
            <p:cNvPr id="6" name="图片 84">
              <a:extLst>
                <a:ext uri="{FF2B5EF4-FFF2-40B4-BE49-F238E27FC236}">
                  <a16:creationId xmlns:a16="http://schemas.microsoft.com/office/drawing/2014/main" id="{6A890E42-870A-4032-A992-753EB445F1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7" name="图片 85">
              <a:extLst>
                <a:ext uri="{FF2B5EF4-FFF2-40B4-BE49-F238E27FC236}">
                  <a16:creationId xmlns:a16="http://schemas.microsoft.com/office/drawing/2014/main" id="{F2EA54E4-0134-4728-9EE9-7FD63FF04F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12" name="Rectangle 11"/>
          <p:cNvSpPr/>
          <p:nvPr/>
        </p:nvSpPr>
        <p:spPr>
          <a:xfrm>
            <a:off x="2901823" y="716623"/>
            <a:ext cx="33227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800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GB" sz="2800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vi-VN" sz="2800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GB" sz="2800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GB" sz="2800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GB" sz="2800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vần</a:t>
            </a:r>
            <a:r>
              <a:rPr lang="en-GB" sz="2800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90600" y="978233"/>
            <a:ext cx="702505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     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55:</a:t>
            </a:r>
            <a:r>
              <a:rPr lang="vi-VN" sz="3200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 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an - at 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876800" y="4267200"/>
            <a:ext cx="2488970" cy="904315"/>
          </a:xfrm>
          <a:prstGeom prst="roundRect">
            <a:avLst/>
          </a:prstGeom>
          <a:solidFill>
            <a:srgbClr val="0066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    </a:t>
            </a:r>
            <a:r>
              <a:rPr lang="en-US" sz="66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b</a:t>
            </a:r>
            <a:r>
              <a:rPr lang="en-US" sz="6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àn</a:t>
            </a:r>
            <a:endParaRPr lang="en-US" sz="6600" b="1" dirty="0"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5732816" y="2804666"/>
            <a:ext cx="1524000" cy="852934"/>
          </a:xfrm>
          <a:prstGeom prst="roundRect">
            <a:avLst/>
          </a:prstGeom>
          <a:solidFill>
            <a:srgbClr val="0066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vi-VN" sz="6600" b="1" dirty="0">
                <a:solidFill>
                  <a:srgbClr val="FFFF00"/>
                </a:solidFill>
                <a:latin typeface="UTM Avo" panose="02040603050506020204" pitchFamily="18" charset="0"/>
              </a:rPr>
              <a:t>a</a:t>
            </a:r>
            <a:r>
              <a:rPr lang="en-US" sz="6600" b="1" dirty="0">
                <a:solidFill>
                  <a:srgbClr val="FFFF00"/>
                </a:solidFill>
                <a:latin typeface="UTM Avo" panose="02040603050506020204" pitchFamily="18" charset="0"/>
              </a:rPr>
              <a:t>n</a:t>
            </a:r>
            <a:endParaRPr lang="en-US" sz="6600" dirty="0"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72279" y="4654856"/>
            <a:ext cx="35615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altLang="en-US" sz="4800" b="1" dirty="0">
                <a:latin typeface="HP001 4 hàng" charset="0"/>
              </a:rPr>
              <a:t>bàn</a:t>
            </a:r>
            <a:endParaRPr lang="en-US" altLang="en-US" sz="4800" b="1" dirty="0">
              <a:latin typeface="HP001 4 hàng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54772" y="2057400"/>
            <a:ext cx="2465494" cy="6074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>
                <a:latin typeface="UTM Avo" panose="02040603050506020204" pitchFamily="18" charset="0"/>
              </a:rPr>
              <a:t>1. </a:t>
            </a:r>
            <a:r>
              <a:rPr lang="en-US" sz="3300" dirty="0" err="1">
                <a:latin typeface="UTM Avo" panose="02040603050506020204" pitchFamily="18" charset="0"/>
              </a:rPr>
              <a:t>Làm</a:t>
            </a:r>
            <a:r>
              <a:rPr lang="en-US" sz="3300" dirty="0">
                <a:latin typeface="UTM Avo" panose="02040603050506020204" pitchFamily="18" charset="0"/>
              </a:rPr>
              <a:t> </a:t>
            </a:r>
            <a:r>
              <a:rPr lang="en-US" sz="3300" dirty="0" err="1">
                <a:latin typeface="UTM Avo" panose="02040603050506020204" pitchFamily="18" charset="0"/>
              </a:rPr>
              <a:t>quen</a:t>
            </a:r>
            <a:endParaRPr lang="en-US" sz="33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0029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/>
        </p:nvSpPr>
        <p:spPr>
          <a:xfrm>
            <a:off x="1187822" y="5105400"/>
            <a:ext cx="1972821" cy="753592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</a:rPr>
              <a:t>nhà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</a:rPr>
              <a:t>hát</a:t>
            </a:r>
            <a:endParaRPr lang="en-US" sz="40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1600200" y="675418"/>
            <a:ext cx="5605038" cy="52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>
              <a:defRPr b="1" u="sng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 u="sng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 u="sng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 u="sng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2800" b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GB" sz="2800" b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vi-VN" sz="2800" b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GB" sz="2800" b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GB" sz="2800" b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GB" sz="2800" b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vần</a:t>
            </a:r>
            <a:r>
              <a:rPr lang="en-GB" sz="2800" b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1026" name="Picture 2" descr="Nhà hát Lớn Hà Nội kỷ niệm 110 năm với hoà nhạc &quot;Huyền thoại Opera&quot; | VOV.V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0"/>
            <a:ext cx="4038600" cy="268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600200" y="1198634"/>
            <a:ext cx="45284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55:</a:t>
            </a:r>
            <a:r>
              <a:rPr lang="vi-VN" sz="3200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   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an - at </a:t>
            </a:r>
            <a:endParaRPr lang="en-US" sz="4000" dirty="0"/>
          </a:p>
        </p:txBody>
      </p:sp>
      <p:sp>
        <p:nvSpPr>
          <p:cNvPr id="11" name="Rectangle 10"/>
          <p:cNvSpPr/>
          <p:nvPr/>
        </p:nvSpPr>
        <p:spPr>
          <a:xfrm>
            <a:off x="2133600" y="5115339"/>
            <a:ext cx="914400" cy="753592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4000" dirty="0">
                <a:solidFill>
                  <a:schemeClr val="tx1"/>
                </a:solidFill>
                <a:latin typeface="UTM Avo" panose="02040603050506020204" pitchFamily="18" charset="0"/>
              </a:rPr>
              <a:t>h</a:t>
            </a:r>
            <a:r>
              <a:rPr lang="en-US" sz="4000" dirty="0" err="1">
                <a:solidFill>
                  <a:srgbClr val="FF0000"/>
                </a:solidFill>
                <a:latin typeface="UTM Avo" panose="02040603050506020204" pitchFamily="18" charset="0"/>
              </a:rPr>
              <a:t>át</a:t>
            </a:r>
            <a:endParaRPr lang="en-US" sz="40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14" name="组合 83">
            <a:extLst>
              <a:ext uri="{FF2B5EF4-FFF2-40B4-BE49-F238E27FC236}">
                <a16:creationId xmlns:a16="http://schemas.microsoft.com/office/drawing/2014/main" id="{77F7A67C-F61C-4604-A6CD-931C350F7C66}"/>
              </a:ext>
            </a:extLst>
          </p:cNvPr>
          <p:cNvGrpSpPr/>
          <p:nvPr/>
        </p:nvGrpSpPr>
        <p:grpSpPr>
          <a:xfrm>
            <a:off x="1" y="6121788"/>
            <a:ext cx="9152792" cy="723512"/>
            <a:chOff x="-17585" y="5729324"/>
            <a:chExt cx="12203723" cy="1123362"/>
          </a:xfrm>
        </p:grpSpPr>
        <p:pic>
          <p:nvPicPr>
            <p:cNvPr id="15" name="图片 84">
              <a:extLst>
                <a:ext uri="{FF2B5EF4-FFF2-40B4-BE49-F238E27FC236}">
                  <a16:creationId xmlns:a16="http://schemas.microsoft.com/office/drawing/2014/main" id="{6A890E42-870A-4032-A992-753EB445F1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6" name="图片 85">
              <a:extLst>
                <a:ext uri="{FF2B5EF4-FFF2-40B4-BE49-F238E27FC236}">
                  <a16:creationId xmlns:a16="http://schemas.microsoft.com/office/drawing/2014/main" id="{F2EA54E4-0134-4728-9EE9-7FD63FF04F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F303B08E-7049-4CE2-8C05-74A4958FB54B}"/>
              </a:ext>
            </a:extLst>
          </p:cNvPr>
          <p:cNvSpPr/>
          <p:nvPr/>
        </p:nvSpPr>
        <p:spPr>
          <a:xfrm>
            <a:off x="5565912" y="3352801"/>
            <a:ext cx="2819401" cy="990600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solidFill>
                  <a:schemeClr val="tx1"/>
                </a:solidFill>
                <a:latin typeface="+mj-lt"/>
              </a:rPr>
              <a:t>     h</a:t>
            </a:r>
            <a:r>
              <a:rPr lang="vi-VN" sz="6000" b="1" dirty="0">
                <a:solidFill>
                  <a:srgbClr val="FF0000"/>
                </a:solidFill>
                <a:latin typeface="+mj-lt"/>
              </a:rPr>
              <a:t>át</a:t>
            </a:r>
            <a:endParaRPr lang="en-US" sz="6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0D82C19-0366-465F-8D9F-C49DF832E5CA}"/>
              </a:ext>
            </a:extLst>
          </p:cNvPr>
          <p:cNvSpPr/>
          <p:nvPr/>
        </p:nvSpPr>
        <p:spPr>
          <a:xfrm>
            <a:off x="5558852" y="4419600"/>
            <a:ext cx="1409701" cy="11120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09"/>
            <a:r>
              <a:rPr lang="vi-VN" sz="4400" dirty="0">
                <a:solidFill>
                  <a:schemeClr val="tx1"/>
                </a:solidFill>
                <a:latin typeface="VNI-Avo" pitchFamily="2" charset="0"/>
                <a:cs typeface="Arial" charset="0"/>
              </a:rPr>
              <a:t>    </a:t>
            </a:r>
            <a:r>
              <a:rPr lang="en-US" sz="6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421B202-E66A-4624-972F-E8B8ACEB1731}"/>
              </a:ext>
            </a:extLst>
          </p:cNvPr>
          <p:cNvSpPr/>
          <p:nvPr/>
        </p:nvSpPr>
        <p:spPr>
          <a:xfrm>
            <a:off x="6968553" y="4426225"/>
            <a:ext cx="1409701" cy="1105415"/>
          </a:xfrm>
          <a:prstGeom prst="rect">
            <a:avLst/>
          </a:prstGeom>
          <a:solidFill>
            <a:srgbClr val="E9A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6000" b="1" dirty="0">
                <a:solidFill>
                  <a:srgbClr val="FF0000"/>
                </a:solidFill>
                <a:latin typeface="+mj-lt"/>
              </a:rPr>
              <a:t>át</a:t>
            </a:r>
            <a:endParaRPr lang="en-US" sz="6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303B08E-7049-4CE2-8C05-74A4958FB54B}"/>
              </a:ext>
            </a:extLst>
          </p:cNvPr>
          <p:cNvSpPr/>
          <p:nvPr/>
        </p:nvSpPr>
        <p:spPr>
          <a:xfrm>
            <a:off x="5562600" y="2226091"/>
            <a:ext cx="2819401" cy="1050509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solidFill>
                  <a:srgbClr val="FF0000"/>
                </a:solidFill>
                <a:latin typeface="+mj-lt"/>
              </a:rPr>
              <a:t>       at</a:t>
            </a:r>
            <a:endParaRPr lang="en-US" sz="6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58852" y="4419600"/>
            <a:ext cx="2819402" cy="1112040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nhà</a:t>
            </a:r>
            <a:r>
              <a:rPr lang="en-US" sz="60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h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át</a:t>
            </a:r>
            <a:endParaRPr lang="en-US" sz="6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481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11" grpId="0" animBg="1"/>
      <p:bldP spid="17" grpId="0" animBg="1"/>
      <p:bldP spid="18" grpId="0" animBg="1"/>
      <p:bldP spid="23" grpId="0" animBg="1"/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71601" y="2985960"/>
            <a:ext cx="1756954" cy="90024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68573" tIns="34287" rIns="68573" bIns="34287" rtlCol="0">
            <a:spAutoFit/>
          </a:bodyPr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UTM Avo" panose="02040603050506020204" pitchFamily="18" charset="0"/>
              </a:rPr>
              <a:t>an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45777" y="3062160"/>
            <a:ext cx="1750423" cy="90024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68573" tIns="34287" rIns="68573" bIns="34287" rtlCol="0">
            <a:spAutoFit/>
          </a:bodyPr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UTM Avo" panose="02040603050506020204" pitchFamily="18" charset="0"/>
              </a:rPr>
              <a:t>at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26200" y="4353485"/>
            <a:ext cx="3015756" cy="675715"/>
          </a:xfrm>
          <a:prstGeom prst="roundRect">
            <a:avLst/>
          </a:prstGeom>
          <a:solidFill>
            <a:srgbClr val="0066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dirty="0" err="1">
                <a:latin typeface="UTM Avo" panose="02040603050506020204" pitchFamily="18" charset="0"/>
              </a:rPr>
              <a:t>bàn</a:t>
            </a:r>
            <a:endParaRPr lang="en-US" sz="4950" dirty="0">
              <a:latin typeface="UTM Avo" panose="020406030505060202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361040" y="4419600"/>
            <a:ext cx="3060290" cy="675715"/>
          </a:xfrm>
          <a:prstGeom prst="roundRect">
            <a:avLst/>
          </a:prstGeom>
          <a:solidFill>
            <a:srgbClr val="0066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dirty="0" err="1">
                <a:latin typeface="UTM Avo" panose="02040603050506020204" pitchFamily="18" charset="0"/>
              </a:rPr>
              <a:t>nhà</a:t>
            </a:r>
            <a:r>
              <a:rPr lang="en-US" sz="4950" dirty="0">
                <a:latin typeface="UTM Avo" panose="02040603050506020204" pitchFamily="18" charset="0"/>
              </a:rPr>
              <a:t> </a:t>
            </a:r>
            <a:r>
              <a:rPr lang="en-US" sz="4950" dirty="0" err="1">
                <a:latin typeface="UTM Avo" panose="02040603050506020204" pitchFamily="18" charset="0"/>
              </a:rPr>
              <a:t>hát</a:t>
            </a:r>
            <a:endParaRPr lang="en-US" sz="4950" dirty="0">
              <a:latin typeface="UTM Avo" panose="0204060305050602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01822" y="609600"/>
            <a:ext cx="33227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800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GB" sz="2800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vi-VN" sz="2800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GB" sz="2800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GB" sz="2800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GB" sz="2800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vần</a:t>
            </a:r>
            <a:r>
              <a:rPr lang="en-GB" sz="2800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0" name="Rectangle 9"/>
          <p:cNvSpPr/>
          <p:nvPr/>
        </p:nvSpPr>
        <p:spPr>
          <a:xfrm>
            <a:off x="1781369" y="1128785"/>
            <a:ext cx="46124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55:</a:t>
            </a:r>
            <a:r>
              <a:rPr lang="vi-VN" sz="3200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   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an - at </a:t>
            </a:r>
            <a:endParaRPr lang="en-US" sz="4000" dirty="0"/>
          </a:p>
        </p:txBody>
      </p:sp>
      <p:grpSp>
        <p:nvGrpSpPr>
          <p:cNvPr id="11" name="组合 83">
            <a:extLst>
              <a:ext uri="{FF2B5EF4-FFF2-40B4-BE49-F238E27FC236}">
                <a16:creationId xmlns:a16="http://schemas.microsoft.com/office/drawing/2014/main" id="{77F7A67C-F61C-4604-A6CD-931C350F7C66}"/>
              </a:ext>
            </a:extLst>
          </p:cNvPr>
          <p:cNvGrpSpPr/>
          <p:nvPr/>
        </p:nvGrpSpPr>
        <p:grpSpPr>
          <a:xfrm>
            <a:off x="1" y="6121788"/>
            <a:ext cx="9152792" cy="723512"/>
            <a:chOff x="-17585" y="5729324"/>
            <a:chExt cx="12203723" cy="1123362"/>
          </a:xfrm>
        </p:grpSpPr>
        <p:pic>
          <p:nvPicPr>
            <p:cNvPr id="12" name="图片 84">
              <a:extLst>
                <a:ext uri="{FF2B5EF4-FFF2-40B4-BE49-F238E27FC236}">
                  <a16:creationId xmlns:a16="http://schemas.microsoft.com/office/drawing/2014/main" id="{6A890E42-870A-4032-A992-753EB445F1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3" name="图片 85">
              <a:extLst>
                <a:ext uri="{FF2B5EF4-FFF2-40B4-BE49-F238E27FC236}">
                  <a16:creationId xmlns:a16="http://schemas.microsoft.com/office/drawing/2014/main" id="{F2EA54E4-0134-4728-9EE9-7FD63FF04F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16" name="Rounded Rectangle 15"/>
          <p:cNvSpPr/>
          <p:nvPr/>
        </p:nvSpPr>
        <p:spPr>
          <a:xfrm>
            <a:off x="254772" y="1828800"/>
            <a:ext cx="2465494" cy="6074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>
                <a:latin typeface="UTM Avo" panose="02040603050506020204" pitchFamily="18" charset="0"/>
              </a:rPr>
              <a:t>1. </a:t>
            </a:r>
            <a:r>
              <a:rPr lang="en-US" sz="3300" dirty="0" err="1">
                <a:latin typeface="UTM Avo" panose="02040603050506020204" pitchFamily="18" charset="0"/>
              </a:rPr>
              <a:t>Làm</a:t>
            </a:r>
            <a:r>
              <a:rPr lang="en-US" sz="3300" dirty="0">
                <a:latin typeface="UTM Avo" panose="02040603050506020204" pitchFamily="18" charset="0"/>
              </a:rPr>
              <a:t> </a:t>
            </a:r>
            <a:r>
              <a:rPr lang="en-US" sz="3300" dirty="0" err="1">
                <a:latin typeface="UTM Avo" panose="02040603050506020204" pitchFamily="18" charset="0"/>
              </a:rPr>
              <a:t>quen</a:t>
            </a:r>
            <a:endParaRPr lang="en-US" sz="33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6947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2"/>
          <p:cNvGrpSpPr/>
          <p:nvPr/>
        </p:nvGrpSpPr>
        <p:grpSpPr>
          <a:xfrm>
            <a:off x="7080758" y="4231862"/>
            <a:ext cx="1239327" cy="1369371"/>
            <a:chOff x="11173066" y="3333751"/>
            <a:chExt cx="2768600" cy="3059113"/>
          </a:xfrm>
        </p:grpSpPr>
        <p:sp>
          <p:nvSpPr>
            <p:cNvPr id="10" name="Freeform 5"/>
            <p:cNvSpPr/>
            <p:nvPr/>
          </p:nvSpPr>
          <p:spPr bwMode="auto">
            <a:xfrm>
              <a:off x="11627091" y="3333751"/>
              <a:ext cx="1863725" cy="2446338"/>
            </a:xfrm>
            <a:custGeom>
              <a:avLst/>
              <a:gdLst>
                <a:gd name="T0" fmla="*/ 179 w 496"/>
                <a:gd name="T1" fmla="*/ 59 h 650"/>
                <a:gd name="T2" fmla="*/ 402 w 496"/>
                <a:gd name="T3" fmla="*/ 112 h 650"/>
                <a:gd name="T4" fmla="*/ 463 w 496"/>
                <a:gd name="T5" fmla="*/ 303 h 650"/>
                <a:gd name="T6" fmla="*/ 443 w 496"/>
                <a:gd name="T7" fmla="*/ 442 h 650"/>
                <a:gd name="T8" fmla="*/ 440 w 496"/>
                <a:gd name="T9" fmla="*/ 495 h 650"/>
                <a:gd name="T10" fmla="*/ 237 w 496"/>
                <a:gd name="T11" fmla="*/ 649 h 650"/>
                <a:gd name="T12" fmla="*/ 54 w 496"/>
                <a:gd name="T13" fmla="*/ 499 h 650"/>
                <a:gd name="T14" fmla="*/ 59 w 496"/>
                <a:gd name="T15" fmla="*/ 446 h 650"/>
                <a:gd name="T16" fmla="*/ 39 w 496"/>
                <a:gd name="T17" fmla="*/ 295 h 650"/>
                <a:gd name="T18" fmla="*/ 179 w 496"/>
                <a:gd name="T19" fmla="*/ 59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6" h="650">
                  <a:moveTo>
                    <a:pt x="179" y="59"/>
                  </a:moveTo>
                  <a:cubicBezTo>
                    <a:pt x="198" y="28"/>
                    <a:pt x="342" y="0"/>
                    <a:pt x="402" y="112"/>
                  </a:cubicBezTo>
                  <a:cubicBezTo>
                    <a:pt x="461" y="224"/>
                    <a:pt x="431" y="264"/>
                    <a:pt x="463" y="303"/>
                  </a:cubicBezTo>
                  <a:cubicBezTo>
                    <a:pt x="496" y="343"/>
                    <a:pt x="465" y="434"/>
                    <a:pt x="443" y="442"/>
                  </a:cubicBezTo>
                  <a:cubicBezTo>
                    <a:pt x="420" y="450"/>
                    <a:pt x="429" y="481"/>
                    <a:pt x="440" y="495"/>
                  </a:cubicBezTo>
                  <a:cubicBezTo>
                    <a:pt x="487" y="553"/>
                    <a:pt x="419" y="650"/>
                    <a:pt x="237" y="649"/>
                  </a:cubicBezTo>
                  <a:cubicBezTo>
                    <a:pt x="42" y="648"/>
                    <a:pt x="4" y="535"/>
                    <a:pt x="54" y="499"/>
                  </a:cubicBezTo>
                  <a:cubicBezTo>
                    <a:pt x="70" y="488"/>
                    <a:pt x="77" y="466"/>
                    <a:pt x="59" y="446"/>
                  </a:cubicBezTo>
                  <a:cubicBezTo>
                    <a:pt x="41" y="427"/>
                    <a:pt x="0" y="354"/>
                    <a:pt x="39" y="295"/>
                  </a:cubicBezTo>
                  <a:cubicBezTo>
                    <a:pt x="77" y="235"/>
                    <a:pt x="44" y="59"/>
                    <a:pt x="179" y="59"/>
                  </a:cubicBezTo>
                </a:path>
              </a:pathLst>
            </a:custGeom>
            <a:solidFill>
              <a:srgbClr val="8060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en-US" sz="1350" dirty="0">
                <a:solidFill>
                  <a:prstClr val="black"/>
                </a:solidFill>
                <a:latin typeface="inpin heiti" charset="-122"/>
              </a:endParaRPr>
            </a:p>
          </p:txBody>
        </p:sp>
        <p:sp>
          <p:nvSpPr>
            <p:cNvPr id="11" name="Freeform 6"/>
            <p:cNvSpPr/>
            <p:nvPr/>
          </p:nvSpPr>
          <p:spPr bwMode="auto">
            <a:xfrm>
              <a:off x="11173066" y="5297489"/>
              <a:ext cx="2768600" cy="1095375"/>
            </a:xfrm>
            <a:custGeom>
              <a:avLst/>
              <a:gdLst>
                <a:gd name="T0" fmla="*/ 438 w 737"/>
                <a:gd name="T1" fmla="*/ 0 h 291"/>
                <a:gd name="T2" fmla="*/ 294 w 737"/>
                <a:gd name="T3" fmla="*/ 6 h 291"/>
                <a:gd name="T4" fmla="*/ 78 w 737"/>
                <a:gd name="T5" fmla="*/ 114 h 291"/>
                <a:gd name="T6" fmla="*/ 0 w 737"/>
                <a:gd name="T7" fmla="*/ 291 h 291"/>
                <a:gd name="T8" fmla="*/ 737 w 737"/>
                <a:gd name="T9" fmla="*/ 291 h 291"/>
                <a:gd name="T10" fmla="*/ 658 w 737"/>
                <a:gd name="T11" fmla="*/ 114 h 291"/>
                <a:gd name="T12" fmla="*/ 438 w 737"/>
                <a:gd name="T13" fmla="*/ 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7" h="291">
                  <a:moveTo>
                    <a:pt x="438" y="0"/>
                  </a:moveTo>
                  <a:cubicBezTo>
                    <a:pt x="436" y="2"/>
                    <a:pt x="295" y="4"/>
                    <a:pt x="294" y="6"/>
                  </a:cubicBezTo>
                  <a:cubicBezTo>
                    <a:pt x="250" y="69"/>
                    <a:pt x="154" y="97"/>
                    <a:pt x="78" y="114"/>
                  </a:cubicBezTo>
                  <a:cubicBezTo>
                    <a:pt x="3" y="131"/>
                    <a:pt x="0" y="227"/>
                    <a:pt x="0" y="291"/>
                  </a:cubicBezTo>
                  <a:cubicBezTo>
                    <a:pt x="737" y="291"/>
                    <a:pt x="737" y="291"/>
                    <a:pt x="737" y="291"/>
                  </a:cubicBezTo>
                  <a:cubicBezTo>
                    <a:pt x="736" y="227"/>
                    <a:pt x="735" y="131"/>
                    <a:pt x="658" y="114"/>
                  </a:cubicBezTo>
                  <a:cubicBezTo>
                    <a:pt x="581" y="97"/>
                    <a:pt x="480" y="65"/>
                    <a:pt x="438" y="0"/>
                  </a:cubicBezTo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en-US" sz="1350" dirty="0">
                <a:solidFill>
                  <a:prstClr val="black"/>
                </a:solidFill>
                <a:latin typeface="inpin heiti" charset="-122"/>
              </a:endParaRPr>
            </a:p>
          </p:txBody>
        </p:sp>
        <p:sp>
          <p:nvSpPr>
            <p:cNvPr id="12" name="Freeform 7"/>
            <p:cNvSpPr/>
            <p:nvPr/>
          </p:nvSpPr>
          <p:spPr bwMode="auto">
            <a:xfrm>
              <a:off x="12277966" y="4421189"/>
              <a:ext cx="555625" cy="1339850"/>
            </a:xfrm>
            <a:custGeom>
              <a:avLst/>
              <a:gdLst>
                <a:gd name="T0" fmla="*/ 0 w 148"/>
                <a:gd name="T1" fmla="*/ 98 h 356"/>
                <a:gd name="T2" fmla="*/ 0 w 148"/>
                <a:gd name="T3" fmla="*/ 219 h 356"/>
                <a:gd name="T4" fmla="*/ 0 w 148"/>
                <a:gd name="T5" fmla="*/ 279 h 356"/>
                <a:gd name="T6" fmla="*/ 148 w 148"/>
                <a:gd name="T7" fmla="*/ 279 h 356"/>
                <a:gd name="T8" fmla="*/ 148 w 148"/>
                <a:gd name="T9" fmla="*/ 219 h 356"/>
                <a:gd name="T10" fmla="*/ 148 w 148"/>
                <a:gd name="T11" fmla="*/ 98 h 356"/>
                <a:gd name="T12" fmla="*/ 0 w 148"/>
                <a:gd name="T13" fmla="*/ 9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8" h="356">
                  <a:moveTo>
                    <a:pt x="0" y="98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37" y="354"/>
                    <a:pt x="104" y="356"/>
                    <a:pt x="148" y="279"/>
                  </a:cubicBezTo>
                  <a:cubicBezTo>
                    <a:pt x="148" y="219"/>
                    <a:pt x="148" y="219"/>
                    <a:pt x="148" y="219"/>
                  </a:cubicBezTo>
                  <a:cubicBezTo>
                    <a:pt x="148" y="98"/>
                    <a:pt x="148" y="98"/>
                    <a:pt x="148" y="98"/>
                  </a:cubicBezTo>
                  <a:cubicBezTo>
                    <a:pt x="148" y="0"/>
                    <a:pt x="0" y="0"/>
                    <a:pt x="0" y="98"/>
                  </a:cubicBezTo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en-US" sz="1350" dirty="0">
                <a:solidFill>
                  <a:prstClr val="black"/>
                </a:solidFill>
                <a:latin typeface="inpin heiti" charset="-122"/>
              </a:endParaRPr>
            </a:p>
          </p:txBody>
        </p:sp>
        <p:sp>
          <p:nvSpPr>
            <p:cNvPr id="13" name="Freeform 8"/>
            <p:cNvSpPr/>
            <p:nvPr/>
          </p:nvSpPr>
          <p:spPr bwMode="auto">
            <a:xfrm>
              <a:off x="13070129" y="4448176"/>
              <a:ext cx="285750" cy="412750"/>
            </a:xfrm>
            <a:custGeom>
              <a:avLst/>
              <a:gdLst>
                <a:gd name="T0" fmla="*/ 58 w 76"/>
                <a:gd name="T1" fmla="*/ 6 h 110"/>
                <a:gd name="T2" fmla="*/ 11 w 76"/>
                <a:gd name="T3" fmla="*/ 43 h 110"/>
                <a:gd name="T4" fmla="*/ 18 w 76"/>
                <a:gd name="T5" fmla="*/ 103 h 110"/>
                <a:gd name="T6" fmla="*/ 65 w 76"/>
                <a:gd name="T7" fmla="*/ 67 h 110"/>
                <a:gd name="T8" fmla="*/ 58 w 76"/>
                <a:gd name="T9" fmla="*/ 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10">
                  <a:moveTo>
                    <a:pt x="58" y="6"/>
                  </a:moveTo>
                  <a:cubicBezTo>
                    <a:pt x="43" y="0"/>
                    <a:pt x="22" y="16"/>
                    <a:pt x="11" y="43"/>
                  </a:cubicBezTo>
                  <a:cubicBezTo>
                    <a:pt x="0" y="69"/>
                    <a:pt x="3" y="97"/>
                    <a:pt x="18" y="103"/>
                  </a:cubicBezTo>
                  <a:cubicBezTo>
                    <a:pt x="33" y="110"/>
                    <a:pt x="54" y="94"/>
                    <a:pt x="65" y="67"/>
                  </a:cubicBezTo>
                  <a:cubicBezTo>
                    <a:pt x="76" y="40"/>
                    <a:pt x="73" y="13"/>
                    <a:pt x="58" y="6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en-US" sz="1350" dirty="0">
                <a:solidFill>
                  <a:prstClr val="black"/>
                </a:solidFill>
                <a:latin typeface="inpin heiti" charset="-122"/>
              </a:endParaRPr>
            </a:p>
          </p:txBody>
        </p:sp>
        <p:sp>
          <p:nvSpPr>
            <p:cNvPr id="14" name="Freeform 9"/>
            <p:cNvSpPr/>
            <p:nvPr/>
          </p:nvSpPr>
          <p:spPr bwMode="auto">
            <a:xfrm>
              <a:off x="11758854" y="4448176"/>
              <a:ext cx="282575" cy="412750"/>
            </a:xfrm>
            <a:custGeom>
              <a:avLst/>
              <a:gdLst>
                <a:gd name="T0" fmla="*/ 17 w 75"/>
                <a:gd name="T1" fmla="*/ 6 h 110"/>
                <a:gd name="T2" fmla="*/ 64 w 75"/>
                <a:gd name="T3" fmla="*/ 43 h 110"/>
                <a:gd name="T4" fmla="*/ 57 w 75"/>
                <a:gd name="T5" fmla="*/ 103 h 110"/>
                <a:gd name="T6" fmla="*/ 11 w 75"/>
                <a:gd name="T7" fmla="*/ 67 h 110"/>
                <a:gd name="T8" fmla="*/ 17 w 75"/>
                <a:gd name="T9" fmla="*/ 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10">
                  <a:moveTo>
                    <a:pt x="17" y="6"/>
                  </a:moveTo>
                  <a:cubicBezTo>
                    <a:pt x="32" y="0"/>
                    <a:pt x="53" y="16"/>
                    <a:pt x="64" y="43"/>
                  </a:cubicBezTo>
                  <a:cubicBezTo>
                    <a:pt x="75" y="69"/>
                    <a:pt x="72" y="97"/>
                    <a:pt x="57" y="103"/>
                  </a:cubicBezTo>
                  <a:cubicBezTo>
                    <a:pt x="42" y="110"/>
                    <a:pt x="21" y="94"/>
                    <a:pt x="11" y="67"/>
                  </a:cubicBezTo>
                  <a:cubicBezTo>
                    <a:pt x="0" y="40"/>
                    <a:pt x="3" y="13"/>
                    <a:pt x="17" y="6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en-US" sz="1350" dirty="0">
                <a:solidFill>
                  <a:prstClr val="black"/>
                </a:solidFill>
                <a:latin typeface="inpin heiti" charset="-122"/>
              </a:endParaRPr>
            </a:p>
          </p:txBody>
        </p:sp>
        <p:sp>
          <p:nvSpPr>
            <p:cNvPr id="15" name="Freeform 10"/>
            <p:cNvSpPr/>
            <p:nvPr/>
          </p:nvSpPr>
          <p:spPr bwMode="auto">
            <a:xfrm>
              <a:off x="12277966" y="5129214"/>
              <a:ext cx="555625" cy="192088"/>
            </a:xfrm>
            <a:custGeom>
              <a:avLst/>
              <a:gdLst>
                <a:gd name="T0" fmla="*/ 148 w 148"/>
                <a:gd name="T1" fmla="*/ 0 h 51"/>
                <a:gd name="T2" fmla="*/ 0 w 148"/>
                <a:gd name="T3" fmla="*/ 0 h 51"/>
                <a:gd name="T4" fmla="*/ 0 w 148"/>
                <a:gd name="T5" fmla="*/ 5 h 51"/>
                <a:gd name="T6" fmla="*/ 73 w 148"/>
                <a:gd name="T7" fmla="*/ 51 h 51"/>
                <a:gd name="T8" fmla="*/ 148 w 148"/>
                <a:gd name="T9" fmla="*/ 4 h 51"/>
                <a:gd name="T10" fmla="*/ 148 w 148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8" h="51">
                  <a:moveTo>
                    <a:pt x="14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47" y="51"/>
                    <a:pt x="73" y="51"/>
                  </a:cubicBezTo>
                  <a:cubicBezTo>
                    <a:pt x="100" y="51"/>
                    <a:pt x="148" y="4"/>
                    <a:pt x="148" y="4"/>
                  </a:cubicBezTo>
                  <a:cubicBezTo>
                    <a:pt x="148" y="0"/>
                    <a:pt x="148" y="0"/>
                    <a:pt x="148" y="0"/>
                  </a:cubicBezTo>
                </a:path>
              </a:pathLst>
            </a:custGeom>
            <a:solidFill>
              <a:srgbClr val="C4AA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en-US" sz="1350" dirty="0">
                <a:solidFill>
                  <a:prstClr val="black"/>
                </a:solidFill>
                <a:latin typeface="inpin heiti" charset="-122"/>
              </a:endParaRPr>
            </a:p>
          </p:txBody>
        </p:sp>
        <p:sp>
          <p:nvSpPr>
            <p:cNvPr id="16" name="Freeform 11"/>
            <p:cNvSpPr/>
            <p:nvPr/>
          </p:nvSpPr>
          <p:spPr bwMode="auto">
            <a:xfrm>
              <a:off x="11792191" y="3567114"/>
              <a:ext cx="1525588" cy="1693863"/>
            </a:xfrm>
            <a:custGeom>
              <a:avLst/>
              <a:gdLst>
                <a:gd name="T0" fmla="*/ 203 w 406"/>
                <a:gd name="T1" fmla="*/ 450 h 450"/>
                <a:gd name="T2" fmla="*/ 31 w 406"/>
                <a:gd name="T3" fmla="*/ 266 h 450"/>
                <a:gd name="T4" fmla="*/ 203 w 406"/>
                <a:gd name="T5" fmla="*/ 0 h 450"/>
                <a:gd name="T6" fmla="*/ 376 w 406"/>
                <a:gd name="T7" fmla="*/ 266 h 450"/>
                <a:gd name="T8" fmla="*/ 203 w 406"/>
                <a:gd name="T9" fmla="*/ 45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450">
                  <a:moveTo>
                    <a:pt x="203" y="450"/>
                  </a:moveTo>
                  <a:cubicBezTo>
                    <a:pt x="157" y="450"/>
                    <a:pt x="60" y="374"/>
                    <a:pt x="31" y="266"/>
                  </a:cubicBezTo>
                  <a:cubicBezTo>
                    <a:pt x="0" y="157"/>
                    <a:pt x="57" y="0"/>
                    <a:pt x="203" y="0"/>
                  </a:cubicBezTo>
                  <a:cubicBezTo>
                    <a:pt x="349" y="0"/>
                    <a:pt x="406" y="157"/>
                    <a:pt x="376" y="266"/>
                  </a:cubicBezTo>
                  <a:cubicBezTo>
                    <a:pt x="346" y="374"/>
                    <a:pt x="249" y="450"/>
                    <a:pt x="203" y="450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en-US" sz="1350" dirty="0">
                <a:solidFill>
                  <a:prstClr val="black"/>
                </a:solidFill>
                <a:latin typeface="inpin heiti" charset="-122"/>
              </a:endParaRPr>
            </a:p>
          </p:txBody>
        </p:sp>
        <p:sp>
          <p:nvSpPr>
            <p:cNvPr id="17" name="Freeform 12"/>
            <p:cNvSpPr/>
            <p:nvPr/>
          </p:nvSpPr>
          <p:spPr bwMode="auto">
            <a:xfrm>
              <a:off x="11789016" y="3517901"/>
              <a:ext cx="1611313" cy="1169988"/>
            </a:xfrm>
            <a:custGeom>
              <a:avLst/>
              <a:gdLst>
                <a:gd name="T0" fmla="*/ 170 w 429"/>
                <a:gd name="T1" fmla="*/ 149 h 311"/>
                <a:gd name="T2" fmla="*/ 72 w 429"/>
                <a:gd name="T3" fmla="*/ 226 h 311"/>
                <a:gd name="T4" fmla="*/ 42 w 429"/>
                <a:gd name="T5" fmla="*/ 301 h 311"/>
                <a:gd name="T6" fmla="*/ 18 w 429"/>
                <a:gd name="T7" fmla="*/ 145 h 311"/>
                <a:gd name="T8" fmla="*/ 173 w 429"/>
                <a:gd name="T9" fmla="*/ 4 h 311"/>
                <a:gd name="T10" fmla="*/ 325 w 429"/>
                <a:gd name="T11" fmla="*/ 48 h 311"/>
                <a:gd name="T12" fmla="*/ 366 w 429"/>
                <a:gd name="T13" fmla="*/ 311 h 311"/>
                <a:gd name="T14" fmla="*/ 281 w 429"/>
                <a:gd name="T15" fmla="*/ 105 h 311"/>
                <a:gd name="T16" fmla="*/ 170 w 429"/>
                <a:gd name="T17" fmla="*/ 149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9" h="311">
                  <a:moveTo>
                    <a:pt x="170" y="149"/>
                  </a:moveTo>
                  <a:cubicBezTo>
                    <a:pt x="134" y="224"/>
                    <a:pt x="119" y="246"/>
                    <a:pt x="72" y="226"/>
                  </a:cubicBezTo>
                  <a:cubicBezTo>
                    <a:pt x="24" y="206"/>
                    <a:pt x="33" y="262"/>
                    <a:pt x="42" y="301"/>
                  </a:cubicBezTo>
                  <a:cubicBezTo>
                    <a:pt x="0" y="248"/>
                    <a:pt x="5" y="197"/>
                    <a:pt x="18" y="145"/>
                  </a:cubicBezTo>
                  <a:cubicBezTo>
                    <a:pt x="32" y="89"/>
                    <a:pt x="105" y="2"/>
                    <a:pt x="173" y="4"/>
                  </a:cubicBezTo>
                  <a:cubicBezTo>
                    <a:pt x="210" y="0"/>
                    <a:pt x="266" y="5"/>
                    <a:pt x="325" y="48"/>
                  </a:cubicBezTo>
                  <a:cubicBezTo>
                    <a:pt x="429" y="123"/>
                    <a:pt x="394" y="291"/>
                    <a:pt x="366" y="311"/>
                  </a:cubicBezTo>
                  <a:cubicBezTo>
                    <a:pt x="393" y="155"/>
                    <a:pt x="327" y="186"/>
                    <a:pt x="281" y="105"/>
                  </a:cubicBezTo>
                  <a:cubicBezTo>
                    <a:pt x="266" y="69"/>
                    <a:pt x="209" y="67"/>
                    <a:pt x="170" y="149"/>
                  </a:cubicBezTo>
                  <a:close/>
                </a:path>
              </a:pathLst>
            </a:custGeom>
            <a:solidFill>
              <a:srgbClr val="8060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en-US" sz="1350" dirty="0">
                <a:solidFill>
                  <a:prstClr val="black"/>
                </a:solidFill>
                <a:latin typeface="inpin heiti" charset="-122"/>
              </a:endParaRPr>
            </a:p>
          </p:txBody>
        </p:sp>
        <p:sp>
          <p:nvSpPr>
            <p:cNvPr id="18" name="Rectangle 13"/>
            <p:cNvSpPr>
              <a:spLocks noChangeArrowheads="1"/>
            </p:cNvSpPr>
            <p:nvPr/>
          </p:nvSpPr>
          <p:spPr bwMode="auto">
            <a:xfrm>
              <a:off x="12517679" y="5689601"/>
              <a:ext cx="60325" cy="7032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en-US" sz="1350" dirty="0">
                <a:solidFill>
                  <a:prstClr val="black"/>
                </a:solidFill>
                <a:latin typeface="inpin heiti" charset="-122"/>
              </a:endParaRPr>
            </a:p>
          </p:txBody>
        </p:sp>
        <p:sp>
          <p:nvSpPr>
            <p:cNvPr id="19" name="Rectangle 14"/>
            <p:cNvSpPr>
              <a:spLocks noChangeArrowheads="1"/>
            </p:cNvSpPr>
            <p:nvPr/>
          </p:nvSpPr>
          <p:spPr bwMode="auto">
            <a:xfrm>
              <a:off x="12517679" y="5689601"/>
              <a:ext cx="60325" cy="703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en-US" sz="1350" dirty="0">
                <a:solidFill>
                  <a:prstClr val="black"/>
                </a:solidFill>
                <a:latin typeface="inpin heiti" charset="-122"/>
              </a:endParaRPr>
            </a:p>
          </p:txBody>
        </p:sp>
        <p:sp>
          <p:nvSpPr>
            <p:cNvPr id="20" name="Freeform 15"/>
            <p:cNvSpPr/>
            <p:nvPr/>
          </p:nvSpPr>
          <p:spPr bwMode="auto">
            <a:xfrm>
              <a:off x="12077941" y="5321301"/>
              <a:ext cx="469900" cy="571500"/>
            </a:xfrm>
            <a:custGeom>
              <a:avLst/>
              <a:gdLst>
                <a:gd name="T0" fmla="*/ 126 w 296"/>
                <a:gd name="T1" fmla="*/ 0 h 360"/>
                <a:gd name="T2" fmla="*/ 0 w 296"/>
                <a:gd name="T3" fmla="*/ 113 h 360"/>
                <a:gd name="T4" fmla="*/ 161 w 296"/>
                <a:gd name="T5" fmla="*/ 360 h 360"/>
                <a:gd name="T6" fmla="*/ 296 w 296"/>
                <a:gd name="T7" fmla="*/ 230 h 360"/>
                <a:gd name="T8" fmla="*/ 126 w 296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360">
                  <a:moveTo>
                    <a:pt x="126" y="0"/>
                  </a:moveTo>
                  <a:lnTo>
                    <a:pt x="0" y="113"/>
                  </a:lnTo>
                  <a:lnTo>
                    <a:pt x="161" y="360"/>
                  </a:lnTo>
                  <a:lnTo>
                    <a:pt x="296" y="23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en-US" sz="1350" dirty="0">
                <a:solidFill>
                  <a:prstClr val="black"/>
                </a:solidFill>
                <a:latin typeface="inpin heiti" charset="-122"/>
              </a:endParaRPr>
            </a:p>
          </p:txBody>
        </p:sp>
        <p:sp>
          <p:nvSpPr>
            <p:cNvPr id="21" name="Freeform 16"/>
            <p:cNvSpPr/>
            <p:nvPr/>
          </p:nvSpPr>
          <p:spPr bwMode="auto">
            <a:xfrm>
              <a:off x="12077941" y="5321301"/>
              <a:ext cx="469900" cy="571500"/>
            </a:xfrm>
            <a:custGeom>
              <a:avLst/>
              <a:gdLst>
                <a:gd name="T0" fmla="*/ 126 w 296"/>
                <a:gd name="T1" fmla="*/ 0 h 360"/>
                <a:gd name="T2" fmla="*/ 0 w 296"/>
                <a:gd name="T3" fmla="*/ 113 h 360"/>
                <a:gd name="T4" fmla="*/ 161 w 296"/>
                <a:gd name="T5" fmla="*/ 360 h 360"/>
                <a:gd name="T6" fmla="*/ 296 w 296"/>
                <a:gd name="T7" fmla="*/ 230 h 360"/>
                <a:gd name="T8" fmla="*/ 126 w 296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360">
                  <a:moveTo>
                    <a:pt x="126" y="0"/>
                  </a:moveTo>
                  <a:lnTo>
                    <a:pt x="0" y="113"/>
                  </a:lnTo>
                  <a:lnTo>
                    <a:pt x="161" y="360"/>
                  </a:lnTo>
                  <a:lnTo>
                    <a:pt x="296" y="230"/>
                  </a:lnTo>
                  <a:lnTo>
                    <a:pt x="12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en-US" sz="1350" dirty="0">
                <a:solidFill>
                  <a:prstClr val="black"/>
                </a:solidFill>
                <a:latin typeface="inpin heiti" charset="-122"/>
              </a:endParaRPr>
            </a:p>
          </p:txBody>
        </p:sp>
        <p:sp>
          <p:nvSpPr>
            <p:cNvPr id="22" name="Freeform 17"/>
            <p:cNvSpPr/>
            <p:nvPr/>
          </p:nvSpPr>
          <p:spPr bwMode="auto">
            <a:xfrm>
              <a:off x="12547841" y="5321301"/>
              <a:ext cx="484188" cy="571500"/>
            </a:xfrm>
            <a:custGeom>
              <a:avLst/>
              <a:gdLst>
                <a:gd name="T0" fmla="*/ 180 w 305"/>
                <a:gd name="T1" fmla="*/ 0 h 360"/>
                <a:gd name="T2" fmla="*/ 305 w 305"/>
                <a:gd name="T3" fmla="*/ 118 h 360"/>
                <a:gd name="T4" fmla="*/ 137 w 305"/>
                <a:gd name="T5" fmla="*/ 360 h 360"/>
                <a:gd name="T6" fmla="*/ 0 w 305"/>
                <a:gd name="T7" fmla="*/ 230 h 360"/>
                <a:gd name="T8" fmla="*/ 180 w 305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360">
                  <a:moveTo>
                    <a:pt x="180" y="0"/>
                  </a:moveTo>
                  <a:lnTo>
                    <a:pt x="305" y="118"/>
                  </a:lnTo>
                  <a:lnTo>
                    <a:pt x="137" y="360"/>
                  </a:lnTo>
                  <a:lnTo>
                    <a:pt x="0" y="230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en-US" sz="1350" dirty="0">
                <a:solidFill>
                  <a:prstClr val="black"/>
                </a:solidFill>
                <a:latin typeface="inpin heiti" charset="-122"/>
              </a:endParaRPr>
            </a:p>
          </p:txBody>
        </p:sp>
        <p:sp>
          <p:nvSpPr>
            <p:cNvPr id="23" name="Freeform 18"/>
            <p:cNvSpPr/>
            <p:nvPr/>
          </p:nvSpPr>
          <p:spPr bwMode="auto">
            <a:xfrm>
              <a:off x="12547841" y="5321301"/>
              <a:ext cx="484188" cy="571500"/>
            </a:xfrm>
            <a:custGeom>
              <a:avLst/>
              <a:gdLst>
                <a:gd name="T0" fmla="*/ 180 w 305"/>
                <a:gd name="T1" fmla="*/ 0 h 360"/>
                <a:gd name="T2" fmla="*/ 305 w 305"/>
                <a:gd name="T3" fmla="*/ 118 h 360"/>
                <a:gd name="T4" fmla="*/ 137 w 305"/>
                <a:gd name="T5" fmla="*/ 360 h 360"/>
                <a:gd name="T6" fmla="*/ 0 w 305"/>
                <a:gd name="T7" fmla="*/ 230 h 360"/>
                <a:gd name="T8" fmla="*/ 180 w 305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360">
                  <a:moveTo>
                    <a:pt x="180" y="0"/>
                  </a:moveTo>
                  <a:lnTo>
                    <a:pt x="305" y="118"/>
                  </a:lnTo>
                  <a:lnTo>
                    <a:pt x="137" y="360"/>
                  </a:lnTo>
                  <a:lnTo>
                    <a:pt x="0" y="230"/>
                  </a:lnTo>
                  <a:lnTo>
                    <a:pt x="18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en-US" sz="1350" dirty="0">
                <a:solidFill>
                  <a:prstClr val="black"/>
                </a:solidFill>
                <a:latin typeface="inpin heiti" charset="-122"/>
              </a:endParaRPr>
            </a:p>
          </p:txBody>
        </p:sp>
        <p:sp>
          <p:nvSpPr>
            <p:cNvPr id="24" name="Freeform 19"/>
            <p:cNvSpPr>
              <a:spLocks noEditPoints="1"/>
            </p:cNvSpPr>
            <p:nvPr/>
          </p:nvSpPr>
          <p:spPr bwMode="auto">
            <a:xfrm>
              <a:off x="11969991" y="4349751"/>
              <a:ext cx="1185863" cy="436563"/>
            </a:xfrm>
            <a:custGeom>
              <a:avLst/>
              <a:gdLst>
                <a:gd name="T0" fmla="*/ 236 w 316"/>
                <a:gd name="T1" fmla="*/ 114 h 116"/>
                <a:gd name="T2" fmla="*/ 241 w 316"/>
                <a:gd name="T3" fmla="*/ 114 h 116"/>
                <a:gd name="T4" fmla="*/ 298 w 316"/>
                <a:gd name="T5" fmla="*/ 68 h 116"/>
                <a:gd name="T6" fmla="*/ 310 w 316"/>
                <a:gd name="T7" fmla="*/ 30 h 116"/>
                <a:gd name="T8" fmla="*/ 316 w 316"/>
                <a:gd name="T9" fmla="*/ 16 h 116"/>
                <a:gd name="T10" fmla="*/ 307 w 316"/>
                <a:gd name="T11" fmla="*/ 6 h 116"/>
                <a:gd name="T12" fmla="*/ 238 w 316"/>
                <a:gd name="T13" fmla="*/ 2 h 116"/>
                <a:gd name="T14" fmla="*/ 238 w 316"/>
                <a:gd name="T15" fmla="*/ 9 h 116"/>
                <a:gd name="T16" fmla="*/ 286 w 316"/>
                <a:gd name="T17" fmla="*/ 14 h 116"/>
                <a:gd name="T18" fmla="*/ 284 w 316"/>
                <a:gd name="T19" fmla="*/ 86 h 116"/>
                <a:gd name="T20" fmla="*/ 236 w 316"/>
                <a:gd name="T21" fmla="*/ 108 h 116"/>
                <a:gd name="T22" fmla="*/ 236 w 316"/>
                <a:gd name="T23" fmla="*/ 114 h 116"/>
                <a:gd name="T24" fmla="*/ 158 w 316"/>
                <a:gd name="T25" fmla="*/ 16 h 116"/>
                <a:gd name="T26" fmla="*/ 84 w 316"/>
                <a:gd name="T27" fmla="*/ 3 h 116"/>
                <a:gd name="T28" fmla="*/ 78 w 316"/>
                <a:gd name="T29" fmla="*/ 2 h 116"/>
                <a:gd name="T30" fmla="*/ 78 w 316"/>
                <a:gd name="T31" fmla="*/ 9 h 116"/>
                <a:gd name="T32" fmla="*/ 130 w 316"/>
                <a:gd name="T33" fmla="*/ 27 h 116"/>
                <a:gd name="T34" fmla="*/ 99 w 316"/>
                <a:gd name="T35" fmla="*/ 103 h 116"/>
                <a:gd name="T36" fmla="*/ 76 w 316"/>
                <a:gd name="T37" fmla="*/ 108 h 116"/>
                <a:gd name="T38" fmla="*/ 76 w 316"/>
                <a:gd name="T39" fmla="*/ 115 h 116"/>
                <a:gd name="T40" fmla="*/ 130 w 316"/>
                <a:gd name="T41" fmla="*/ 80 h 116"/>
                <a:gd name="T42" fmla="*/ 157 w 316"/>
                <a:gd name="T43" fmla="*/ 41 h 116"/>
                <a:gd name="T44" fmla="*/ 183 w 316"/>
                <a:gd name="T45" fmla="*/ 80 h 116"/>
                <a:gd name="T46" fmla="*/ 236 w 316"/>
                <a:gd name="T47" fmla="*/ 114 h 116"/>
                <a:gd name="T48" fmla="*/ 236 w 316"/>
                <a:gd name="T49" fmla="*/ 108 h 116"/>
                <a:gd name="T50" fmla="*/ 212 w 316"/>
                <a:gd name="T51" fmla="*/ 103 h 116"/>
                <a:gd name="T52" fmla="*/ 186 w 316"/>
                <a:gd name="T53" fmla="*/ 27 h 116"/>
                <a:gd name="T54" fmla="*/ 238 w 316"/>
                <a:gd name="T55" fmla="*/ 9 h 116"/>
                <a:gd name="T56" fmla="*/ 238 w 316"/>
                <a:gd name="T57" fmla="*/ 2 h 116"/>
                <a:gd name="T58" fmla="*/ 233 w 316"/>
                <a:gd name="T59" fmla="*/ 2 h 116"/>
                <a:gd name="T60" fmla="*/ 158 w 316"/>
                <a:gd name="T61" fmla="*/ 16 h 116"/>
                <a:gd name="T62" fmla="*/ 78 w 316"/>
                <a:gd name="T63" fmla="*/ 2 h 116"/>
                <a:gd name="T64" fmla="*/ 10 w 316"/>
                <a:gd name="T65" fmla="*/ 6 h 116"/>
                <a:gd name="T66" fmla="*/ 0 w 316"/>
                <a:gd name="T67" fmla="*/ 17 h 116"/>
                <a:gd name="T68" fmla="*/ 6 w 316"/>
                <a:gd name="T69" fmla="*/ 31 h 116"/>
                <a:gd name="T70" fmla="*/ 16 w 316"/>
                <a:gd name="T71" fmla="*/ 69 h 116"/>
                <a:gd name="T72" fmla="*/ 70 w 316"/>
                <a:gd name="T73" fmla="*/ 115 h 116"/>
                <a:gd name="T74" fmla="*/ 76 w 316"/>
                <a:gd name="T75" fmla="*/ 115 h 116"/>
                <a:gd name="T76" fmla="*/ 76 w 316"/>
                <a:gd name="T77" fmla="*/ 108 h 116"/>
                <a:gd name="T78" fmla="*/ 28 w 316"/>
                <a:gd name="T79" fmla="*/ 86 h 116"/>
                <a:gd name="T80" fmla="*/ 31 w 316"/>
                <a:gd name="T81" fmla="*/ 15 h 116"/>
                <a:gd name="T82" fmla="*/ 78 w 316"/>
                <a:gd name="T83" fmla="*/ 9 h 116"/>
                <a:gd name="T84" fmla="*/ 78 w 316"/>
                <a:gd name="T85" fmla="*/ 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6" h="116">
                  <a:moveTo>
                    <a:pt x="236" y="114"/>
                  </a:moveTo>
                  <a:cubicBezTo>
                    <a:pt x="238" y="114"/>
                    <a:pt x="239" y="114"/>
                    <a:pt x="241" y="114"/>
                  </a:cubicBezTo>
                  <a:cubicBezTo>
                    <a:pt x="283" y="111"/>
                    <a:pt x="293" y="92"/>
                    <a:pt x="298" y="68"/>
                  </a:cubicBezTo>
                  <a:cubicBezTo>
                    <a:pt x="303" y="42"/>
                    <a:pt x="303" y="33"/>
                    <a:pt x="310" y="30"/>
                  </a:cubicBezTo>
                  <a:cubicBezTo>
                    <a:pt x="315" y="29"/>
                    <a:pt x="316" y="23"/>
                    <a:pt x="316" y="16"/>
                  </a:cubicBezTo>
                  <a:cubicBezTo>
                    <a:pt x="316" y="9"/>
                    <a:pt x="316" y="9"/>
                    <a:pt x="307" y="6"/>
                  </a:cubicBezTo>
                  <a:cubicBezTo>
                    <a:pt x="301" y="3"/>
                    <a:pt x="265" y="0"/>
                    <a:pt x="238" y="2"/>
                  </a:cubicBezTo>
                  <a:cubicBezTo>
                    <a:pt x="238" y="9"/>
                    <a:pt x="238" y="9"/>
                    <a:pt x="238" y="9"/>
                  </a:cubicBezTo>
                  <a:cubicBezTo>
                    <a:pt x="259" y="8"/>
                    <a:pt x="280" y="10"/>
                    <a:pt x="286" y="14"/>
                  </a:cubicBezTo>
                  <a:cubicBezTo>
                    <a:pt x="299" y="23"/>
                    <a:pt x="295" y="65"/>
                    <a:pt x="284" y="86"/>
                  </a:cubicBezTo>
                  <a:cubicBezTo>
                    <a:pt x="276" y="100"/>
                    <a:pt x="255" y="108"/>
                    <a:pt x="236" y="108"/>
                  </a:cubicBezTo>
                  <a:lnTo>
                    <a:pt x="236" y="114"/>
                  </a:lnTo>
                  <a:close/>
                  <a:moveTo>
                    <a:pt x="158" y="16"/>
                  </a:moveTo>
                  <a:cubicBezTo>
                    <a:pt x="149" y="16"/>
                    <a:pt x="111" y="5"/>
                    <a:pt x="84" y="3"/>
                  </a:cubicBezTo>
                  <a:cubicBezTo>
                    <a:pt x="82" y="2"/>
                    <a:pt x="80" y="2"/>
                    <a:pt x="78" y="2"/>
                  </a:cubicBezTo>
                  <a:cubicBezTo>
                    <a:pt x="78" y="9"/>
                    <a:pt x="78" y="9"/>
                    <a:pt x="78" y="9"/>
                  </a:cubicBezTo>
                  <a:cubicBezTo>
                    <a:pt x="100" y="10"/>
                    <a:pt x="122" y="15"/>
                    <a:pt x="130" y="27"/>
                  </a:cubicBezTo>
                  <a:cubicBezTo>
                    <a:pt x="143" y="46"/>
                    <a:pt x="120" y="93"/>
                    <a:pt x="99" y="103"/>
                  </a:cubicBezTo>
                  <a:cubicBezTo>
                    <a:pt x="93" y="107"/>
                    <a:pt x="85" y="108"/>
                    <a:pt x="76" y="108"/>
                  </a:cubicBezTo>
                  <a:cubicBezTo>
                    <a:pt x="76" y="115"/>
                    <a:pt x="76" y="115"/>
                    <a:pt x="76" y="115"/>
                  </a:cubicBezTo>
                  <a:cubicBezTo>
                    <a:pt x="112" y="115"/>
                    <a:pt x="126" y="89"/>
                    <a:pt x="130" y="80"/>
                  </a:cubicBezTo>
                  <a:cubicBezTo>
                    <a:pt x="138" y="64"/>
                    <a:pt x="137" y="41"/>
                    <a:pt x="157" y="41"/>
                  </a:cubicBezTo>
                  <a:cubicBezTo>
                    <a:pt x="178" y="41"/>
                    <a:pt x="175" y="63"/>
                    <a:pt x="183" y="80"/>
                  </a:cubicBezTo>
                  <a:cubicBezTo>
                    <a:pt x="187" y="88"/>
                    <a:pt x="199" y="116"/>
                    <a:pt x="236" y="114"/>
                  </a:cubicBezTo>
                  <a:cubicBezTo>
                    <a:pt x="236" y="108"/>
                    <a:pt x="236" y="108"/>
                    <a:pt x="236" y="108"/>
                  </a:cubicBezTo>
                  <a:cubicBezTo>
                    <a:pt x="227" y="108"/>
                    <a:pt x="218" y="106"/>
                    <a:pt x="212" y="103"/>
                  </a:cubicBezTo>
                  <a:cubicBezTo>
                    <a:pt x="192" y="93"/>
                    <a:pt x="172" y="46"/>
                    <a:pt x="186" y="27"/>
                  </a:cubicBezTo>
                  <a:cubicBezTo>
                    <a:pt x="194" y="15"/>
                    <a:pt x="216" y="10"/>
                    <a:pt x="238" y="9"/>
                  </a:cubicBezTo>
                  <a:cubicBezTo>
                    <a:pt x="238" y="2"/>
                    <a:pt x="238" y="2"/>
                    <a:pt x="238" y="2"/>
                  </a:cubicBezTo>
                  <a:cubicBezTo>
                    <a:pt x="237" y="2"/>
                    <a:pt x="235" y="2"/>
                    <a:pt x="233" y="2"/>
                  </a:cubicBezTo>
                  <a:cubicBezTo>
                    <a:pt x="209" y="4"/>
                    <a:pt x="180" y="15"/>
                    <a:pt x="158" y="16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10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4"/>
                    <a:pt x="1" y="29"/>
                    <a:pt x="6" y="31"/>
                  </a:cubicBezTo>
                  <a:cubicBezTo>
                    <a:pt x="12" y="34"/>
                    <a:pt x="12" y="43"/>
                    <a:pt x="16" y="69"/>
                  </a:cubicBezTo>
                  <a:cubicBezTo>
                    <a:pt x="19" y="93"/>
                    <a:pt x="28" y="111"/>
                    <a:pt x="70" y="115"/>
                  </a:cubicBezTo>
                  <a:cubicBezTo>
                    <a:pt x="72" y="115"/>
                    <a:pt x="74" y="115"/>
                    <a:pt x="76" y="115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6" y="101"/>
                    <a:pt x="28" y="86"/>
                  </a:cubicBezTo>
                  <a:cubicBezTo>
                    <a:pt x="18" y="66"/>
                    <a:pt x="17" y="24"/>
                    <a:pt x="31" y="15"/>
                  </a:cubicBezTo>
                  <a:cubicBezTo>
                    <a:pt x="37" y="11"/>
                    <a:pt x="57" y="8"/>
                    <a:pt x="78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en-US" sz="1350" dirty="0">
                <a:solidFill>
                  <a:prstClr val="black"/>
                </a:solidFill>
                <a:latin typeface="inpin heiti" charset="-122"/>
              </a:endParaRPr>
            </a:p>
          </p:txBody>
        </p:sp>
        <p:sp>
          <p:nvSpPr>
            <p:cNvPr id="25" name="Freeform 20"/>
            <p:cNvSpPr/>
            <p:nvPr/>
          </p:nvSpPr>
          <p:spPr bwMode="auto">
            <a:xfrm>
              <a:off x="12547841" y="5686426"/>
              <a:ext cx="3175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247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en-US" sz="1350" dirty="0">
                <a:solidFill>
                  <a:prstClr val="black"/>
                </a:solidFill>
                <a:latin typeface="inpin heiti" charset="-122"/>
              </a:endParaRPr>
            </a:p>
          </p:txBody>
        </p:sp>
        <p:sp>
          <p:nvSpPr>
            <p:cNvPr id="26" name="Freeform 21"/>
            <p:cNvSpPr/>
            <p:nvPr/>
          </p:nvSpPr>
          <p:spPr bwMode="auto">
            <a:xfrm>
              <a:off x="12277966" y="5313364"/>
              <a:ext cx="555625" cy="373063"/>
            </a:xfrm>
            <a:custGeom>
              <a:avLst/>
              <a:gdLst>
                <a:gd name="T0" fmla="*/ 148 w 148"/>
                <a:gd name="T1" fmla="*/ 0 h 99"/>
                <a:gd name="T2" fmla="*/ 72 w 148"/>
                <a:gd name="T3" fmla="*/ 97 h 99"/>
                <a:gd name="T4" fmla="*/ 0 w 148"/>
                <a:gd name="T5" fmla="*/ 0 h 99"/>
                <a:gd name="T6" fmla="*/ 0 w 148"/>
                <a:gd name="T7" fmla="*/ 2 h 99"/>
                <a:gd name="T8" fmla="*/ 72 w 148"/>
                <a:gd name="T9" fmla="*/ 99 h 99"/>
                <a:gd name="T10" fmla="*/ 73 w 148"/>
                <a:gd name="T11" fmla="*/ 99 h 99"/>
                <a:gd name="T12" fmla="*/ 148 w 148"/>
                <a:gd name="T13" fmla="*/ 2 h 99"/>
                <a:gd name="T14" fmla="*/ 148 w 148"/>
                <a:gd name="T15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8" h="99">
                  <a:moveTo>
                    <a:pt x="148" y="0"/>
                  </a:moveTo>
                  <a:cubicBezTo>
                    <a:pt x="72" y="97"/>
                    <a:pt x="72" y="97"/>
                    <a:pt x="72" y="9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72" y="99"/>
                    <a:pt x="72" y="99"/>
                    <a:pt x="72" y="99"/>
                  </a:cubicBezTo>
                  <a:cubicBezTo>
                    <a:pt x="72" y="99"/>
                    <a:pt x="72" y="99"/>
                    <a:pt x="73" y="99"/>
                  </a:cubicBezTo>
                  <a:cubicBezTo>
                    <a:pt x="148" y="2"/>
                    <a:pt x="148" y="2"/>
                    <a:pt x="148" y="2"/>
                  </a:cubicBezTo>
                  <a:cubicBezTo>
                    <a:pt x="148" y="0"/>
                    <a:pt x="148" y="0"/>
                    <a:pt x="148" y="0"/>
                  </a:cubicBezTo>
                </a:path>
              </a:pathLst>
            </a:custGeom>
            <a:solidFill>
              <a:srgbClr val="E9CA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en-US" sz="1350" dirty="0">
                <a:solidFill>
                  <a:prstClr val="black"/>
                </a:solidFill>
                <a:latin typeface="inpin heiti" charset="-122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926844" y="4085286"/>
            <a:ext cx="1306126" cy="1501547"/>
            <a:chOff x="-2591081" y="3751264"/>
            <a:chExt cx="2917825" cy="3354388"/>
          </a:xfrm>
        </p:grpSpPr>
        <p:sp>
          <p:nvSpPr>
            <p:cNvPr id="28" name="Freeform 22"/>
            <p:cNvSpPr/>
            <p:nvPr/>
          </p:nvSpPr>
          <p:spPr bwMode="auto">
            <a:xfrm>
              <a:off x="-2591081" y="5780089"/>
              <a:ext cx="2917825" cy="1325563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9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9" y="264"/>
                    <a:pt x="0" y="352"/>
                  </a:cubicBezTo>
                  <a:cubicBezTo>
                    <a:pt x="389" y="352"/>
                    <a:pt x="389" y="352"/>
                    <a:pt x="389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9" y="264"/>
                    <a:pt x="741" y="161"/>
                    <a:pt x="710" y="133"/>
                  </a:cubicBezTo>
                  <a:cubicBezTo>
                    <a:pt x="690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en-US" sz="1350" dirty="0">
                <a:solidFill>
                  <a:prstClr val="black"/>
                </a:solidFill>
                <a:latin typeface="inpin heiti" charset="-122"/>
              </a:endParaRPr>
            </a:p>
          </p:txBody>
        </p:sp>
        <p:sp>
          <p:nvSpPr>
            <p:cNvPr id="29" name="Freeform 23"/>
            <p:cNvSpPr/>
            <p:nvPr/>
          </p:nvSpPr>
          <p:spPr bwMode="auto">
            <a:xfrm>
              <a:off x="-2591081" y="5780089"/>
              <a:ext cx="2917825" cy="1325563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9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9" y="264"/>
                    <a:pt x="0" y="352"/>
                  </a:cubicBezTo>
                  <a:cubicBezTo>
                    <a:pt x="389" y="352"/>
                    <a:pt x="389" y="352"/>
                    <a:pt x="389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9" y="264"/>
                    <a:pt x="741" y="161"/>
                    <a:pt x="710" y="133"/>
                  </a:cubicBezTo>
                  <a:cubicBezTo>
                    <a:pt x="690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en-US" sz="1350" dirty="0">
                <a:solidFill>
                  <a:prstClr val="black"/>
                </a:solidFill>
                <a:latin typeface="inpin heiti" charset="-122"/>
              </a:endParaRPr>
            </a:p>
          </p:txBody>
        </p:sp>
        <p:sp>
          <p:nvSpPr>
            <p:cNvPr id="30" name="Freeform 24"/>
            <p:cNvSpPr/>
            <p:nvPr/>
          </p:nvSpPr>
          <p:spPr bwMode="auto">
            <a:xfrm>
              <a:off x="-1446493" y="4829176"/>
              <a:ext cx="628650" cy="1312863"/>
            </a:xfrm>
            <a:custGeom>
              <a:avLst/>
              <a:gdLst>
                <a:gd name="T0" fmla="*/ 0 w 167"/>
                <a:gd name="T1" fmla="*/ 103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3 h 349"/>
                <a:gd name="T12" fmla="*/ 0 w 167"/>
                <a:gd name="T13" fmla="*/ 103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3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3"/>
                    <a:pt x="167" y="103"/>
                    <a:pt x="167" y="103"/>
                  </a:cubicBezTo>
                  <a:cubicBezTo>
                    <a:pt x="167" y="0"/>
                    <a:pt x="0" y="0"/>
                    <a:pt x="0" y="103"/>
                  </a:cubicBezTo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en-US" sz="1350" dirty="0">
                <a:solidFill>
                  <a:prstClr val="black"/>
                </a:solidFill>
                <a:latin typeface="inpin heiti" charset="-122"/>
              </a:endParaRPr>
            </a:p>
          </p:txBody>
        </p:sp>
        <p:sp>
          <p:nvSpPr>
            <p:cNvPr id="31" name="Freeform 25"/>
            <p:cNvSpPr/>
            <p:nvPr/>
          </p:nvSpPr>
          <p:spPr bwMode="auto">
            <a:xfrm>
              <a:off x="-1859243" y="4745039"/>
              <a:ext cx="263525" cy="384175"/>
            </a:xfrm>
            <a:custGeom>
              <a:avLst/>
              <a:gdLst>
                <a:gd name="T0" fmla="*/ 20 w 70"/>
                <a:gd name="T1" fmla="*/ 5 h 102"/>
                <a:gd name="T2" fmla="*/ 62 w 70"/>
                <a:gd name="T3" fmla="*/ 42 h 102"/>
                <a:gd name="T4" fmla="*/ 50 w 70"/>
                <a:gd name="T5" fmla="*/ 97 h 102"/>
                <a:gd name="T6" fmla="*/ 8 w 70"/>
                <a:gd name="T7" fmla="*/ 60 h 102"/>
                <a:gd name="T8" fmla="*/ 2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20" y="5"/>
                  </a:moveTo>
                  <a:cubicBezTo>
                    <a:pt x="35" y="0"/>
                    <a:pt x="53" y="17"/>
                    <a:pt x="62" y="42"/>
                  </a:cubicBezTo>
                  <a:cubicBezTo>
                    <a:pt x="70" y="68"/>
                    <a:pt x="65" y="92"/>
                    <a:pt x="50" y="97"/>
                  </a:cubicBezTo>
                  <a:cubicBezTo>
                    <a:pt x="35" y="102"/>
                    <a:pt x="17" y="85"/>
                    <a:pt x="8" y="60"/>
                  </a:cubicBezTo>
                  <a:cubicBezTo>
                    <a:pt x="0" y="34"/>
                    <a:pt x="5" y="10"/>
                    <a:pt x="20" y="5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en-US" sz="1350" dirty="0">
                <a:solidFill>
                  <a:prstClr val="black"/>
                </a:solidFill>
                <a:latin typeface="inpin heiti" charset="-122"/>
              </a:endParaRPr>
            </a:p>
          </p:txBody>
        </p:sp>
        <p:sp>
          <p:nvSpPr>
            <p:cNvPr id="32" name="Freeform 26"/>
            <p:cNvSpPr/>
            <p:nvPr/>
          </p:nvSpPr>
          <p:spPr bwMode="auto">
            <a:xfrm>
              <a:off x="-668618" y="4745039"/>
              <a:ext cx="263525" cy="384175"/>
            </a:xfrm>
            <a:custGeom>
              <a:avLst/>
              <a:gdLst>
                <a:gd name="T0" fmla="*/ 50 w 70"/>
                <a:gd name="T1" fmla="*/ 5 h 102"/>
                <a:gd name="T2" fmla="*/ 8 w 70"/>
                <a:gd name="T3" fmla="*/ 42 h 102"/>
                <a:gd name="T4" fmla="*/ 20 w 70"/>
                <a:gd name="T5" fmla="*/ 97 h 102"/>
                <a:gd name="T6" fmla="*/ 61 w 70"/>
                <a:gd name="T7" fmla="*/ 60 h 102"/>
                <a:gd name="T8" fmla="*/ 5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0" y="5"/>
                  </a:moveTo>
                  <a:cubicBezTo>
                    <a:pt x="35" y="0"/>
                    <a:pt x="16" y="17"/>
                    <a:pt x="8" y="42"/>
                  </a:cubicBezTo>
                  <a:cubicBezTo>
                    <a:pt x="0" y="68"/>
                    <a:pt x="5" y="92"/>
                    <a:pt x="20" y="97"/>
                  </a:cubicBezTo>
                  <a:cubicBezTo>
                    <a:pt x="34" y="102"/>
                    <a:pt x="53" y="85"/>
                    <a:pt x="61" y="60"/>
                  </a:cubicBezTo>
                  <a:cubicBezTo>
                    <a:pt x="70" y="34"/>
                    <a:pt x="65" y="10"/>
                    <a:pt x="50" y="5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en-US" sz="1350" dirty="0">
                <a:solidFill>
                  <a:prstClr val="black"/>
                </a:solidFill>
                <a:latin typeface="inpin heiti" charset="-122"/>
              </a:endParaRPr>
            </a:p>
          </p:txBody>
        </p:sp>
        <p:sp>
          <p:nvSpPr>
            <p:cNvPr id="33" name="Freeform 27"/>
            <p:cNvSpPr/>
            <p:nvPr/>
          </p:nvSpPr>
          <p:spPr bwMode="auto">
            <a:xfrm>
              <a:off x="-1565556" y="6084889"/>
              <a:ext cx="825500" cy="1020763"/>
            </a:xfrm>
            <a:custGeom>
              <a:avLst/>
              <a:gdLst>
                <a:gd name="T0" fmla="*/ 116 w 220"/>
                <a:gd name="T1" fmla="*/ 0 h 271"/>
                <a:gd name="T2" fmla="*/ 0 w 220"/>
                <a:gd name="T3" fmla="*/ 35 h 271"/>
                <a:gd name="T4" fmla="*/ 44 w 220"/>
                <a:gd name="T5" fmla="*/ 271 h 271"/>
                <a:gd name="T6" fmla="*/ 202 w 220"/>
                <a:gd name="T7" fmla="*/ 271 h 271"/>
                <a:gd name="T8" fmla="*/ 220 w 220"/>
                <a:gd name="T9" fmla="*/ 36 h 271"/>
                <a:gd name="T10" fmla="*/ 116 w 220"/>
                <a:gd name="T11" fmla="*/ 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" h="271">
                  <a:moveTo>
                    <a:pt x="116" y="0"/>
                  </a:moveTo>
                  <a:cubicBezTo>
                    <a:pt x="116" y="0"/>
                    <a:pt x="0" y="28"/>
                    <a:pt x="0" y="35"/>
                  </a:cubicBezTo>
                  <a:cubicBezTo>
                    <a:pt x="0" y="42"/>
                    <a:pt x="44" y="271"/>
                    <a:pt x="44" y="271"/>
                  </a:cubicBezTo>
                  <a:cubicBezTo>
                    <a:pt x="202" y="271"/>
                    <a:pt x="202" y="271"/>
                    <a:pt x="202" y="271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116" y="0"/>
                    <a:pt x="116" y="0"/>
                    <a:pt x="11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en-US" sz="1350" dirty="0">
                <a:solidFill>
                  <a:prstClr val="black"/>
                </a:solidFill>
                <a:latin typeface="inpin heiti" charset="-122"/>
              </a:endParaRPr>
            </a:p>
          </p:txBody>
        </p:sp>
        <p:sp>
          <p:nvSpPr>
            <p:cNvPr id="34" name="Freeform 28"/>
            <p:cNvSpPr/>
            <p:nvPr/>
          </p:nvSpPr>
          <p:spPr bwMode="auto">
            <a:xfrm>
              <a:off x="-1856068" y="5788026"/>
              <a:ext cx="549275" cy="1317625"/>
            </a:xfrm>
            <a:custGeom>
              <a:avLst/>
              <a:gdLst>
                <a:gd name="T0" fmla="*/ 258 w 346"/>
                <a:gd name="T1" fmla="*/ 0 h 830"/>
                <a:gd name="T2" fmla="*/ 258 w 346"/>
                <a:gd name="T3" fmla="*/ 90 h 830"/>
                <a:gd name="T4" fmla="*/ 346 w 346"/>
                <a:gd name="T5" fmla="*/ 830 h 830"/>
                <a:gd name="T6" fmla="*/ 197 w 346"/>
                <a:gd name="T7" fmla="*/ 830 h 830"/>
                <a:gd name="T8" fmla="*/ 36 w 346"/>
                <a:gd name="T9" fmla="*/ 500 h 830"/>
                <a:gd name="T10" fmla="*/ 190 w 346"/>
                <a:gd name="T11" fmla="*/ 398 h 830"/>
                <a:gd name="T12" fmla="*/ 0 w 346"/>
                <a:gd name="T13" fmla="*/ 308 h 830"/>
                <a:gd name="T14" fmla="*/ 176 w 346"/>
                <a:gd name="T15" fmla="*/ 38 h 830"/>
                <a:gd name="T16" fmla="*/ 258 w 346"/>
                <a:gd name="T17" fmla="*/ 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6" h="830">
                  <a:moveTo>
                    <a:pt x="258" y="0"/>
                  </a:moveTo>
                  <a:lnTo>
                    <a:pt x="258" y="90"/>
                  </a:lnTo>
                  <a:lnTo>
                    <a:pt x="346" y="830"/>
                  </a:lnTo>
                  <a:lnTo>
                    <a:pt x="197" y="830"/>
                  </a:lnTo>
                  <a:lnTo>
                    <a:pt x="36" y="500"/>
                  </a:lnTo>
                  <a:lnTo>
                    <a:pt x="190" y="398"/>
                  </a:lnTo>
                  <a:lnTo>
                    <a:pt x="0" y="308"/>
                  </a:lnTo>
                  <a:lnTo>
                    <a:pt x="176" y="38"/>
                  </a:lnTo>
                  <a:lnTo>
                    <a:pt x="258" y="0"/>
                  </a:lnTo>
                  <a:close/>
                </a:path>
              </a:pathLst>
            </a:custGeom>
            <a:solidFill>
              <a:srgbClr val="605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en-US" sz="1350" dirty="0">
                <a:solidFill>
                  <a:prstClr val="black"/>
                </a:solidFill>
                <a:latin typeface="inpin heiti" charset="-122"/>
              </a:endParaRPr>
            </a:p>
          </p:txBody>
        </p:sp>
        <p:sp>
          <p:nvSpPr>
            <p:cNvPr id="35" name="Freeform 29"/>
            <p:cNvSpPr/>
            <p:nvPr/>
          </p:nvSpPr>
          <p:spPr bwMode="auto">
            <a:xfrm>
              <a:off x="-954368" y="5788026"/>
              <a:ext cx="544513" cy="1317625"/>
            </a:xfrm>
            <a:custGeom>
              <a:avLst/>
              <a:gdLst>
                <a:gd name="T0" fmla="*/ 86 w 343"/>
                <a:gd name="T1" fmla="*/ 0 h 830"/>
                <a:gd name="T2" fmla="*/ 86 w 343"/>
                <a:gd name="T3" fmla="*/ 90 h 830"/>
                <a:gd name="T4" fmla="*/ 0 w 343"/>
                <a:gd name="T5" fmla="*/ 830 h 830"/>
                <a:gd name="T6" fmla="*/ 147 w 343"/>
                <a:gd name="T7" fmla="*/ 830 h 830"/>
                <a:gd name="T8" fmla="*/ 308 w 343"/>
                <a:gd name="T9" fmla="*/ 500 h 830"/>
                <a:gd name="T10" fmla="*/ 154 w 343"/>
                <a:gd name="T11" fmla="*/ 398 h 830"/>
                <a:gd name="T12" fmla="*/ 343 w 343"/>
                <a:gd name="T13" fmla="*/ 308 h 830"/>
                <a:gd name="T14" fmla="*/ 190 w 343"/>
                <a:gd name="T15" fmla="*/ 48 h 830"/>
                <a:gd name="T16" fmla="*/ 86 w 343"/>
                <a:gd name="T17" fmla="*/ 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3" h="830">
                  <a:moveTo>
                    <a:pt x="86" y="0"/>
                  </a:moveTo>
                  <a:lnTo>
                    <a:pt x="86" y="90"/>
                  </a:lnTo>
                  <a:lnTo>
                    <a:pt x="0" y="830"/>
                  </a:lnTo>
                  <a:lnTo>
                    <a:pt x="147" y="830"/>
                  </a:lnTo>
                  <a:lnTo>
                    <a:pt x="308" y="500"/>
                  </a:lnTo>
                  <a:lnTo>
                    <a:pt x="154" y="398"/>
                  </a:lnTo>
                  <a:lnTo>
                    <a:pt x="343" y="308"/>
                  </a:lnTo>
                  <a:lnTo>
                    <a:pt x="190" y="48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605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en-US" sz="1350" dirty="0">
                <a:solidFill>
                  <a:prstClr val="black"/>
                </a:solidFill>
                <a:latin typeface="inpin heiti" charset="-122"/>
              </a:endParaRPr>
            </a:p>
          </p:txBody>
        </p:sp>
        <p:sp>
          <p:nvSpPr>
            <p:cNvPr id="36" name="Freeform 30"/>
            <p:cNvSpPr/>
            <p:nvPr/>
          </p:nvSpPr>
          <p:spPr bwMode="auto">
            <a:xfrm>
              <a:off x="-1265518" y="6084889"/>
              <a:ext cx="269875" cy="263525"/>
            </a:xfrm>
            <a:custGeom>
              <a:avLst/>
              <a:gdLst>
                <a:gd name="T0" fmla="*/ 0 w 72"/>
                <a:gd name="T1" fmla="*/ 39 h 70"/>
                <a:gd name="T2" fmla="*/ 20 w 72"/>
                <a:gd name="T3" fmla="*/ 70 h 70"/>
                <a:gd name="T4" fmla="*/ 51 w 72"/>
                <a:gd name="T5" fmla="*/ 70 h 70"/>
                <a:gd name="T6" fmla="*/ 72 w 72"/>
                <a:gd name="T7" fmla="*/ 39 h 70"/>
                <a:gd name="T8" fmla="*/ 36 w 72"/>
                <a:gd name="T9" fmla="*/ 0 h 70"/>
                <a:gd name="T10" fmla="*/ 0 w 72"/>
                <a:gd name="T11" fmla="*/ 3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70">
                  <a:moveTo>
                    <a:pt x="0" y="39"/>
                  </a:moveTo>
                  <a:cubicBezTo>
                    <a:pt x="20" y="70"/>
                    <a:pt x="20" y="70"/>
                    <a:pt x="20" y="70"/>
                  </a:cubicBezTo>
                  <a:cubicBezTo>
                    <a:pt x="31" y="70"/>
                    <a:pt x="41" y="70"/>
                    <a:pt x="51" y="70"/>
                  </a:cubicBezTo>
                  <a:cubicBezTo>
                    <a:pt x="72" y="39"/>
                    <a:pt x="72" y="39"/>
                    <a:pt x="72" y="39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en-US" sz="1350" dirty="0">
                <a:solidFill>
                  <a:prstClr val="black"/>
                </a:solidFill>
                <a:latin typeface="inpin heiti" charset="-122"/>
              </a:endParaRPr>
            </a:p>
          </p:txBody>
        </p:sp>
        <p:sp>
          <p:nvSpPr>
            <p:cNvPr id="37" name="Freeform 31"/>
            <p:cNvSpPr/>
            <p:nvPr/>
          </p:nvSpPr>
          <p:spPr bwMode="auto">
            <a:xfrm>
              <a:off x="-1298856" y="6348414"/>
              <a:ext cx="333375" cy="757238"/>
            </a:xfrm>
            <a:custGeom>
              <a:avLst/>
              <a:gdLst>
                <a:gd name="T0" fmla="*/ 68 w 210"/>
                <a:gd name="T1" fmla="*/ 0 h 477"/>
                <a:gd name="T2" fmla="*/ 0 w 210"/>
                <a:gd name="T3" fmla="*/ 477 h 477"/>
                <a:gd name="T4" fmla="*/ 210 w 210"/>
                <a:gd name="T5" fmla="*/ 477 h 477"/>
                <a:gd name="T6" fmla="*/ 142 w 210"/>
                <a:gd name="T7" fmla="*/ 0 h 477"/>
                <a:gd name="T8" fmla="*/ 68 w 210"/>
                <a:gd name="T9" fmla="*/ 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0" h="477">
                  <a:moveTo>
                    <a:pt x="68" y="0"/>
                  </a:moveTo>
                  <a:lnTo>
                    <a:pt x="0" y="477"/>
                  </a:lnTo>
                  <a:lnTo>
                    <a:pt x="210" y="477"/>
                  </a:lnTo>
                  <a:lnTo>
                    <a:pt x="142" y="0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en-US" sz="1350" dirty="0">
                <a:solidFill>
                  <a:prstClr val="black"/>
                </a:solidFill>
                <a:latin typeface="inpin heiti" charset="-122"/>
              </a:endParaRPr>
            </a:p>
          </p:txBody>
        </p:sp>
        <p:sp>
          <p:nvSpPr>
            <p:cNvPr id="38" name="Freeform 32"/>
            <p:cNvSpPr/>
            <p:nvPr/>
          </p:nvSpPr>
          <p:spPr bwMode="auto">
            <a:xfrm>
              <a:off x="-1298856" y="6348414"/>
              <a:ext cx="333375" cy="757238"/>
            </a:xfrm>
            <a:custGeom>
              <a:avLst/>
              <a:gdLst>
                <a:gd name="T0" fmla="*/ 68 w 210"/>
                <a:gd name="T1" fmla="*/ 0 h 477"/>
                <a:gd name="T2" fmla="*/ 0 w 210"/>
                <a:gd name="T3" fmla="*/ 477 h 477"/>
                <a:gd name="T4" fmla="*/ 210 w 210"/>
                <a:gd name="T5" fmla="*/ 477 h 477"/>
                <a:gd name="T6" fmla="*/ 142 w 210"/>
                <a:gd name="T7" fmla="*/ 0 h 477"/>
                <a:gd name="T8" fmla="*/ 68 w 210"/>
                <a:gd name="T9" fmla="*/ 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0" h="477">
                  <a:moveTo>
                    <a:pt x="68" y="0"/>
                  </a:moveTo>
                  <a:lnTo>
                    <a:pt x="0" y="477"/>
                  </a:lnTo>
                  <a:lnTo>
                    <a:pt x="210" y="477"/>
                  </a:lnTo>
                  <a:lnTo>
                    <a:pt x="142" y="0"/>
                  </a:lnTo>
                  <a:lnTo>
                    <a:pt x="6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en-US" sz="1350" dirty="0">
                <a:solidFill>
                  <a:prstClr val="black"/>
                </a:solidFill>
                <a:latin typeface="inpin heiti" charset="-122"/>
              </a:endParaRPr>
            </a:p>
          </p:txBody>
        </p:sp>
        <p:sp>
          <p:nvSpPr>
            <p:cNvPr id="39" name="Freeform 33"/>
            <p:cNvSpPr/>
            <p:nvPr/>
          </p:nvSpPr>
          <p:spPr bwMode="auto">
            <a:xfrm>
              <a:off x="-1471893" y="5694364"/>
              <a:ext cx="341313" cy="661988"/>
            </a:xfrm>
            <a:custGeom>
              <a:avLst/>
              <a:gdLst>
                <a:gd name="T0" fmla="*/ 16 w 215"/>
                <a:gd name="T1" fmla="*/ 0 h 417"/>
                <a:gd name="T2" fmla="*/ 0 w 215"/>
                <a:gd name="T3" fmla="*/ 66 h 417"/>
                <a:gd name="T4" fmla="*/ 47 w 215"/>
                <a:gd name="T5" fmla="*/ 417 h 417"/>
                <a:gd name="T6" fmla="*/ 215 w 215"/>
                <a:gd name="T7" fmla="*/ 246 h 417"/>
                <a:gd name="T8" fmla="*/ 16 w 215"/>
                <a:gd name="T9" fmla="*/ 0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417">
                  <a:moveTo>
                    <a:pt x="16" y="0"/>
                  </a:moveTo>
                  <a:lnTo>
                    <a:pt x="0" y="66"/>
                  </a:lnTo>
                  <a:lnTo>
                    <a:pt x="47" y="417"/>
                  </a:lnTo>
                  <a:lnTo>
                    <a:pt x="215" y="246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en-US" sz="1350" dirty="0">
                <a:solidFill>
                  <a:prstClr val="black"/>
                </a:solidFill>
                <a:latin typeface="inpin heiti" charset="-122"/>
              </a:endParaRPr>
            </a:p>
          </p:txBody>
        </p:sp>
        <p:sp>
          <p:nvSpPr>
            <p:cNvPr id="40" name="Freeform 34"/>
            <p:cNvSpPr/>
            <p:nvPr/>
          </p:nvSpPr>
          <p:spPr bwMode="auto">
            <a:xfrm>
              <a:off x="-1471893" y="5694364"/>
              <a:ext cx="341313" cy="661988"/>
            </a:xfrm>
            <a:custGeom>
              <a:avLst/>
              <a:gdLst>
                <a:gd name="T0" fmla="*/ 16 w 215"/>
                <a:gd name="T1" fmla="*/ 0 h 417"/>
                <a:gd name="T2" fmla="*/ 0 w 215"/>
                <a:gd name="T3" fmla="*/ 66 h 417"/>
                <a:gd name="T4" fmla="*/ 47 w 215"/>
                <a:gd name="T5" fmla="*/ 417 h 417"/>
                <a:gd name="T6" fmla="*/ 215 w 215"/>
                <a:gd name="T7" fmla="*/ 246 h 417"/>
                <a:gd name="T8" fmla="*/ 16 w 215"/>
                <a:gd name="T9" fmla="*/ 0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417">
                  <a:moveTo>
                    <a:pt x="16" y="0"/>
                  </a:moveTo>
                  <a:lnTo>
                    <a:pt x="0" y="66"/>
                  </a:lnTo>
                  <a:lnTo>
                    <a:pt x="47" y="417"/>
                  </a:lnTo>
                  <a:lnTo>
                    <a:pt x="215" y="246"/>
                  </a:lnTo>
                  <a:lnTo>
                    <a:pt x="1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en-US" sz="1350" dirty="0">
                <a:solidFill>
                  <a:prstClr val="black"/>
                </a:solidFill>
                <a:latin typeface="inpin heiti" charset="-122"/>
              </a:endParaRPr>
            </a:p>
          </p:txBody>
        </p:sp>
        <p:sp>
          <p:nvSpPr>
            <p:cNvPr id="41" name="Freeform 35"/>
            <p:cNvSpPr/>
            <p:nvPr/>
          </p:nvSpPr>
          <p:spPr bwMode="auto">
            <a:xfrm>
              <a:off x="-1446493" y="5562601"/>
              <a:ext cx="628650" cy="217488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4 w 167"/>
                <a:gd name="T5" fmla="*/ 58 h 58"/>
                <a:gd name="T6" fmla="*/ 86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3" y="56"/>
                    <a:pt x="84" y="58"/>
                  </a:cubicBezTo>
                  <a:cubicBezTo>
                    <a:pt x="84" y="58"/>
                    <a:pt x="85" y="58"/>
                    <a:pt x="86" y="58"/>
                  </a:cubicBezTo>
                  <a:cubicBezTo>
                    <a:pt x="126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CAF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en-US" sz="1350" dirty="0">
                <a:solidFill>
                  <a:prstClr val="black"/>
                </a:solidFill>
                <a:latin typeface="inpin heiti" charset="-122"/>
              </a:endParaRPr>
            </a:p>
          </p:txBody>
        </p:sp>
        <p:sp>
          <p:nvSpPr>
            <p:cNvPr id="42" name="Freeform 36"/>
            <p:cNvSpPr/>
            <p:nvPr/>
          </p:nvSpPr>
          <p:spPr bwMode="auto">
            <a:xfrm>
              <a:off x="-1892581" y="3751264"/>
              <a:ext cx="1603375" cy="1603375"/>
            </a:xfrm>
            <a:custGeom>
              <a:avLst/>
              <a:gdLst>
                <a:gd name="T0" fmla="*/ 335 w 427"/>
                <a:gd name="T1" fmla="*/ 61 h 426"/>
                <a:gd name="T2" fmla="*/ 403 w 427"/>
                <a:gd name="T3" fmla="*/ 129 h 426"/>
                <a:gd name="T4" fmla="*/ 207 w 427"/>
                <a:gd name="T5" fmla="*/ 424 h 426"/>
                <a:gd name="T6" fmla="*/ 33 w 427"/>
                <a:gd name="T7" fmla="*/ 332 h 426"/>
                <a:gd name="T8" fmla="*/ 50 w 427"/>
                <a:gd name="T9" fmla="*/ 82 h 426"/>
                <a:gd name="T10" fmla="*/ 335 w 427"/>
                <a:gd name="T11" fmla="*/ 61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7" h="426">
                  <a:moveTo>
                    <a:pt x="335" y="61"/>
                  </a:moveTo>
                  <a:cubicBezTo>
                    <a:pt x="373" y="67"/>
                    <a:pt x="394" y="94"/>
                    <a:pt x="403" y="129"/>
                  </a:cubicBezTo>
                  <a:cubicBezTo>
                    <a:pt x="427" y="222"/>
                    <a:pt x="377" y="422"/>
                    <a:pt x="207" y="424"/>
                  </a:cubicBezTo>
                  <a:cubicBezTo>
                    <a:pt x="119" y="426"/>
                    <a:pt x="56" y="403"/>
                    <a:pt x="33" y="332"/>
                  </a:cubicBezTo>
                  <a:cubicBezTo>
                    <a:pt x="10" y="261"/>
                    <a:pt x="0" y="146"/>
                    <a:pt x="50" y="82"/>
                  </a:cubicBezTo>
                  <a:cubicBezTo>
                    <a:pt x="113" y="1"/>
                    <a:pt x="246" y="0"/>
                    <a:pt x="335" y="61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en-US" sz="1350" dirty="0">
                <a:solidFill>
                  <a:prstClr val="black"/>
                </a:solidFill>
                <a:latin typeface="inpin heiti" charset="-122"/>
              </a:endParaRPr>
            </a:p>
          </p:txBody>
        </p:sp>
        <p:sp>
          <p:nvSpPr>
            <p:cNvPr id="43" name="Freeform 37"/>
            <p:cNvSpPr/>
            <p:nvPr/>
          </p:nvSpPr>
          <p:spPr bwMode="auto">
            <a:xfrm>
              <a:off x="-2095781" y="3929064"/>
              <a:ext cx="1927225" cy="1779588"/>
            </a:xfrm>
            <a:custGeom>
              <a:avLst/>
              <a:gdLst>
                <a:gd name="T0" fmla="*/ 257 w 513"/>
                <a:gd name="T1" fmla="*/ 0 h 473"/>
                <a:gd name="T2" fmla="*/ 115 w 513"/>
                <a:gd name="T3" fmla="*/ 378 h 473"/>
                <a:gd name="T4" fmla="*/ 257 w 513"/>
                <a:gd name="T5" fmla="*/ 473 h 473"/>
                <a:gd name="T6" fmla="*/ 398 w 513"/>
                <a:gd name="T7" fmla="*/ 378 h 473"/>
                <a:gd name="T8" fmla="*/ 257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7" y="0"/>
                  </a:moveTo>
                  <a:cubicBezTo>
                    <a:pt x="0" y="0"/>
                    <a:pt x="99" y="351"/>
                    <a:pt x="115" y="378"/>
                  </a:cubicBezTo>
                  <a:cubicBezTo>
                    <a:pt x="134" y="408"/>
                    <a:pt x="215" y="473"/>
                    <a:pt x="257" y="473"/>
                  </a:cubicBezTo>
                  <a:cubicBezTo>
                    <a:pt x="298" y="473"/>
                    <a:pt x="380" y="408"/>
                    <a:pt x="398" y="378"/>
                  </a:cubicBezTo>
                  <a:cubicBezTo>
                    <a:pt x="415" y="351"/>
                    <a:pt x="513" y="0"/>
                    <a:pt x="257" y="0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en-US" sz="1350" dirty="0">
                <a:solidFill>
                  <a:prstClr val="black"/>
                </a:solidFill>
                <a:latin typeface="inpin heiti" charset="-122"/>
              </a:endParaRPr>
            </a:p>
          </p:txBody>
        </p:sp>
        <p:sp>
          <p:nvSpPr>
            <p:cNvPr id="44" name="Freeform 38"/>
            <p:cNvSpPr/>
            <p:nvPr/>
          </p:nvSpPr>
          <p:spPr bwMode="auto">
            <a:xfrm>
              <a:off x="-1944968" y="3883026"/>
              <a:ext cx="1619250" cy="1054100"/>
            </a:xfrm>
            <a:custGeom>
              <a:avLst/>
              <a:gdLst>
                <a:gd name="T0" fmla="*/ 93 w 431"/>
                <a:gd name="T1" fmla="*/ 122 h 280"/>
                <a:gd name="T2" fmla="*/ 215 w 431"/>
                <a:gd name="T3" fmla="*/ 126 h 280"/>
                <a:gd name="T4" fmla="*/ 392 w 431"/>
                <a:gd name="T5" fmla="*/ 247 h 280"/>
                <a:gd name="T6" fmla="*/ 223 w 431"/>
                <a:gd name="T7" fmla="*/ 7 h 280"/>
                <a:gd name="T8" fmla="*/ 44 w 431"/>
                <a:gd name="T9" fmla="*/ 280 h 280"/>
                <a:gd name="T10" fmla="*/ 93 w 431"/>
                <a:gd name="T11" fmla="*/ 122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1" h="280">
                  <a:moveTo>
                    <a:pt x="93" y="122"/>
                  </a:moveTo>
                  <a:cubicBezTo>
                    <a:pt x="138" y="150"/>
                    <a:pt x="174" y="109"/>
                    <a:pt x="215" y="126"/>
                  </a:cubicBezTo>
                  <a:cubicBezTo>
                    <a:pt x="256" y="144"/>
                    <a:pt x="368" y="59"/>
                    <a:pt x="392" y="247"/>
                  </a:cubicBezTo>
                  <a:cubicBezTo>
                    <a:pt x="431" y="110"/>
                    <a:pt x="372" y="13"/>
                    <a:pt x="223" y="7"/>
                  </a:cubicBezTo>
                  <a:cubicBezTo>
                    <a:pt x="64" y="0"/>
                    <a:pt x="0" y="145"/>
                    <a:pt x="44" y="280"/>
                  </a:cubicBezTo>
                  <a:cubicBezTo>
                    <a:pt x="41" y="206"/>
                    <a:pt x="59" y="159"/>
                    <a:pt x="93" y="122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en-US" sz="1350" dirty="0">
                <a:solidFill>
                  <a:prstClr val="black"/>
                </a:solidFill>
                <a:latin typeface="inpin heiti" charset="-122"/>
              </a:endParaRPr>
            </a:p>
          </p:txBody>
        </p:sp>
        <p:sp>
          <p:nvSpPr>
            <p:cNvPr id="45" name="Freeform 39"/>
            <p:cNvSpPr/>
            <p:nvPr/>
          </p:nvSpPr>
          <p:spPr bwMode="auto">
            <a:xfrm>
              <a:off x="-1611593" y="4256089"/>
              <a:ext cx="612775" cy="153988"/>
            </a:xfrm>
            <a:custGeom>
              <a:avLst/>
              <a:gdLst>
                <a:gd name="T0" fmla="*/ 0 w 163"/>
                <a:gd name="T1" fmla="*/ 11 h 41"/>
                <a:gd name="T2" fmla="*/ 58 w 163"/>
                <a:gd name="T3" fmla="*/ 40 h 41"/>
                <a:gd name="T4" fmla="*/ 104 w 163"/>
                <a:gd name="T5" fmla="*/ 34 h 41"/>
                <a:gd name="T6" fmla="*/ 162 w 163"/>
                <a:gd name="T7" fmla="*/ 9 h 41"/>
                <a:gd name="T8" fmla="*/ 161 w 163"/>
                <a:gd name="T9" fmla="*/ 5 h 41"/>
                <a:gd name="T10" fmla="*/ 73 w 163"/>
                <a:gd name="T11" fmla="*/ 26 h 41"/>
                <a:gd name="T12" fmla="*/ 3 w 163"/>
                <a:gd name="T13" fmla="*/ 10 h 41"/>
                <a:gd name="T14" fmla="*/ 0 w 163"/>
                <a:gd name="T15" fmla="*/ 1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3" h="41">
                  <a:moveTo>
                    <a:pt x="0" y="11"/>
                  </a:moveTo>
                  <a:cubicBezTo>
                    <a:pt x="1" y="35"/>
                    <a:pt x="41" y="38"/>
                    <a:pt x="58" y="40"/>
                  </a:cubicBezTo>
                  <a:cubicBezTo>
                    <a:pt x="74" y="41"/>
                    <a:pt x="89" y="38"/>
                    <a:pt x="104" y="34"/>
                  </a:cubicBezTo>
                  <a:cubicBezTo>
                    <a:pt x="123" y="28"/>
                    <a:pt x="147" y="22"/>
                    <a:pt x="162" y="9"/>
                  </a:cubicBezTo>
                  <a:cubicBezTo>
                    <a:pt x="163" y="8"/>
                    <a:pt x="163" y="5"/>
                    <a:pt x="161" y="5"/>
                  </a:cubicBezTo>
                  <a:cubicBezTo>
                    <a:pt x="132" y="0"/>
                    <a:pt x="102" y="24"/>
                    <a:pt x="73" y="26"/>
                  </a:cubicBezTo>
                  <a:cubicBezTo>
                    <a:pt x="50" y="28"/>
                    <a:pt x="20" y="25"/>
                    <a:pt x="3" y="10"/>
                  </a:cubicBezTo>
                  <a:cubicBezTo>
                    <a:pt x="2" y="9"/>
                    <a:pt x="0" y="10"/>
                    <a:pt x="0" y="11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en-US" sz="1350" dirty="0">
                <a:solidFill>
                  <a:prstClr val="black"/>
                </a:solidFill>
                <a:latin typeface="inpin heiti" charset="-122"/>
              </a:endParaRPr>
            </a:p>
          </p:txBody>
        </p:sp>
        <p:sp>
          <p:nvSpPr>
            <p:cNvPr id="46" name="Freeform 40"/>
            <p:cNvSpPr>
              <a:spLocks noEditPoints="1"/>
            </p:cNvSpPr>
            <p:nvPr/>
          </p:nvSpPr>
          <p:spPr bwMode="auto">
            <a:xfrm>
              <a:off x="-1716368" y="4730751"/>
              <a:ext cx="1182688" cy="433388"/>
            </a:xfrm>
            <a:custGeom>
              <a:avLst/>
              <a:gdLst>
                <a:gd name="T0" fmla="*/ 235 w 315"/>
                <a:gd name="T1" fmla="*/ 114 h 115"/>
                <a:gd name="T2" fmla="*/ 240 w 315"/>
                <a:gd name="T3" fmla="*/ 114 h 115"/>
                <a:gd name="T4" fmla="*/ 296 w 315"/>
                <a:gd name="T5" fmla="*/ 68 h 115"/>
                <a:gd name="T6" fmla="*/ 308 w 315"/>
                <a:gd name="T7" fmla="*/ 30 h 115"/>
                <a:gd name="T8" fmla="*/ 314 w 315"/>
                <a:gd name="T9" fmla="*/ 16 h 115"/>
                <a:gd name="T10" fmla="*/ 306 w 315"/>
                <a:gd name="T11" fmla="*/ 6 h 115"/>
                <a:gd name="T12" fmla="*/ 237 w 315"/>
                <a:gd name="T13" fmla="*/ 2 h 115"/>
                <a:gd name="T14" fmla="*/ 237 w 315"/>
                <a:gd name="T15" fmla="*/ 9 h 115"/>
                <a:gd name="T16" fmla="*/ 284 w 315"/>
                <a:gd name="T17" fmla="*/ 14 h 115"/>
                <a:gd name="T18" fmla="*/ 282 w 315"/>
                <a:gd name="T19" fmla="*/ 85 h 115"/>
                <a:gd name="T20" fmla="*/ 235 w 315"/>
                <a:gd name="T21" fmla="*/ 108 h 115"/>
                <a:gd name="T22" fmla="*/ 235 w 315"/>
                <a:gd name="T23" fmla="*/ 114 h 115"/>
                <a:gd name="T24" fmla="*/ 157 w 315"/>
                <a:gd name="T25" fmla="*/ 16 h 115"/>
                <a:gd name="T26" fmla="*/ 83 w 315"/>
                <a:gd name="T27" fmla="*/ 3 h 115"/>
                <a:gd name="T28" fmla="*/ 78 w 315"/>
                <a:gd name="T29" fmla="*/ 2 h 115"/>
                <a:gd name="T30" fmla="*/ 77 w 315"/>
                <a:gd name="T31" fmla="*/ 9 h 115"/>
                <a:gd name="T32" fmla="*/ 130 w 315"/>
                <a:gd name="T33" fmla="*/ 27 h 115"/>
                <a:gd name="T34" fmla="*/ 99 w 315"/>
                <a:gd name="T35" fmla="*/ 103 h 115"/>
                <a:gd name="T36" fmla="*/ 76 w 315"/>
                <a:gd name="T37" fmla="*/ 108 h 115"/>
                <a:gd name="T38" fmla="*/ 75 w 315"/>
                <a:gd name="T39" fmla="*/ 114 h 115"/>
                <a:gd name="T40" fmla="*/ 129 w 315"/>
                <a:gd name="T41" fmla="*/ 80 h 115"/>
                <a:gd name="T42" fmla="*/ 157 w 315"/>
                <a:gd name="T43" fmla="*/ 41 h 115"/>
                <a:gd name="T44" fmla="*/ 182 w 315"/>
                <a:gd name="T45" fmla="*/ 79 h 115"/>
                <a:gd name="T46" fmla="*/ 235 w 315"/>
                <a:gd name="T47" fmla="*/ 114 h 115"/>
                <a:gd name="T48" fmla="*/ 235 w 315"/>
                <a:gd name="T49" fmla="*/ 108 h 115"/>
                <a:gd name="T50" fmla="*/ 211 w 315"/>
                <a:gd name="T51" fmla="*/ 103 h 115"/>
                <a:gd name="T52" fmla="*/ 185 w 315"/>
                <a:gd name="T53" fmla="*/ 27 h 115"/>
                <a:gd name="T54" fmla="*/ 237 w 315"/>
                <a:gd name="T55" fmla="*/ 9 h 115"/>
                <a:gd name="T56" fmla="*/ 237 w 315"/>
                <a:gd name="T57" fmla="*/ 2 h 115"/>
                <a:gd name="T58" fmla="*/ 232 w 315"/>
                <a:gd name="T59" fmla="*/ 2 h 115"/>
                <a:gd name="T60" fmla="*/ 157 w 315"/>
                <a:gd name="T61" fmla="*/ 16 h 115"/>
                <a:gd name="T62" fmla="*/ 78 w 315"/>
                <a:gd name="T63" fmla="*/ 2 h 115"/>
                <a:gd name="T64" fmla="*/ 10 w 315"/>
                <a:gd name="T65" fmla="*/ 6 h 115"/>
                <a:gd name="T66" fmla="*/ 0 w 315"/>
                <a:gd name="T67" fmla="*/ 17 h 115"/>
                <a:gd name="T68" fmla="*/ 5 w 315"/>
                <a:gd name="T69" fmla="*/ 31 h 115"/>
                <a:gd name="T70" fmla="*/ 15 w 315"/>
                <a:gd name="T71" fmla="*/ 69 h 115"/>
                <a:gd name="T72" fmla="*/ 69 w 315"/>
                <a:gd name="T73" fmla="*/ 114 h 115"/>
                <a:gd name="T74" fmla="*/ 75 w 315"/>
                <a:gd name="T75" fmla="*/ 114 h 115"/>
                <a:gd name="T76" fmla="*/ 76 w 315"/>
                <a:gd name="T77" fmla="*/ 108 h 115"/>
                <a:gd name="T78" fmla="*/ 28 w 315"/>
                <a:gd name="T79" fmla="*/ 86 h 115"/>
                <a:gd name="T80" fmla="*/ 31 w 315"/>
                <a:gd name="T81" fmla="*/ 15 h 115"/>
                <a:gd name="T82" fmla="*/ 77 w 315"/>
                <a:gd name="T83" fmla="*/ 9 h 115"/>
                <a:gd name="T84" fmla="*/ 78 w 315"/>
                <a:gd name="T85" fmla="*/ 2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5" h="115">
                  <a:moveTo>
                    <a:pt x="235" y="114"/>
                  </a:moveTo>
                  <a:cubicBezTo>
                    <a:pt x="237" y="114"/>
                    <a:pt x="238" y="114"/>
                    <a:pt x="240" y="114"/>
                  </a:cubicBezTo>
                  <a:cubicBezTo>
                    <a:pt x="281" y="110"/>
                    <a:pt x="292" y="92"/>
                    <a:pt x="296" y="68"/>
                  </a:cubicBezTo>
                  <a:cubicBezTo>
                    <a:pt x="301" y="42"/>
                    <a:pt x="302" y="33"/>
                    <a:pt x="308" y="30"/>
                  </a:cubicBezTo>
                  <a:cubicBezTo>
                    <a:pt x="313" y="29"/>
                    <a:pt x="315" y="23"/>
                    <a:pt x="314" y="16"/>
                  </a:cubicBezTo>
                  <a:cubicBezTo>
                    <a:pt x="314" y="9"/>
                    <a:pt x="314" y="9"/>
                    <a:pt x="306" y="6"/>
                  </a:cubicBezTo>
                  <a:cubicBezTo>
                    <a:pt x="299" y="4"/>
                    <a:pt x="264" y="0"/>
                    <a:pt x="237" y="2"/>
                  </a:cubicBezTo>
                  <a:cubicBezTo>
                    <a:pt x="237" y="9"/>
                    <a:pt x="237" y="9"/>
                    <a:pt x="237" y="9"/>
                  </a:cubicBezTo>
                  <a:cubicBezTo>
                    <a:pt x="258" y="8"/>
                    <a:pt x="278" y="10"/>
                    <a:pt x="284" y="14"/>
                  </a:cubicBezTo>
                  <a:cubicBezTo>
                    <a:pt x="298" y="23"/>
                    <a:pt x="294" y="65"/>
                    <a:pt x="282" y="85"/>
                  </a:cubicBezTo>
                  <a:cubicBezTo>
                    <a:pt x="275" y="100"/>
                    <a:pt x="254" y="107"/>
                    <a:pt x="235" y="108"/>
                  </a:cubicBezTo>
                  <a:lnTo>
                    <a:pt x="235" y="114"/>
                  </a:lnTo>
                  <a:close/>
                  <a:moveTo>
                    <a:pt x="157" y="16"/>
                  </a:moveTo>
                  <a:cubicBezTo>
                    <a:pt x="148" y="16"/>
                    <a:pt x="110" y="5"/>
                    <a:pt x="83" y="3"/>
                  </a:cubicBezTo>
                  <a:cubicBezTo>
                    <a:pt x="82" y="3"/>
                    <a:pt x="80" y="2"/>
                    <a:pt x="78" y="2"/>
                  </a:cubicBezTo>
                  <a:cubicBezTo>
                    <a:pt x="77" y="9"/>
                    <a:pt x="77" y="9"/>
                    <a:pt x="77" y="9"/>
                  </a:cubicBezTo>
                  <a:cubicBezTo>
                    <a:pt x="99" y="10"/>
                    <a:pt x="122" y="15"/>
                    <a:pt x="130" y="27"/>
                  </a:cubicBezTo>
                  <a:cubicBezTo>
                    <a:pt x="142" y="46"/>
                    <a:pt x="119" y="93"/>
                    <a:pt x="99" y="103"/>
                  </a:cubicBezTo>
                  <a:cubicBezTo>
                    <a:pt x="93" y="106"/>
                    <a:pt x="84" y="108"/>
                    <a:pt x="76" y="108"/>
                  </a:cubicBezTo>
                  <a:cubicBezTo>
                    <a:pt x="75" y="114"/>
                    <a:pt x="75" y="114"/>
                    <a:pt x="75" y="114"/>
                  </a:cubicBezTo>
                  <a:cubicBezTo>
                    <a:pt x="112" y="115"/>
                    <a:pt x="125" y="89"/>
                    <a:pt x="129" y="80"/>
                  </a:cubicBezTo>
                  <a:cubicBezTo>
                    <a:pt x="138" y="64"/>
                    <a:pt x="136" y="41"/>
                    <a:pt x="157" y="41"/>
                  </a:cubicBezTo>
                  <a:cubicBezTo>
                    <a:pt x="177" y="41"/>
                    <a:pt x="175" y="63"/>
                    <a:pt x="182" y="79"/>
                  </a:cubicBezTo>
                  <a:cubicBezTo>
                    <a:pt x="186" y="88"/>
                    <a:pt x="198" y="115"/>
                    <a:pt x="235" y="114"/>
                  </a:cubicBezTo>
                  <a:cubicBezTo>
                    <a:pt x="235" y="108"/>
                    <a:pt x="235" y="108"/>
                    <a:pt x="235" y="108"/>
                  </a:cubicBezTo>
                  <a:cubicBezTo>
                    <a:pt x="226" y="108"/>
                    <a:pt x="217" y="106"/>
                    <a:pt x="211" y="103"/>
                  </a:cubicBezTo>
                  <a:cubicBezTo>
                    <a:pt x="191" y="92"/>
                    <a:pt x="171" y="46"/>
                    <a:pt x="185" y="27"/>
                  </a:cubicBezTo>
                  <a:cubicBezTo>
                    <a:pt x="193" y="15"/>
                    <a:pt x="215" y="10"/>
                    <a:pt x="237" y="9"/>
                  </a:cubicBezTo>
                  <a:cubicBezTo>
                    <a:pt x="237" y="2"/>
                    <a:pt x="237" y="2"/>
                    <a:pt x="237" y="2"/>
                  </a:cubicBezTo>
                  <a:cubicBezTo>
                    <a:pt x="235" y="2"/>
                    <a:pt x="234" y="2"/>
                    <a:pt x="232" y="2"/>
                  </a:cubicBezTo>
                  <a:cubicBezTo>
                    <a:pt x="208" y="5"/>
                    <a:pt x="179" y="15"/>
                    <a:pt x="157" y="16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10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4"/>
                    <a:pt x="1" y="29"/>
                    <a:pt x="5" y="31"/>
                  </a:cubicBezTo>
                  <a:cubicBezTo>
                    <a:pt x="12" y="34"/>
                    <a:pt x="12" y="43"/>
                    <a:pt x="15" y="69"/>
                  </a:cubicBezTo>
                  <a:cubicBezTo>
                    <a:pt x="19" y="92"/>
                    <a:pt x="28" y="111"/>
                    <a:pt x="69" y="114"/>
                  </a:cubicBezTo>
                  <a:cubicBezTo>
                    <a:pt x="71" y="114"/>
                    <a:pt x="73" y="114"/>
                    <a:pt x="75" y="114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5" y="101"/>
                    <a:pt x="28" y="86"/>
                  </a:cubicBezTo>
                  <a:cubicBezTo>
                    <a:pt x="18" y="65"/>
                    <a:pt x="17" y="24"/>
                    <a:pt x="31" y="15"/>
                  </a:cubicBezTo>
                  <a:cubicBezTo>
                    <a:pt x="37" y="11"/>
                    <a:pt x="57" y="8"/>
                    <a:pt x="77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en-US" sz="1350" dirty="0">
                <a:solidFill>
                  <a:prstClr val="black"/>
                </a:solidFill>
                <a:latin typeface="inpin heiti" charset="-122"/>
              </a:endParaRPr>
            </a:p>
          </p:txBody>
        </p:sp>
        <p:sp>
          <p:nvSpPr>
            <p:cNvPr id="47" name="Freeform 41"/>
            <p:cNvSpPr/>
            <p:nvPr/>
          </p:nvSpPr>
          <p:spPr bwMode="auto">
            <a:xfrm>
              <a:off x="-1130581" y="5694364"/>
              <a:ext cx="334963" cy="669925"/>
            </a:xfrm>
            <a:custGeom>
              <a:avLst/>
              <a:gdLst>
                <a:gd name="T0" fmla="*/ 197 w 211"/>
                <a:gd name="T1" fmla="*/ 0 h 422"/>
                <a:gd name="T2" fmla="*/ 211 w 211"/>
                <a:gd name="T3" fmla="*/ 66 h 422"/>
                <a:gd name="T4" fmla="*/ 166 w 211"/>
                <a:gd name="T5" fmla="*/ 422 h 422"/>
                <a:gd name="T6" fmla="*/ 0 w 211"/>
                <a:gd name="T7" fmla="*/ 246 h 422"/>
                <a:gd name="T8" fmla="*/ 197 w 211"/>
                <a:gd name="T9" fmla="*/ 0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422">
                  <a:moveTo>
                    <a:pt x="197" y="0"/>
                  </a:moveTo>
                  <a:lnTo>
                    <a:pt x="211" y="66"/>
                  </a:lnTo>
                  <a:lnTo>
                    <a:pt x="166" y="422"/>
                  </a:lnTo>
                  <a:lnTo>
                    <a:pt x="0" y="246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en-US" sz="1350" dirty="0">
                <a:solidFill>
                  <a:prstClr val="black"/>
                </a:solidFill>
                <a:latin typeface="inpin heiti" charset="-122"/>
              </a:endParaRPr>
            </a:p>
          </p:txBody>
        </p:sp>
        <p:sp>
          <p:nvSpPr>
            <p:cNvPr id="48" name="Freeform 42"/>
            <p:cNvSpPr/>
            <p:nvPr/>
          </p:nvSpPr>
          <p:spPr bwMode="auto">
            <a:xfrm>
              <a:off x="-1130581" y="5694364"/>
              <a:ext cx="334963" cy="669925"/>
            </a:xfrm>
            <a:custGeom>
              <a:avLst/>
              <a:gdLst>
                <a:gd name="T0" fmla="*/ 197 w 211"/>
                <a:gd name="T1" fmla="*/ 0 h 422"/>
                <a:gd name="T2" fmla="*/ 211 w 211"/>
                <a:gd name="T3" fmla="*/ 66 h 422"/>
                <a:gd name="T4" fmla="*/ 166 w 211"/>
                <a:gd name="T5" fmla="*/ 422 h 422"/>
                <a:gd name="T6" fmla="*/ 0 w 211"/>
                <a:gd name="T7" fmla="*/ 246 h 422"/>
                <a:gd name="T8" fmla="*/ 197 w 211"/>
                <a:gd name="T9" fmla="*/ 0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422">
                  <a:moveTo>
                    <a:pt x="197" y="0"/>
                  </a:moveTo>
                  <a:lnTo>
                    <a:pt x="211" y="66"/>
                  </a:lnTo>
                  <a:lnTo>
                    <a:pt x="166" y="422"/>
                  </a:lnTo>
                  <a:lnTo>
                    <a:pt x="0" y="246"/>
                  </a:lnTo>
                  <a:lnTo>
                    <a:pt x="19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en-US" sz="1350" dirty="0">
                <a:solidFill>
                  <a:prstClr val="black"/>
                </a:solidFill>
                <a:latin typeface="inpin heiti" charset="-122"/>
              </a:endParaRPr>
            </a:p>
          </p:txBody>
        </p:sp>
        <p:sp>
          <p:nvSpPr>
            <p:cNvPr id="49" name="Freeform 43"/>
            <p:cNvSpPr/>
            <p:nvPr/>
          </p:nvSpPr>
          <p:spPr bwMode="auto">
            <a:xfrm>
              <a:off x="-1446493" y="5686426"/>
              <a:ext cx="628650" cy="398463"/>
            </a:xfrm>
            <a:custGeom>
              <a:avLst/>
              <a:gdLst>
                <a:gd name="T0" fmla="*/ 396 w 396"/>
                <a:gd name="T1" fmla="*/ 0 h 251"/>
                <a:gd name="T2" fmla="*/ 199 w 396"/>
                <a:gd name="T3" fmla="*/ 244 h 251"/>
                <a:gd name="T4" fmla="*/ 0 w 396"/>
                <a:gd name="T5" fmla="*/ 0 h 251"/>
                <a:gd name="T6" fmla="*/ 0 w 396"/>
                <a:gd name="T7" fmla="*/ 5 h 251"/>
                <a:gd name="T8" fmla="*/ 199 w 396"/>
                <a:gd name="T9" fmla="*/ 251 h 251"/>
                <a:gd name="T10" fmla="*/ 396 w 396"/>
                <a:gd name="T11" fmla="*/ 5 h 251"/>
                <a:gd name="T12" fmla="*/ 396 w 396"/>
                <a:gd name="T13" fmla="*/ 0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6" h="251">
                  <a:moveTo>
                    <a:pt x="396" y="0"/>
                  </a:moveTo>
                  <a:lnTo>
                    <a:pt x="199" y="244"/>
                  </a:lnTo>
                  <a:lnTo>
                    <a:pt x="0" y="0"/>
                  </a:lnTo>
                  <a:lnTo>
                    <a:pt x="0" y="5"/>
                  </a:lnTo>
                  <a:lnTo>
                    <a:pt x="199" y="251"/>
                  </a:lnTo>
                  <a:lnTo>
                    <a:pt x="396" y="5"/>
                  </a:lnTo>
                  <a:lnTo>
                    <a:pt x="396" y="0"/>
                  </a:lnTo>
                  <a:close/>
                </a:path>
              </a:pathLst>
            </a:custGeom>
            <a:solidFill>
              <a:srgbClr val="F2D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en-US" sz="1350" dirty="0">
                <a:solidFill>
                  <a:prstClr val="black"/>
                </a:solidFill>
                <a:latin typeface="inpin heiti" charset="-122"/>
              </a:endParaRPr>
            </a:p>
          </p:txBody>
        </p:sp>
        <p:sp>
          <p:nvSpPr>
            <p:cNvPr id="50" name="Freeform 44"/>
            <p:cNvSpPr/>
            <p:nvPr/>
          </p:nvSpPr>
          <p:spPr bwMode="auto">
            <a:xfrm>
              <a:off x="-1446493" y="5686426"/>
              <a:ext cx="628650" cy="398463"/>
            </a:xfrm>
            <a:custGeom>
              <a:avLst/>
              <a:gdLst>
                <a:gd name="T0" fmla="*/ 396 w 396"/>
                <a:gd name="T1" fmla="*/ 0 h 251"/>
                <a:gd name="T2" fmla="*/ 199 w 396"/>
                <a:gd name="T3" fmla="*/ 244 h 251"/>
                <a:gd name="T4" fmla="*/ 0 w 396"/>
                <a:gd name="T5" fmla="*/ 0 h 251"/>
                <a:gd name="T6" fmla="*/ 0 w 396"/>
                <a:gd name="T7" fmla="*/ 5 h 251"/>
                <a:gd name="T8" fmla="*/ 199 w 396"/>
                <a:gd name="T9" fmla="*/ 251 h 251"/>
                <a:gd name="T10" fmla="*/ 396 w 396"/>
                <a:gd name="T11" fmla="*/ 5 h 251"/>
                <a:gd name="T12" fmla="*/ 396 w 396"/>
                <a:gd name="T13" fmla="*/ 0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6" h="251">
                  <a:moveTo>
                    <a:pt x="396" y="0"/>
                  </a:moveTo>
                  <a:lnTo>
                    <a:pt x="199" y="244"/>
                  </a:lnTo>
                  <a:lnTo>
                    <a:pt x="0" y="0"/>
                  </a:lnTo>
                  <a:lnTo>
                    <a:pt x="0" y="5"/>
                  </a:lnTo>
                  <a:lnTo>
                    <a:pt x="199" y="251"/>
                  </a:lnTo>
                  <a:lnTo>
                    <a:pt x="396" y="5"/>
                  </a:lnTo>
                  <a:lnTo>
                    <a:pt x="39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en-US" sz="1350" dirty="0">
                <a:solidFill>
                  <a:prstClr val="black"/>
                </a:solidFill>
                <a:latin typeface="inpin heiti" charset="-122"/>
              </a:endParaRPr>
            </a:p>
          </p:txBody>
        </p:sp>
        <p:sp>
          <p:nvSpPr>
            <p:cNvPr id="51" name="Freeform 45"/>
            <p:cNvSpPr/>
            <p:nvPr/>
          </p:nvSpPr>
          <p:spPr bwMode="auto">
            <a:xfrm>
              <a:off x="-1073431" y="6348414"/>
              <a:ext cx="3175" cy="4763"/>
            </a:xfrm>
            <a:custGeom>
              <a:avLst/>
              <a:gdLst>
                <a:gd name="T0" fmla="*/ 0 w 2"/>
                <a:gd name="T1" fmla="*/ 0 h 3"/>
                <a:gd name="T2" fmla="*/ 0 w 2"/>
                <a:gd name="T3" fmla="*/ 0 h 3"/>
                <a:gd name="T4" fmla="*/ 2 w 2"/>
                <a:gd name="T5" fmla="*/ 3 h 3"/>
                <a:gd name="T6" fmla="*/ 2 w 2"/>
                <a:gd name="T7" fmla="*/ 3 h 3"/>
                <a:gd name="T8" fmla="*/ 0 w 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lnTo>
                    <a:pt x="0" y="0"/>
                  </a:lnTo>
                  <a:lnTo>
                    <a:pt x="2" y="3"/>
                  </a:lnTo>
                  <a:lnTo>
                    <a:pt x="2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en-US" sz="1350" dirty="0">
                <a:solidFill>
                  <a:prstClr val="black"/>
                </a:solidFill>
                <a:latin typeface="inpin heiti" charset="-122"/>
              </a:endParaRPr>
            </a:p>
          </p:txBody>
        </p:sp>
        <p:sp>
          <p:nvSpPr>
            <p:cNvPr id="52" name="Freeform 46"/>
            <p:cNvSpPr/>
            <p:nvPr/>
          </p:nvSpPr>
          <p:spPr bwMode="auto">
            <a:xfrm>
              <a:off x="-1073431" y="6348414"/>
              <a:ext cx="3175" cy="4763"/>
            </a:xfrm>
            <a:custGeom>
              <a:avLst/>
              <a:gdLst>
                <a:gd name="T0" fmla="*/ 0 w 2"/>
                <a:gd name="T1" fmla="*/ 0 h 3"/>
                <a:gd name="T2" fmla="*/ 0 w 2"/>
                <a:gd name="T3" fmla="*/ 0 h 3"/>
                <a:gd name="T4" fmla="*/ 2 w 2"/>
                <a:gd name="T5" fmla="*/ 3 h 3"/>
                <a:gd name="T6" fmla="*/ 2 w 2"/>
                <a:gd name="T7" fmla="*/ 3 h 3"/>
                <a:gd name="T8" fmla="*/ 0 w 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lnTo>
                    <a:pt x="0" y="0"/>
                  </a:lnTo>
                  <a:lnTo>
                    <a:pt x="2" y="3"/>
                  </a:lnTo>
                  <a:lnTo>
                    <a:pt x="2" y="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en-US" sz="1350" dirty="0">
                <a:solidFill>
                  <a:prstClr val="black"/>
                </a:solidFill>
                <a:latin typeface="inpin heiti" charset="-122"/>
              </a:endParaRPr>
            </a:p>
          </p:txBody>
        </p:sp>
        <p:sp>
          <p:nvSpPr>
            <p:cNvPr id="53" name="Freeform 47"/>
            <p:cNvSpPr/>
            <p:nvPr/>
          </p:nvSpPr>
          <p:spPr bwMode="auto">
            <a:xfrm>
              <a:off x="-1190906" y="6348414"/>
              <a:ext cx="120650" cy="4763"/>
            </a:xfrm>
            <a:custGeom>
              <a:avLst/>
              <a:gdLst>
                <a:gd name="T0" fmla="*/ 74 w 76"/>
                <a:gd name="T1" fmla="*/ 0 h 3"/>
                <a:gd name="T2" fmla="*/ 0 w 76"/>
                <a:gd name="T3" fmla="*/ 0 h 3"/>
                <a:gd name="T4" fmla="*/ 0 w 76"/>
                <a:gd name="T5" fmla="*/ 3 h 3"/>
                <a:gd name="T6" fmla="*/ 76 w 76"/>
                <a:gd name="T7" fmla="*/ 3 h 3"/>
                <a:gd name="T8" fmla="*/ 74 w 76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3">
                  <a:moveTo>
                    <a:pt x="74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76" y="3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B53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en-US" sz="1350" dirty="0">
                <a:solidFill>
                  <a:prstClr val="black"/>
                </a:solidFill>
                <a:latin typeface="inpin heiti" charset="-122"/>
              </a:endParaRPr>
            </a:p>
          </p:txBody>
        </p:sp>
        <p:sp>
          <p:nvSpPr>
            <p:cNvPr id="54" name="Freeform 48"/>
            <p:cNvSpPr/>
            <p:nvPr/>
          </p:nvSpPr>
          <p:spPr bwMode="auto">
            <a:xfrm>
              <a:off x="-1190906" y="6348414"/>
              <a:ext cx="120650" cy="4763"/>
            </a:xfrm>
            <a:custGeom>
              <a:avLst/>
              <a:gdLst>
                <a:gd name="T0" fmla="*/ 74 w 76"/>
                <a:gd name="T1" fmla="*/ 0 h 3"/>
                <a:gd name="T2" fmla="*/ 0 w 76"/>
                <a:gd name="T3" fmla="*/ 0 h 3"/>
                <a:gd name="T4" fmla="*/ 0 w 76"/>
                <a:gd name="T5" fmla="*/ 3 h 3"/>
                <a:gd name="T6" fmla="*/ 76 w 76"/>
                <a:gd name="T7" fmla="*/ 3 h 3"/>
                <a:gd name="T8" fmla="*/ 74 w 76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3">
                  <a:moveTo>
                    <a:pt x="74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76" y="3"/>
                  </a:lnTo>
                  <a:lnTo>
                    <a:pt x="7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en-US" sz="1350" dirty="0">
                <a:solidFill>
                  <a:prstClr val="black"/>
                </a:solidFill>
                <a:latin typeface="inpin heiti" charset="-122"/>
              </a:endParaRPr>
            </a:p>
          </p:txBody>
        </p:sp>
      </p:grpSp>
      <p:sp>
        <p:nvSpPr>
          <p:cNvPr id="55" name="圆角矩形 23"/>
          <p:cNvSpPr/>
          <p:nvPr/>
        </p:nvSpPr>
        <p:spPr>
          <a:xfrm>
            <a:off x="3352800" y="1752600"/>
            <a:ext cx="2212641" cy="819867"/>
          </a:xfrm>
          <a:prstGeom prst="roundRect">
            <a:avLst>
              <a:gd name="adj" fmla="val 50000"/>
            </a:avLst>
          </a:prstGeom>
          <a:solidFill>
            <a:srgbClr val="629359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vi-VN" altLang="zh-CN" sz="4950" dirty="0">
                <a:solidFill>
                  <a:prstClr val="white"/>
                </a:solidFill>
                <a:latin typeface="Times New Roman" panose="02020603050405020304" pitchFamily="18" charset="0"/>
                <a:ea typeface="inpin heiti" charset="-122"/>
              </a:rPr>
              <a:t>   </a:t>
            </a:r>
            <a:endParaRPr lang="zh-CN" altLang="en-US" sz="4950" dirty="0">
              <a:solidFill>
                <a:prstClr val="white"/>
              </a:solidFill>
              <a:latin typeface="Calibri Light"/>
              <a:ea typeface="inpin heiti" charset="-122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657599" y="1792069"/>
            <a:ext cx="1828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vi-VN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So sánh</a:t>
            </a:r>
            <a:endParaRPr lang="en-US" sz="3600" b="1" dirty="0"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  <p:sp>
        <p:nvSpPr>
          <p:cNvPr id="57" name="Freeform 6"/>
          <p:cNvSpPr/>
          <p:nvPr/>
        </p:nvSpPr>
        <p:spPr bwMode="auto">
          <a:xfrm rot="2187007">
            <a:off x="1958384" y="2420246"/>
            <a:ext cx="2405621" cy="2951036"/>
          </a:xfrm>
          <a:custGeom>
            <a:avLst/>
            <a:gdLst>
              <a:gd name="T0" fmla="*/ 146 w 176"/>
              <a:gd name="T1" fmla="*/ 141 h 201"/>
              <a:gd name="T2" fmla="*/ 142 w 176"/>
              <a:gd name="T3" fmla="*/ 29 h 201"/>
              <a:gd name="T4" fmla="*/ 30 w 176"/>
              <a:gd name="T5" fmla="*/ 34 h 201"/>
              <a:gd name="T6" fmla="*/ 35 w 176"/>
              <a:gd name="T7" fmla="*/ 146 h 201"/>
              <a:gd name="T8" fmla="*/ 60 w 176"/>
              <a:gd name="T9" fmla="*/ 161 h 201"/>
              <a:gd name="T10" fmla="*/ 53 w 176"/>
              <a:gd name="T11" fmla="*/ 201 h 201"/>
              <a:gd name="T12" fmla="*/ 90 w 176"/>
              <a:gd name="T13" fmla="*/ 167 h 201"/>
              <a:gd name="T14" fmla="*/ 146 w 176"/>
              <a:gd name="T15" fmla="*/ 141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6" h="201">
                <a:moveTo>
                  <a:pt x="146" y="141"/>
                </a:moveTo>
                <a:cubicBezTo>
                  <a:pt x="176" y="109"/>
                  <a:pt x="174" y="59"/>
                  <a:pt x="142" y="29"/>
                </a:cubicBezTo>
                <a:cubicBezTo>
                  <a:pt x="109" y="0"/>
                  <a:pt x="59" y="2"/>
                  <a:pt x="30" y="34"/>
                </a:cubicBezTo>
                <a:cubicBezTo>
                  <a:pt x="0" y="66"/>
                  <a:pt x="3" y="116"/>
                  <a:pt x="35" y="146"/>
                </a:cubicBezTo>
                <a:cubicBezTo>
                  <a:pt x="42" y="153"/>
                  <a:pt x="51" y="158"/>
                  <a:pt x="60" y="161"/>
                </a:cubicBezTo>
                <a:cubicBezTo>
                  <a:pt x="63" y="183"/>
                  <a:pt x="53" y="201"/>
                  <a:pt x="53" y="201"/>
                </a:cubicBezTo>
                <a:cubicBezTo>
                  <a:pt x="90" y="167"/>
                  <a:pt x="90" y="167"/>
                  <a:pt x="90" y="167"/>
                </a:cubicBezTo>
                <a:cubicBezTo>
                  <a:pt x="111" y="166"/>
                  <a:pt x="131" y="157"/>
                  <a:pt x="146" y="141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defTabSz="685800">
              <a:defRPr/>
            </a:pPr>
            <a:endParaRPr lang="id-ID" dirty="0">
              <a:solidFill>
                <a:prstClr val="black"/>
              </a:solidFill>
              <a:latin typeface="inpin heiti" charset="-122"/>
            </a:endParaRPr>
          </a:p>
        </p:txBody>
      </p:sp>
      <p:sp>
        <p:nvSpPr>
          <p:cNvPr id="58" name="Freeform 6"/>
          <p:cNvSpPr/>
          <p:nvPr/>
        </p:nvSpPr>
        <p:spPr bwMode="auto">
          <a:xfrm rot="19444945" flipH="1">
            <a:off x="4746916" y="2323867"/>
            <a:ext cx="2467017" cy="3125405"/>
          </a:xfrm>
          <a:custGeom>
            <a:avLst/>
            <a:gdLst>
              <a:gd name="T0" fmla="*/ 146 w 176"/>
              <a:gd name="T1" fmla="*/ 141 h 201"/>
              <a:gd name="T2" fmla="*/ 142 w 176"/>
              <a:gd name="T3" fmla="*/ 29 h 201"/>
              <a:gd name="T4" fmla="*/ 30 w 176"/>
              <a:gd name="T5" fmla="*/ 34 h 201"/>
              <a:gd name="T6" fmla="*/ 35 w 176"/>
              <a:gd name="T7" fmla="*/ 146 h 201"/>
              <a:gd name="T8" fmla="*/ 60 w 176"/>
              <a:gd name="T9" fmla="*/ 161 h 201"/>
              <a:gd name="T10" fmla="*/ 53 w 176"/>
              <a:gd name="T11" fmla="*/ 201 h 201"/>
              <a:gd name="T12" fmla="*/ 90 w 176"/>
              <a:gd name="T13" fmla="*/ 167 h 201"/>
              <a:gd name="T14" fmla="*/ 146 w 176"/>
              <a:gd name="T15" fmla="*/ 141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6" h="201">
                <a:moveTo>
                  <a:pt x="146" y="141"/>
                </a:moveTo>
                <a:cubicBezTo>
                  <a:pt x="176" y="109"/>
                  <a:pt x="174" y="59"/>
                  <a:pt x="142" y="29"/>
                </a:cubicBezTo>
                <a:cubicBezTo>
                  <a:pt x="109" y="0"/>
                  <a:pt x="59" y="2"/>
                  <a:pt x="30" y="34"/>
                </a:cubicBezTo>
                <a:cubicBezTo>
                  <a:pt x="0" y="66"/>
                  <a:pt x="3" y="116"/>
                  <a:pt x="35" y="146"/>
                </a:cubicBezTo>
                <a:cubicBezTo>
                  <a:pt x="42" y="153"/>
                  <a:pt x="51" y="158"/>
                  <a:pt x="60" y="161"/>
                </a:cubicBezTo>
                <a:cubicBezTo>
                  <a:pt x="63" y="183"/>
                  <a:pt x="53" y="201"/>
                  <a:pt x="53" y="201"/>
                </a:cubicBezTo>
                <a:cubicBezTo>
                  <a:pt x="90" y="167"/>
                  <a:pt x="90" y="167"/>
                  <a:pt x="90" y="167"/>
                </a:cubicBezTo>
                <a:cubicBezTo>
                  <a:pt x="111" y="166"/>
                  <a:pt x="131" y="157"/>
                  <a:pt x="146" y="141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defTabSz="685800">
              <a:defRPr/>
            </a:pPr>
            <a:endParaRPr lang="id-ID" dirty="0">
              <a:solidFill>
                <a:prstClr val="black"/>
              </a:solidFill>
              <a:latin typeface="inpin heiti" charset="-122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2661289" y="2811529"/>
            <a:ext cx="1611070" cy="1089635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514337">
              <a:defRPr/>
            </a:pPr>
            <a:endParaRPr lang="vi-VN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 algn="ctr" defTabSz="514337">
              <a:defRPr/>
            </a:pPr>
            <a:r>
              <a:rPr lang="en-US" sz="7200" b="1" dirty="0">
                <a:solidFill>
                  <a:prstClr val="black"/>
                </a:solidFill>
                <a:latin typeface="UTM Avo" panose="02040603050506020204" pitchFamily="18" charset="0"/>
              </a:rPr>
              <a:t>a</a:t>
            </a:r>
            <a:r>
              <a:rPr lang="vi-VN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n</a:t>
            </a:r>
            <a:endParaRPr lang="en-US" sz="7200" b="1" dirty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 algn="ctr" defTabSz="514337">
              <a:defRPr/>
            </a:pPr>
            <a:r>
              <a:rPr lang="vi-VN" sz="5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4759906" y="2811529"/>
            <a:ext cx="1611070" cy="1089635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514337">
              <a:defRPr/>
            </a:pPr>
            <a:endParaRPr lang="vi-VN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 algn="ctr" defTabSz="514337">
              <a:defRPr/>
            </a:pPr>
            <a:r>
              <a:rPr lang="en-US" sz="7200" b="1">
                <a:solidFill>
                  <a:prstClr val="black"/>
                </a:solidFill>
                <a:latin typeface="UTM Avo" panose="02040603050506020204" pitchFamily="18" charset="0"/>
              </a:rPr>
              <a:t>a</a:t>
            </a:r>
            <a:r>
              <a:rPr lang="vi-VN" sz="7200" b="1">
                <a:solidFill>
                  <a:srgbClr val="FF0000"/>
                </a:solidFill>
                <a:latin typeface="UTM Avo" panose="02040603050506020204" pitchFamily="18" charset="0"/>
              </a:rPr>
              <a:t>t</a:t>
            </a:r>
            <a:endParaRPr lang="en-US" sz="7200" b="1" dirty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 algn="ctr" defTabSz="514337">
              <a:defRPr/>
            </a:pPr>
            <a:r>
              <a:rPr lang="vi-VN" sz="5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81369" y="1128785"/>
            <a:ext cx="46124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55:</a:t>
            </a:r>
            <a:r>
              <a:rPr lang="vi-VN" sz="3200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 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an - at </a:t>
            </a:r>
            <a:endParaRPr lang="en-US" sz="4000" dirty="0"/>
          </a:p>
        </p:txBody>
      </p:sp>
      <p:sp>
        <p:nvSpPr>
          <p:cNvPr id="65" name="Rectangle 64"/>
          <p:cNvSpPr/>
          <p:nvPr/>
        </p:nvSpPr>
        <p:spPr>
          <a:xfrm>
            <a:off x="3013380" y="605565"/>
            <a:ext cx="33227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800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GB" sz="2800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vi-VN" sz="2800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GB" sz="2800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GB" sz="2800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GB" sz="2800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vần</a:t>
            </a:r>
            <a:r>
              <a:rPr lang="en-GB" sz="2800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grpSp>
        <p:nvGrpSpPr>
          <p:cNvPr id="66" name="组合 83">
            <a:extLst>
              <a:ext uri="{FF2B5EF4-FFF2-40B4-BE49-F238E27FC236}">
                <a16:creationId xmlns:a16="http://schemas.microsoft.com/office/drawing/2014/main" id="{77F7A67C-F61C-4604-A6CD-931C350F7C66}"/>
              </a:ext>
            </a:extLst>
          </p:cNvPr>
          <p:cNvGrpSpPr/>
          <p:nvPr/>
        </p:nvGrpSpPr>
        <p:grpSpPr>
          <a:xfrm>
            <a:off x="0" y="5943600"/>
            <a:ext cx="9191482" cy="914400"/>
            <a:chOff x="-17585" y="5729324"/>
            <a:chExt cx="12203723" cy="1123362"/>
          </a:xfrm>
        </p:grpSpPr>
        <p:pic>
          <p:nvPicPr>
            <p:cNvPr id="67" name="图片 84">
              <a:extLst>
                <a:ext uri="{FF2B5EF4-FFF2-40B4-BE49-F238E27FC236}">
                  <a16:creationId xmlns:a16="http://schemas.microsoft.com/office/drawing/2014/main" id="{6A890E42-870A-4032-A992-753EB445F1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68" name="图片 85">
              <a:extLst>
                <a:ext uri="{FF2B5EF4-FFF2-40B4-BE49-F238E27FC236}">
                  <a16:creationId xmlns:a16="http://schemas.microsoft.com/office/drawing/2014/main" id="{F2EA54E4-0134-4728-9EE9-7FD63FF04F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3536476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7119</TotalTime>
  <Words>352</Words>
  <Application>Microsoft Office PowerPoint</Application>
  <PresentationFormat>On-screen Show (4:3)</PresentationFormat>
  <Paragraphs>102</Paragraphs>
  <Slides>17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.VnTime</vt:lpstr>
      <vt:lpstr>Arial</vt:lpstr>
      <vt:lpstr>Calibri</vt:lpstr>
      <vt:lpstr>Calibri Light</vt:lpstr>
      <vt:lpstr>HP001 4 hàng</vt:lpstr>
      <vt:lpstr>inpin heiti</vt:lpstr>
      <vt:lpstr>Times New Roman</vt:lpstr>
      <vt:lpstr>UTM Avo</vt:lpstr>
      <vt:lpstr>VNI-Avo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</dc:creator>
  <cp:lastModifiedBy>thuongthao2010@gmail.com</cp:lastModifiedBy>
  <cp:revision>158</cp:revision>
  <dcterms:created xsi:type="dcterms:W3CDTF">2020-09-30T17:13:14Z</dcterms:created>
  <dcterms:modified xsi:type="dcterms:W3CDTF">2025-11-23T13:15:27Z</dcterms:modified>
</cp:coreProperties>
</file>