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3" r:id="rId2"/>
    <p:sldId id="284" r:id="rId3"/>
    <p:sldId id="286" r:id="rId4"/>
    <p:sldId id="321" r:id="rId5"/>
    <p:sldId id="294" r:id="rId6"/>
    <p:sldId id="320" r:id="rId7"/>
    <p:sldId id="319" r:id="rId8"/>
    <p:sldId id="325" r:id="rId9"/>
    <p:sldId id="295" r:id="rId10"/>
    <p:sldId id="304" r:id="rId11"/>
    <p:sldId id="324" r:id="rId12"/>
    <p:sldId id="305" r:id="rId13"/>
    <p:sldId id="306" r:id="rId14"/>
    <p:sldId id="309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.VnAvant" panose="020B7200000000000000" charset="0"/>
      <p:regular r:id="rId18"/>
      <p:bold r:id="rId19"/>
      <p:italic r:id="rId20"/>
      <p:boldItalic r:id="rId21"/>
    </p:embeddedFont>
    <p:embeddedFont>
      <p:font typeface="HP001 4 hàng" panose="020B0604020202020204" charset="0"/>
      <p:regular r:id="rId22"/>
      <p:bold r:id="rId23"/>
    </p:embeddedFont>
  </p:embeddedFontLst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5" d="100"/>
          <a:sy n="55" d="100"/>
        </p:scale>
        <p:origin x="98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ongthao2010@gmail.com" userId="2a6fb95498885ee5" providerId="LiveId" clId="{9AFE4B84-2679-4851-9767-12B76AB766C4}"/>
    <pc:docChg chg="delSld modSld">
      <pc:chgData name="thuongthao2010@gmail.com" userId="2a6fb95498885ee5" providerId="LiveId" clId="{9AFE4B84-2679-4851-9767-12B76AB766C4}" dt="2025-11-23T13:11:35.264" v="2" actId="2696"/>
      <pc:docMkLst>
        <pc:docMk/>
      </pc:docMkLst>
      <pc:sldChg chg="modSp mod">
        <pc:chgData name="thuongthao2010@gmail.com" userId="2a6fb95498885ee5" providerId="LiveId" clId="{9AFE4B84-2679-4851-9767-12B76AB766C4}" dt="2025-11-23T13:11:17.760" v="0" actId="20577"/>
        <pc:sldMkLst>
          <pc:docMk/>
          <pc:sldMk cId="3539286810" sldId="286"/>
        </pc:sldMkLst>
        <pc:spChg chg="mod">
          <ac:chgData name="thuongthao2010@gmail.com" userId="2a6fb95498885ee5" providerId="LiveId" clId="{9AFE4B84-2679-4851-9767-12B76AB766C4}" dt="2025-11-23T13:11:17.760" v="0" actId="20577"/>
          <ac:spMkLst>
            <pc:docMk/>
            <pc:sldMk cId="3539286810" sldId="286"/>
            <ac:spMk id="10" creationId="{00000000-0000-0000-0000-000000000000}"/>
          </ac:spMkLst>
        </pc:spChg>
      </pc:sldChg>
      <pc:sldChg chg="del">
        <pc:chgData name="thuongthao2010@gmail.com" userId="2a6fb95498885ee5" providerId="LiveId" clId="{9AFE4B84-2679-4851-9767-12B76AB766C4}" dt="2025-11-23T13:11:35.264" v="2" actId="2696"/>
        <pc:sldMkLst>
          <pc:docMk/>
          <pc:sldMk cId="0" sldId="327"/>
        </pc:sldMkLst>
      </pc:sldChg>
      <pc:sldChg chg="del">
        <pc:chgData name="thuongthao2010@gmail.com" userId="2a6fb95498885ee5" providerId="LiveId" clId="{9AFE4B84-2679-4851-9767-12B76AB766C4}" dt="2025-11-23T13:11:29.242" v="1" actId="2696"/>
        <pc:sldMkLst>
          <pc:docMk/>
          <pc:sldMk cId="0" sldId="3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E5B72C-2A32-4EE6-A3FE-14C26B420730}"/>
              </a:ext>
            </a:extLst>
          </p:cNvPr>
          <p:cNvSpPr txBox="1"/>
          <p:nvPr/>
        </p:nvSpPr>
        <p:spPr>
          <a:xfrm>
            <a:off x="526312" y="4214648"/>
            <a:ext cx="1060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7200" b="1" dirty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Xin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HP001 4 hàng" panose="020B0603050302020204" pitchFamily="34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5cd2f624bc9c0">
            <a:hlinkClick r:id="" action="ppaction://media"/>
            <a:extLst>
              <a:ext uri="{FF2B5EF4-FFF2-40B4-BE49-F238E27FC236}">
                <a16:creationId xmlns:a16="http://schemas.microsoft.com/office/drawing/2014/main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53666" y="3551237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294287"/>
            <a:ext cx="2291255" cy="322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1026" y="1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-34000" contras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1" y="429492"/>
            <a:ext cx="10194587" cy="61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4596" y="63061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err="1">
                <a:latin typeface="UTM Avo" panose="02040603050506020204" pitchFamily="18" charset="0"/>
              </a:rPr>
              <a:t>Tập</a:t>
            </a:r>
            <a:r>
              <a:rPr lang="en-US" sz="3200">
                <a:latin typeface="UTM Avo" panose="02040603050506020204" pitchFamily="18" charset="0"/>
              </a:rPr>
              <a:t>  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8221" y="872361"/>
            <a:ext cx="2659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>
                <a:latin typeface="UTM Avo" panose="02040603050506020204" pitchFamily="18" charset="0"/>
              </a:rPr>
              <a:t>    Hà nhỏ </a:t>
            </a:r>
            <a:r>
              <a:rPr lang="en-US" sz="4400" dirty="0" err="1">
                <a:latin typeface="UTM Avo" panose="02040603050506020204" pitchFamily="18" charset="0"/>
              </a:rPr>
              <a:t>mà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chỉ</a:t>
            </a:r>
            <a:r>
              <a:rPr lang="en-US" sz="4400" dirty="0">
                <a:latin typeface="UTM Avo" panose="02040603050506020204" pitchFamily="18" charset="0"/>
              </a:rPr>
              <a:t>. 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xếp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đồ</a:t>
            </a:r>
            <a:r>
              <a:rPr lang="en-US" sz="4400" dirty="0">
                <a:latin typeface="UTM Avo" panose="02040603050506020204" pitchFamily="18" charset="0"/>
              </a:rPr>
              <a:t> ở </a:t>
            </a:r>
            <a:r>
              <a:rPr lang="en-US" sz="4400" dirty="0" err="1">
                <a:latin typeface="UTM Avo" panose="02040603050506020204" pitchFamily="18" charset="0"/>
              </a:rPr>
              <a:t>tủ</a:t>
            </a:r>
            <a:r>
              <a:rPr lang="en-US" sz="4400" dirty="0">
                <a:latin typeface="UTM Avo" panose="02040603050506020204" pitchFamily="18" charset="0"/>
              </a:rPr>
              <a:t>. 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nhổ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đám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cỏ</a:t>
            </a:r>
            <a:r>
              <a:rPr lang="en-US" sz="4400" dirty="0">
                <a:latin typeface="UTM Avo" panose="02040603050506020204" pitchFamily="18" charset="0"/>
              </a:rPr>
              <a:t> um </a:t>
            </a:r>
            <a:r>
              <a:rPr lang="en-US" sz="4400" dirty="0" err="1">
                <a:latin typeface="UTM Avo" panose="02040603050506020204" pitchFamily="18" charset="0"/>
              </a:rPr>
              <a:t>tùm</a:t>
            </a:r>
            <a:r>
              <a:rPr lang="en-US" sz="4400" dirty="0">
                <a:latin typeface="UTM Avo" panose="02040603050506020204" pitchFamily="18" charset="0"/>
              </a:rPr>
              <a:t> ở </a:t>
            </a:r>
            <a:r>
              <a:rPr lang="en-US" sz="4400" dirty="0" err="1">
                <a:latin typeface="UTM Avo" panose="02040603050506020204" pitchFamily="18" charset="0"/>
              </a:rPr>
              <a:t>ngõ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  <a:p>
            <a:r>
              <a:rPr lang="en-US" sz="4400">
                <a:latin typeface="UTM Avo" panose="02040603050506020204" pitchFamily="18" charset="0"/>
              </a:rPr>
              <a:t> Có hôm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chữa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mũ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bê</a:t>
            </a:r>
            <a:r>
              <a:rPr lang="en-US" sz="4400" dirty="0">
                <a:latin typeface="UTM Avo" panose="02040603050506020204" pitchFamily="18" charset="0"/>
              </a:rPr>
              <a:t>. </a:t>
            </a:r>
            <a:r>
              <a:rPr lang="en-US" sz="4400" dirty="0" err="1">
                <a:latin typeface="UTM Avo" panose="02040603050506020204" pitchFamily="18" charset="0"/>
              </a:rPr>
              <a:t>Ngắm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chú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err="1">
                <a:latin typeface="UTM Avo" panose="02040603050506020204" pitchFamily="18" charset="0"/>
              </a:rPr>
              <a:t>đưa</a:t>
            </a:r>
            <a:r>
              <a:rPr lang="en-US" sz="4400">
                <a:latin typeface="UTM Avo" panose="02040603050506020204" pitchFamily="18" charset="0"/>
              </a:rPr>
              <a:t> chỉ qua lỗ kim, bà tủm tỉm:Hà của bà ngộ quá</a:t>
            </a:r>
            <a:r>
              <a:rPr lang="en-US" sz="5400" dirty="0">
                <a:latin typeface="UTM Avo" panose="02040603050506020204" pitchFamily="18" charset="0"/>
              </a:rPr>
              <a:t>.</a:t>
            </a:r>
            <a:endParaRPr lang="en-US" sz="4400">
              <a:latin typeface="UTM Avo" panose="02040603050506020204" pitchFamily="18" charset="0"/>
            </a:endParaRPr>
          </a:p>
        </p:txBody>
      </p:sp>
      <p:sp>
        <p:nvSpPr>
          <p:cNvPr id="33" name="Minus 32"/>
          <p:cNvSpPr/>
          <p:nvPr/>
        </p:nvSpPr>
        <p:spPr>
          <a:xfrm>
            <a:off x="3034139" y="2493818"/>
            <a:ext cx="2272146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35" name="Minus 34"/>
          <p:cNvSpPr/>
          <p:nvPr/>
        </p:nvSpPr>
        <p:spPr>
          <a:xfrm>
            <a:off x="6289964" y="2549236"/>
            <a:ext cx="1108363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37" name="Minus 36"/>
          <p:cNvSpPr/>
          <p:nvPr/>
        </p:nvSpPr>
        <p:spPr>
          <a:xfrm>
            <a:off x="8132618" y="2493818"/>
            <a:ext cx="1690255" cy="96982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38" name="Minus 37"/>
          <p:cNvSpPr/>
          <p:nvPr/>
        </p:nvSpPr>
        <p:spPr>
          <a:xfrm>
            <a:off x="2854036" y="3200400"/>
            <a:ext cx="2244437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39" name="Minus 38"/>
          <p:cNvSpPr/>
          <p:nvPr/>
        </p:nvSpPr>
        <p:spPr>
          <a:xfrm>
            <a:off x="789709" y="4544291"/>
            <a:ext cx="2604655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40" name="Minus 39"/>
          <p:cNvSpPr/>
          <p:nvPr/>
        </p:nvSpPr>
        <p:spPr>
          <a:xfrm>
            <a:off x="8589818" y="4498572"/>
            <a:ext cx="2272146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" y="4792701"/>
            <a:ext cx="2291255" cy="223870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563" y="52551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UTM Avo" panose="02040603050506020204" pitchFamily="18" charset="0"/>
              </a:rPr>
              <a:t>? </a:t>
            </a:r>
            <a:r>
              <a:rPr lang="en-US" sz="4800" dirty="0" err="1">
                <a:latin typeface="UTM Avo" panose="02040603050506020204" pitchFamily="18" charset="0"/>
              </a:rPr>
              <a:t>Ghép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đúng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4964" y="2596049"/>
            <a:ext cx="4524692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a)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1230" y="3699627"/>
            <a:ext cx="4498425" cy="8355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b)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22125" y="2596049"/>
            <a:ext cx="5644054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1) </a:t>
            </a:r>
            <a:r>
              <a:rPr lang="en-US" sz="4000" dirty="0" err="1">
                <a:latin typeface="UTM Avo" panose="02040603050506020204" pitchFamily="18" charset="0"/>
              </a:rPr>
              <a:t>ngắm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Hà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tủm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tỉm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222125" y="3699627"/>
            <a:ext cx="5644054" cy="9196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2) </a:t>
            </a:r>
            <a:r>
              <a:rPr lang="en-US" sz="4000" dirty="0" err="1">
                <a:latin typeface="UTM Avo" panose="02040603050506020204" pitchFamily="18" charset="0"/>
              </a:rPr>
              <a:t>Chăm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chỉ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giúp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5" name="Straight Connector 4"/>
          <p:cNvCxnSpPr>
            <a:stCxn id="10" idx="3"/>
          </p:cNvCxnSpPr>
          <p:nvPr/>
        </p:nvCxnSpPr>
        <p:spPr>
          <a:xfrm>
            <a:off x="4729656" y="3019093"/>
            <a:ext cx="1492469" cy="9294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1" idx="3"/>
          </p:cNvCxnSpPr>
          <p:nvPr/>
        </p:nvCxnSpPr>
        <p:spPr>
          <a:xfrm flipV="1">
            <a:off x="4729655" y="3019092"/>
            <a:ext cx="1492469" cy="10983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9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2563" y="52551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UTM Avo" panose="02040603050506020204" pitchFamily="18" charset="0"/>
              </a:rPr>
              <a:t>4. </a:t>
            </a:r>
            <a:r>
              <a:rPr lang="en-US" sz="4800" dirty="0" err="1">
                <a:latin typeface="UTM Avo" panose="02040603050506020204" pitchFamily="18" charset="0"/>
              </a:rPr>
              <a:t>Tập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1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2324194"/>
            <a:ext cx="11561379" cy="19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1" y="99953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cá</a:t>
            </a:r>
            <a:r>
              <a:rPr lang="en-US" altLang="zh-CN" sz="4400" dirty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trắm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35361" y="1030126"/>
            <a:ext cx="3918180" cy="9510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>
                <a:latin typeface="UTM Avo" pitchFamily="18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sấm</a:t>
            </a:r>
            <a:r>
              <a:rPr lang="en-US" altLang="zh-CN" sz="4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chớp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chăm</a:t>
            </a:r>
            <a:r>
              <a:rPr lang="en-US" altLang="zh-CN" sz="4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chỉ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khóm</a:t>
            </a:r>
            <a:r>
              <a:rPr lang="en-US" altLang="zh-CN" sz="4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tre</a:t>
            </a:r>
            <a:endParaRPr lang="zh-CN" altLang="en-US" sz="4400" b="1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42745" y="430924"/>
            <a:ext cx="11377447" cy="6096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0" y="141680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52: </a:t>
            </a:r>
            <a:r>
              <a:rPr lang="en-US" altLang="zh-CN" sz="5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um - up</a:t>
            </a:r>
            <a:endParaRPr lang="zh-CN" altLang="en-US" sz="54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47419" y="2653929"/>
            <a:ext cx="3788785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369" y="19849"/>
            <a:ext cx="7696200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Việt</a:t>
            </a:r>
          </a:p>
        </p:txBody>
      </p:sp>
      <p:sp>
        <p:nvSpPr>
          <p:cNvPr id="18" name="Oval 17"/>
          <p:cNvSpPr/>
          <p:nvPr/>
        </p:nvSpPr>
        <p:spPr>
          <a:xfrm>
            <a:off x="6854317" y="2653929"/>
            <a:ext cx="3933657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28254" y="3263436"/>
            <a:ext cx="4432021" cy="128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u – m - um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37116" y="3270135"/>
            <a:ext cx="4743768" cy="130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u – </a:t>
            </a:r>
            <a:r>
              <a:rPr lang="en-US" sz="5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pờ</a:t>
            </a: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 - up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18476" y="595744"/>
            <a:ext cx="169025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b="1"/>
              <a:t> um</a:t>
            </a:r>
            <a:endParaRPr lang="vi-VN" sz="5400" b="1"/>
          </a:p>
        </p:txBody>
      </p:sp>
      <p:sp>
        <p:nvSpPr>
          <p:cNvPr id="24" name="TextBox 23"/>
          <p:cNvSpPr txBox="1"/>
          <p:nvPr/>
        </p:nvSpPr>
        <p:spPr>
          <a:xfrm>
            <a:off x="2646176" y="1510138"/>
            <a:ext cx="78971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b="1"/>
              <a:t>u</a:t>
            </a:r>
            <a:endParaRPr lang="vi-VN" sz="5400" b="1"/>
          </a:p>
        </p:txBody>
      </p:sp>
      <p:sp>
        <p:nvSpPr>
          <p:cNvPr id="25" name="TextBox 24"/>
          <p:cNvSpPr txBox="1"/>
          <p:nvPr/>
        </p:nvSpPr>
        <p:spPr>
          <a:xfrm>
            <a:off x="3435895" y="1523991"/>
            <a:ext cx="87283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/>
              <a:t>m</a:t>
            </a:r>
            <a:endParaRPr lang="vi-VN" sz="5400" b="1"/>
          </a:p>
        </p:txBody>
      </p:sp>
      <p:sp>
        <p:nvSpPr>
          <p:cNvPr id="26" name="TextBox 25"/>
          <p:cNvSpPr txBox="1"/>
          <p:nvPr/>
        </p:nvSpPr>
        <p:spPr>
          <a:xfrm>
            <a:off x="7676081" y="609590"/>
            <a:ext cx="1620319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b="1"/>
              <a:t>  up</a:t>
            </a:r>
            <a:endParaRPr lang="vi-VN" sz="5400" b="1"/>
          </a:p>
        </p:txBody>
      </p:sp>
      <p:sp>
        <p:nvSpPr>
          <p:cNvPr id="28" name="TextBox 27"/>
          <p:cNvSpPr txBox="1"/>
          <p:nvPr/>
        </p:nvSpPr>
        <p:spPr>
          <a:xfrm>
            <a:off x="7675418" y="1537845"/>
            <a:ext cx="76200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b="1"/>
              <a:t>u</a:t>
            </a:r>
            <a:endParaRPr lang="vi-VN" sz="5400" b="1"/>
          </a:p>
        </p:txBody>
      </p:sp>
      <p:sp>
        <p:nvSpPr>
          <p:cNvPr id="29" name="TextBox 28"/>
          <p:cNvSpPr txBox="1"/>
          <p:nvPr/>
        </p:nvSpPr>
        <p:spPr>
          <a:xfrm>
            <a:off x="8465127" y="1537847"/>
            <a:ext cx="81741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/>
              <a:t>p</a:t>
            </a:r>
            <a:endParaRPr lang="vi-VN" sz="5400" b="1"/>
          </a:p>
        </p:txBody>
      </p:sp>
    </p:spTree>
    <p:extLst>
      <p:ext uri="{BB962C8B-B14F-4D97-AF65-F5344CB8AC3E}">
        <p14:creationId xmlns:p14="http://schemas.microsoft.com/office/powerpoint/2010/main" val="39280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9058" y="3177590"/>
            <a:ext cx="220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2907" y="3228900"/>
            <a:ext cx="2855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bê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45" y="5943595"/>
            <a:ext cx="6070060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chờ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- um - chum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4540" y="5933867"/>
            <a:ext cx="5033337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bờ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u</a:t>
            </a:r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</a:rPr>
              <a:t>p 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búp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82" y="146816"/>
            <a:ext cx="3477491" cy="302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20" y="149240"/>
            <a:ext cx="2578786" cy="302197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38053" y="3947005"/>
            <a:ext cx="2976667" cy="1554198"/>
            <a:chOff x="3810000" y="1405139"/>
            <a:chExt cx="2209801" cy="1529531"/>
          </a:xfrm>
        </p:grpSpPr>
        <p:sp>
          <p:nvSpPr>
            <p:cNvPr id="11" name="Rectangle 10"/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chum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8000"/>
                  </a:solidFill>
                  <a:latin typeface="UTM Avo" panose="02040603050506020204" pitchFamily="18" charset="0"/>
                </a:rPr>
                <a:t>ch</a:t>
              </a:r>
              <a:endParaRPr lang="en-US" sz="54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.VnAvant" pitchFamily="34" charset="0"/>
                </a:rPr>
                <a:t>um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868814" y="4171688"/>
            <a:ext cx="2976667" cy="1492583"/>
            <a:chOff x="3810000" y="1405139"/>
            <a:chExt cx="2209801" cy="1529531"/>
          </a:xfrm>
        </p:grpSpPr>
        <p:sp>
          <p:nvSpPr>
            <p:cNvPr id="15" name="Rectangle 14"/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UTM Avo" panose="02040603050506020204" pitchFamily="18" charset="0"/>
                </a:rPr>
                <a:t>búp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8000"/>
                  </a:solidFill>
                  <a:latin typeface="UTM Avo" panose="02040603050506020204" pitchFamily="18" charset="0"/>
                </a:rPr>
                <a:t>b</a:t>
              </a:r>
              <a:endParaRPr lang="en-US" sz="54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úp</a:t>
              </a:r>
              <a:endPara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3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387366"/>
            <a:ext cx="9753600" cy="539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730" y="136634"/>
            <a:ext cx="388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gài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8408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5410" y="792079"/>
            <a:ext cx="36621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15614" y="136634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200" dirty="0" err="1">
                <a:latin typeface="UTM Avo" panose="02040603050506020204" pitchFamily="18" charset="0"/>
              </a:rPr>
              <a:t>?Tiếng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4" y="972766"/>
            <a:ext cx="11605098" cy="55934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926077" y="3249038"/>
            <a:ext cx="1215957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82511" y="3274974"/>
            <a:ext cx="797668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175132" y="3274974"/>
            <a:ext cx="1105733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93652" y="6455929"/>
            <a:ext cx="1215957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14417" y="6446200"/>
            <a:ext cx="998719" cy="194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033775" y="6446200"/>
            <a:ext cx="1215957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181</Words>
  <Application>Microsoft Office PowerPoint</Application>
  <PresentationFormat>Widescreen</PresentationFormat>
  <Paragraphs>43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UTM Avo</vt:lpstr>
      <vt:lpstr>等线</vt:lpstr>
      <vt:lpstr>HP001 4 hàng</vt:lpstr>
      <vt:lpstr>Times New Roman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thuongthao2010@gmail.com</cp:lastModifiedBy>
  <cp:revision>191</cp:revision>
  <dcterms:created xsi:type="dcterms:W3CDTF">2019-03-29T12:25:33Z</dcterms:created>
  <dcterms:modified xsi:type="dcterms:W3CDTF">2025-11-23T13:11:38Z</dcterms:modified>
</cp:coreProperties>
</file>