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6"/>
  </p:notesMasterIdLst>
  <p:sldIdLst>
    <p:sldId id="269" r:id="rId2"/>
    <p:sldId id="284" r:id="rId3"/>
    <p:sldId id="302" r:id="rId4"/>
    <p:sldId id="304" r:id="rId5"/>
    <p:sldId id="303" r:id="rId6"/>
    <p:sldId id="306" r:id="rId7"/>
    <p:sldId id="307" r:id="rId8"/>
    <p:sldId id="308" r:id="rId9"/>
    <p:sldId id="309" r:id="rId10"/>
    <p:sldId id="310" r:id="rId11"/>
    <p:sldId id="311" r:id="rId12"/>
    <p:sldId id="276" r:id="rId13"/>
    <p:sldId id="282" r:id="rId14"/>
    <p:sldId id="279" r:id="rId15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ACA7E-D4CA-42E9-A787-46C4CAA71F2F}" v="1" dt="2025-11-23T13:09:11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 varScale="1">
        <p:scale>
          <a:sx n="67" d="100"/>
          <a:sy n="67" d="100"/>
        </p:scale>
        <p:origin x="1248" y="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thao2010@gmail.com" userId="2a6fb95498885ee5" providerId="LiveId" clId="{9AFE4B84-2679-4851-9767-12B76AB766C4}"/>
    <pc:docChg chg="undo custSel modSld">
      <pc:chgData name="thuongthao2010@gmail.com" userId="2a6fb95498885ee5" providerId="LiveId" clId="{9AFE4B84-2679-4851-9767-12B76AB766C4}" dt="2025-11-23T13:09:54.583" v="11" actId="21"/>
      <pc:docMkLst>
        <pc:docMk/>
      </pc:docMkLst>
      <pc:sldChg chg="modSp mod">
        <pc:chgData name="thuongthao2010@gmail.com" userId="2a6fb95498885ee5" providerId="LiveId" clId="{9AFE4B84-2679-4851-9767-12B76AB766C4}" dt="2025-11-23T13:08:57.901" v="0" actId="20577"/>
        <pc:sldMkLst>
          <pc:docMk/>
          <pc:sldMk cId="0" sldId="284"/>
        </pc:sldMkLst>
        <pc:spChg chg="mod">
          <ac:chgData name="thuongthao2010@gmail.com" userId="2a6fb95498885ee5" providerId="LiveId" clId="{9AFE4B84-2679-4851-9767-12B76AB766C4}" dt="2025-11-23T13:08:57.901" v="0" actId="20577"/>
          <ac:spMkLst>
            <pc:docMk/>
            <pc:sldMk cId="0" sldId="284"/>
            <ac:spMk id="2" creationId="{00000000-0000-0000-0000-000000000000}"/>
          </ac:spMkLst>
        </pc:spChg>
      </pc:sldChg>
      <pc:sldChg chg="modSp mod">
        <pc:chgData name="thuongthao2010@gmail.com" userId="2a6fb95498885ee5" providerId="LiveId" clId="{9AFE4B84-2679-4851-9767-12B76AB766C4}" dt="2025-11-23T13:09:02.366" v="1" actId="20577"/>
        <pc:sldMkLst>
          <pc:docMk/>
          <pc:sldMk cId="0" sldId="302"/>
        </pc:sldMkLst>
        <pc:spChg chg="mod">
          <ac:chgData name="thuongthao2010@gmail.com" userId="2a6fb95498885ee5" providerId="LiveId" clId="{9AFE4B84-2679-4851-9767-12B76AB766C4}" dt="2025-11-23T13:09:02.366" v="1" actId="20577"/>
          <ac:spMkLst>
            <pc:docMk/>
            <pc:sldMk cId="0" sldId="302"/>
            <ac:spMk id="2" creationId="{00000000-0000-0000-0000-000000000000}"/>
          </ac:spMkLst>
        </pc:spChg>
      </pc:sldChg>
      <pc:sldChg chg="modSp">
        <pc:chgData name="thuongthao2010@gmail.com" userId="2a6fb95498885ee5" providerId="LiveId" clId="{9AFE4B84-2679-4851-9767-12B76AB766C4}" dt="2025-11-23T13:09:11.796" v="2" actId="20577"/>
        <pc:sldMkLst>
          <pc:docMk/>
          <pc:sldMk cId="0" sldId="303"/>
        </pc:sldMkLst>
        <pc:spChg chg="mod">
          <ac:chgData name="thuongthao2010@gmail.com" userId="2a6fb95498885ee5" providerId="LiveId" clId="{9AFE4B84-2679-4851-9767-12B76AB766C4}" dt="2025-11-23T13:09:11.796" v="2" actId="20577"/>
          <ac:spMkLst>
            <pc:docMk/>
            <pc:sldMk cId="0" sldId="303"/>
            <ac:spMk id="9" creationId="{00000000-0000-0000-0000-000000000000}"/>
          </ac:spMkLst>
        </pc:spChg>
      </pc:sldChg>
      <pc:sldChg chg="delSp mod delAnim">
        <pc:chgData name="thuongthao2010@gmail.com" userId="2a6fb95498885ee5" providerId="LiveId" clId="{9AFE4B84-2679-4851-9767-12B76AB766C4}" dt="2025-11-23T13:09:20.198" v="3" actId="21"/>
        <pc:sldMkLst>
          <pc:docMk/>
          <pc:sldMk cId="0" sldId="306"/>
        </pc:sldMkLst>
        <pc:spChg chg="del">
          <ac:chgData name="thuongthao2010@gmail.com" userId="2a6fb95498885ee5" providerId="LiveId" clId="{9AFE4B84-2679-4851-9767-12B76AB766C4}" dt="2025-11-23T13:09:20.198" v="3" actId="21"/>
          <ac:spMkLst>
            <pc:docMk/>
            <pc:sldMk cId="0" sldId="306"/>
            <ac:spMk id="3" creationId="{00000000-0000-0000-0000-000000000000}"/>
          </ac:spMkLst>
        </pc:spChg>
      </pc:sldChg>
      <pc:sldChg chg="addSp delSp mod addAnim delAnim">
        <pc:chgData name="thuongthao2010@gmail.com" userId="2a6fb95498885ee5" providerId="LiveId" clId="{9AFE4B84-2679-4851-9767-12B76AB766C4}" dt="2025-11-23T13:09:35.299" v="7" actId="21"/>
        <pc:sldMkLst>
          <pc:docMk/>
          <pc:sldMk cId="0" sldId="307"/>
        </pc:sldMkLst>
        <pc:spChg chg="del">
          <ac:chgData name="thuongthao2010@gmail.com" userId="2a6fb95498885ee5" providerId="LiveId" clId="{9AFE4B84-2679-4851-9767-12B76AB766C4}" dt="2025-11-23T13:09:35.299" v="7" actId="21"/>
          <ac:spMkLst>
            <pc:docMk/>
            <pc:sldMk cId="0" sldId="307"/>
            <ac:spMk id="3" creationId="{00000000-0000-0000-0000-000000000000}"/>
          </ac:spMkLst>
        </pc:spChg>
        <pc:spChg chg="del">
          <ac:chgData name="thuongthao2010@gmail.com" userId="2a6fb95498885ee5" providerId="LiveId" clId="{9AFE4B84-2679-4851-9767-12B76AB766C4}" dt="2025-11-23T13:09:32.509" v="6" actId="21"/>
          <ac:spMkLst>
            <pc:docMk/>
            <pc:sldMk cId="0" sldId="307"/>
            <ac:spMk id="4" creationId="{00000000-0000-0000-0000-000000000000}"/>
          </ac:spMkLst>
        </pc:spChg>
        <pc:picChg chg="add del">
          <ac:chgData name="thuongthao2010@gmail.com" userId="2a6fb95498885ee5" providerId="LiveId" clId="{9AFE4B84-2679-4851-9767-12B76AB766C4}" dt="2025-11-23T13:09:29.239" v="5" actId="21"/>
          <ac:picMkLst>
            <pc:docMk/>
            <pc:sldMk cId="0" sldId="307"/>
            <ac:picMk id="2" creationId="{00000000-0000-0000-0000-000000000000}"/>
          </ac:picMkLst>
        </pc:picChg>
      </pc:sldChg>
      <pc:sldChg chg="delSp mod delAnim">
        <pc:chgData name="thuongthao2010@gmail.com" userId="2a6fb95498885ee5" providerId="LiveId" clId="{9AFE4B84-2679-4851-9767-12B76AB766C4}" dt="2025-11-23T13:09:41.215" v="8" actId="21"/>
        <pc:sldMkLst>
          <pc:docMk/>
          <pc:sldMk cId="0" sldId="308"/>
        </pc:sldMkLst>
        <pc:spChg chg="del">
          <ac:chgData name="thuongthao2010@gmail.com" userId="2a6fb95498885ee5" providerId="LiveId" clId="{9AFE4B84-2679-4851-9767-12B76AB766C4}" dt="2025-11-23T13:09:41.215" v="8" actId="21"/>
          <ac:spMkLst>
            <pc:docMk/>
            <pc:sldMk cId="0" sldId="308"/>
            <ac:spMk id="3" creationId="{00000000-0000-0000-0000-000000000000}"/>
          </ac:spMkLst>
        </pc:spChg>
      </pc:sldChg>
      <pc:sldChg chg="delSp mod delAnim">
        <pc:chgData name="thuongthao2010@gmail.com" userId="2a6fb95498885ee5" providerId="LiveId" clId="{9AFE4B84-2679-4851-9767-12B76AB766C4}" dt="2025-11-23T13:09:46.007" v="9" actId="21"/>
        <pc:sldMkLst>
          <pc:docMk/>
          <pc:sldMk cId="0" sldId="309"/>
        </pc:sldMkLst>
        <pc:spChg chg="del">
          <ac:chgData name="thuongthao2010@gmail.com" userId="2a6fb95498885ee5" providerId="LiveId" clId="{9AFE4B84-2679-4851-9767-12B76AB766C4}" dt="2025-11-23T13:09:46.007" v="9" actId="21"/>
          <ac:spMkLst>
            <pc:docMk/>
            <pc:sldMk cId="0" sldId="309"/>
            <ac:spMk id="3" creationId="{00000000-0000-0000-0000-000000000000}"/>
          </ac:spMkLst>
        </pc:spChg>
      </pc:sldChg>
      <pc:sldChg chg="delSp modSp mod">
        <pc:chgData name="thuongthao2010@gmail.com" userId="2a6fb95498885ee5" providerId="LiveId" clId="{9AFE4B84-2679-4851-9767-12B76AB766C4}" dt="2025-11-23T13:09:54.583" v="11" actId="21"/>
        <pc:sldMkLst>
          <pc:docMk/>
          <pc:sldMk cId="0" sldId="311"/>
        </pc:sldMkLst>
        <pc:spChg chg="del mod">
          <ac:chgData name="thuongthao2010@gmail.com" userId="2a6fb95498885ee5" providerId="LiveId" clId="{9AFE4B84-2679-4851-9767-12B76AB766C4}" dt="2025-11-23T13:09:54.583" v="11" actId="21"/>
          <ac:spMkLst>
            <pc:docMk/>
            <pc:sldMk cId="0" sldId="31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Documents\truyen%20ke%201\1.1%20.Ngong%20va%20tep\mp3\d0MP3.MP3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09550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Kể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chuyện</a:t>
            </a:r>
            <a:endParaRPr lang="en-US" sz="6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90550"/>
            <a:ext cx="77724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95350"/>
            <a:ext cx="27432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66750"/>
            <a:ext cx="28194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742950"/>
            <a:ext cx="3048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28950"/>
            <a:ext cx="25908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7"/>
          <p:cNvGrpSpPr/>
          <p:nvPr/>
        </p:nvGrpSpPr>
        <p:grpSpPr>
          <a:xfrm>
            <a:off x="3429000" y="3028950"/>
            <a:ext cx="5410200" cy="1828800"/>
            <a:chOff x="3352800" y="2952750"/>
            <a:chExt cx="5410200" cy="1828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2952750"/>
              <a:ext cx="5410200" cy="1828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ounded Rectangle 6"/>
            <p:cNvSpPr/>
            <p:nvPr/>
          </p:nvSpPr>
          <p:spPr>
            <a:xfrm>
              <a:off x="7162800" y="3105150"/>
              <a:ext cx="14478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775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047750"/>
            <a:ext cx="2895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123950"/>
            <a:ext cx="2971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47750"/>
            <a:ext cx="27432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123950"/>
            <a:ext cx="2743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00150"/>
            <a:ext cx="28956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ua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d0MP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4686300"/>
            <a:ext cx="304800" cy="228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234315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i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Vịt</a:t>
            </a:r>
            <a:r>
              <a:rPr lang="en-US" sz="44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i="1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và</a:t>
            </a:r>
            <a:r>
              <a:rPr lang="en-US" sz="44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S</a:t>
            </a:r>
            <a:r>
              <a:rPr lang="vi-VN" sz="44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ơ</a:t>
            </a:r>
            <a:r>
              <a:rPr lang="en-US" sz="44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n Ca</a:t>
            </a:r>
            <a:endParaRPr lang="en-US" sz="4400" b="1" i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" pitchFamily="34" charset="0"/>
              <a:ea typeface="HP001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89535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Kể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 </a:t>
            </a:r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P001" pitchFamily="34" charset="0"/>
                <a:ea typeface="HP001" pitchFamily="34" charset="0"/>
              </a:rPr>
              <a:t>chuyện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P001" pitchFamily="34" charset="0"/>
              <a:ea typeface="HP0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28" fill="hold"/>
                                        <p:tgtEl>
                                          <p:spTgt spid="10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5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47750"/>
            <a:ext cx="2743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742950"/>
            <a:ext cx="2819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7155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95275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7"/>
          <p:cNvGrpSpPr/>
          <p:nvPr/>
        </p:nvGrpSpPr>
        <p:grpSpPr>
          <a:xfrm>
            <a:off x="3352800" y="2952750"/>
            <a:ext cx="5410200" cy="1828800"/>
            <a:chOff x="3352800" y="2952750"/>
            <a:chExt cx="5410200" cy="1828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2800" y="2952750"/>
              <a:ext cx="54102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ounded Rectangle 6"/>
            <p:cNvSpPr/>
            <p:nvPr/>
          </p:nvSpPr>
          <p:spPr>
            <a:xfrm>
              <a:off x="7162800" y="3105150"/>
              <a:ext cx="1447800" cy="68580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20955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22" panose="020B0803050302020204" pitchFamily="34" charset="0"/>
              </a:rPr>
              <a:t>   </a:t>
            </a:r>
            <a:endParaRPr lang="en-US" sz="2800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371600" y="285750"/>
            <a:ext cx="6324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990600" y="-95250"/>
            <a:ext cx="7543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52400" y="0"/>
            <a:ext cx="8991600" cy="371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7239000" cy="401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24</Words>
  <Application>Microsoft Office PowerPoint</Application>
  <PresentationFormat>On-screen Show (16:9)</PresentationFormat>
  <Paragraphs>10</Paragraphs>
  <Slides>14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HP001</vt:lpstr>
      <vt:lpstr>HP001 4 hàng</vt:lpstr>
      <vt:lpstr>HP-222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thuongthao2010@gmail.com</cp:lastModifiedBy>
  <cp:revision>91</cp:revision>
  <dcterms:created xsi:type="dcterms:W3CDTF">2020-05-18T12:48:51Z</dcterms:created>
  <dcterms:modified xsi:type="dcterms:W3CDTF">2025-11-23T13:10:00Z</dcterms:modified>
</cp:coreProperties>
</file>