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59" r:id="rId4"/>
    <p:sldId id="264" r:id="rId5"/>
    <p:sldId id="265" r:id="rId6"/>
    <p:sldId id="266" r:id="rId7"/>
    <p:sldId id="267" r:id="rId8"/>
    <p:sldId id="273" r:id="rId9"/>
    <p:sldId id="276" r:id="rId10"/>
    <p:sldId id="277" r:id="rId11"/>
    <p:sldId id="263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0066"/>
    <a:srgbClr val="FFFA1D"/>
    <a:srgbClr val="AD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9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ongthao2010@gmail.com" userId="2a6fb95498885ee5" providerId="LiveId" clId="{9AFE4B84-2679-4851-9767-12B76AB766C4}"/>
    <pc:docChg chg="modSld">
      <pc:chgData name="thuongthao2010@gmail.com" userId="2a6fb95498885ee5" providerId="LiveId" clId="{9AFE4B84-2679-4851-9767-12B76AB766C4}" dt="2025-11-23T13:07:16.537" v="6" actId="20577"/>
      <pc:docMkLst>
        <pc:docMk/>
      </pc:docMkLst>
      <pc:sldChg chg="modSp mod">
        <pc:chgData name="thuongthao2010@gmail.com" userId="2a6fb95498885ee5" providerId="LiveId" clId="{9AFE4B84-2679-4851-9767-12B76AB766C4}" dt="2025-11-23T13:06:45.079" v="0" actId="20577"/>
        <pc:sldMkLst>
          <pc:docMk/>
          <pc:sldMk cId="2664270326" sldId="259"/>
        </pc:sldMkLst>
        <pc:spChg chg="mod">
          <ac:chgData name="thuongthao2010@gmail.com" userId="2a6fb95498885ee5" providerId="LiveId" clId="{9AFE4B84-2679-4851-9767-12B76AB766C4}" dt="2025-11-23T13:06:45.079" v="0" actId="20577"/>
          <ac:spMkLst>
            <pc:docMk/>
            <pc:sldMk cId="2664270326" sldId="259"/>
            <ac:spMk id="17" creationId="{00000000-0000-0000-0000-000000000000}"/>
          </ac:spMkLst>
        </pc:spChg>
      </pc:sldChg>
      <pc:sldChg chg="modSp mod">
        <pc:chgData name="thuongthao2010@gmail.com" userId="2a6fb95498885ee5" providerId="LiveId" clId="{9AFE4B84-2679-4851-9767-12B76AB766C4}" dt="2025-11-23T13:07:16.537" v="6" actId="20577"/>
        <pc:sldMkLst>
          <pc:docMk/>
          <pc:sldMk cId="3409529186" sldId="263"/>
        </pc:sldMkLst>
        <pc:spChg chg="mod">
          <ac:chgData name="thuongthao2010@gmail.com" userId="2a6fb95498885ee5" providerId="LiveId" clId="{9AFE4B84-2679-4851-9767-12B76AB766C4}" dt="2025-11-23T13:07:16.537" v="6" actId="20577"/>
          <ac:spMkLst>
            <pc:docMk/>
            <pc:sldMk cId="3409529186" sldId="263"/>
            <ac:spMk id="6" creationId="{00000000-0000-0000-0000-000000000000}"/>
          </ac:spMkLst>
        </pc:spChg>
      </pc:sldChg>
      <pc:sldChg chg="modSp mod">
        <pc:chgData name="thuongthao2010@gmail.com" userId="2a6fb95498885ee5" providerId="LiveId" clId="{9AFE4B84-2679-4851-9767-12B76AB766C4}" dt="2025-11-23T13:06:49.480" v="1" actId="20577"/>
        <pc:sldMkLst>
          <pc:docMk/>
          <pc:sldMk cId="2658645319" sldId="264"/>
        </pc:sldMkLst>
        <pc:spChg chg="mod">
          <ac:chgData name="thuongthao2010@gmail.com" userId="2a6fb95498885ee5" providerId="LiveId" clId="{9AFE4B84-2679-4851-9767-12B76AB766C4}" dt="2025-11-23T13:06:49.480" v="1" actId="20577"/>
          <ac:spMkLst>
            <pc:docMk/>
            <pc:sldMk cId="2658645319" sldId="264"/>
            <ac:spMk id="23" creationId="{00000000-0000-0000-0000-000000000000}"/>
          </ac:spMkLst>
        </pc:spChg>
      </pc:sldChg>
      <pc:sldChg chg="modSp mod">
        <pc:chgData name="thuongthao2010@gmail.com" userId="2a6fb95498885ee5" providerId="LiveId" clId="{9AFE4B84-2679-4851-9767-12B76AB766C4}" dt="2025-11-23T13:06:54.689" v="2" actId="20577"/>
        <pc:sldMkLst>
          <pc:docMk/>
          <pc:sldMk cId="3344650680" sldId="265"/>
        </pc:sldMkLst>
        <pc:spChg chg="mod">
          <ac:chgData name="thuongthao2010@gmail.com" userId="2a6fb95498885ee5" providerId="LiveId" clId="{9AFE4B84-2679-4851-9767-12B76AB766C4}" dt="2025-11-23T13:06:54.689" v="2" actId="20577"/>
          <ac:spMkLst>
            <pc:docMk/>
            <pc:sldMk cId="3344650680" sldId="265"/>
            <ac:spMk id="14" creationId="{00000000-0000-0000-0000-000000000000}"/>
          </ac:spMkLst>
        </pc:spChg>
      </pc:sldChg>
      <pc:sldChg chg="modSp mod">
        <pc:chgData name="thuongthao2010@gmail.com" userId="2a6fb95498885ee5" providerId="LiveId" clId="{9AFE4B84-2679-4851-9767-12B76AB766C4}" dt="2025-11-23T13:07:00.454" v="3" actId="20577"/>
        <pc:sldMkLst>
          <pc:docMk/>
          <pc:sldMk cId="817520886" sldId="266"/>
        </pc:sldMkLst>
        <pc:spChg chg="mod">
          <ac:chgData name="thuongthao2010@gmail.com" userId="2a6fb95498885ee5" providerId="LiveId" clId="{9AFE4B84-2679-4851-9767-12B76AB766C4}" dt="2025-11-23T13:07:00.454" v="3" actId="20577"/>
          <ac:spMkLst>
            <pc:docMk/>
            <pc:sldMk cId="817520886" sldId="266"/>
            <ac:spMk id="19" creationId="{00000000-0000-0000-0000-000000000000}"/>
          </ac:spMkLst>
        </pc:spChg>
      </pc:sldChg>
      <pc:sldChg chg="modSp mod">
        <pc:chgData name="thuongthao2010@gmail.com" userId="2a6fb95498885ee5" providerId="LiveId" clId="{9AFE4B84-2679-4851-9767-12B76AB766C4}" dt="2025-11-23T13:07:04.679" v="4" actId="20577"/>
        <pc:sldMkLst>
          <pc:docMk/>
          <pc:sldMk cId="2946790530" sldId="267"/>
        </pc:sldMkLst>
        <pc:spChg chg="mod">
          <ac:chgData name="thuongthao2010@gmail.com" userId="2a6fb95498885ee5" providerId="LiveId" clId="{9AFE4B84-2679-4851-9767-12B76AB766C4}" dt="2025-11-23T13:07:04.679" v="4" actId="20577"/>
          <ac:spMkLst>
            <pc:docMk/>
            <pc:sldMk cId="2946790530" sldId="267"/>
            <ac:spMk id="11" creationId="{00000000-0000-0000-0000-000000000000}"/>
          </ac:spMkLst>
        </pc:spChg>
      </pc:sldChg>
      <pc:sldChg chg="modSp mod">
        <pc:chgData name="thuongthao2010@gmail.com" userId="2a6fb95498885ee5" providerId="LiveId" clId="{9AFE4B84-2679-4851-9767-12B76AB766C4}" dt="2025-11-23T13:07:12.058" v="5" actId="20577"/>
        <pc:sldMkLst>
          <pc:docMk/>
          <pc:sldMk cId="3012035292" sldId="277"/>
        </pc:sldMkLst>
        <pc:spChg chg="mod">
          <ac:chgData name="thuongthao2010@gmail.com" userId="2a6fb95498885ee5" providerId="LiveId" clId="{9AFE4B84-2679-4851-9767-12B76AB766C4}" dt="2025-11-23T13:07:12.058" v="5" actId="20577"/>
          <ac:spMkLst>
            <pc:docMk/>
            <pc:sldMk cId="3012035292" sldId="277"/>
            <ac:spMk id="1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94623-EC2F-45A7-836D-5F5D137439D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77FE8-3CEF-4929-A795-7D552EF77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8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87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78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2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37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647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719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02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29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21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36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11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48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25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351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83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50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9B22BB3-E989-4700-91DB-E79CF9134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2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2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8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6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2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62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7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368AF-7499-44CB-90A2-25AF467B0520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7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>
            <a:gradFill flip="none" rotWithShape="1">
              <a:gsLst>
                <a:gs pos="0">
                  <a:schemeClr val="accent1">
                    <a:tint val="66000"/>
                    <a:satMod val="160000"/>
                    <a:alpha val="99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2">
                <a:lumMod val="40000"/>
                <a:lumOff val="60000"/>
              </a:schemeClr>
            </a:extrusionClr>
            <a:contourClr>
              <a:schemeClr val="accent1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975412" y="2568388"/>
            <a:ext cx="6911788" cy="202091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088593"/>
              </a:avLst>
            </a:prstTxWarp>
            <a:spAutoFit/>
          </a:bodyPr>
          <a:lstStyle/>
          <a:p>
            <a:pPr algn="ctr"/>
            <a:r>
              <a:rPr lang="vi-VN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UTM Avo" panose="02040603050506020204" pitchFamily="18" charset="0"/>
              </a:rPr>
              <a:t>CHÀO MỪNG QUÝ THẦY CÔ</a:t>
            </a:r>
          </a:p>
          <a:p>
            <a:pPr algn="ctr"/>
            <a:r>
              <a:rPr lang="vi-VN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UTM Avo" panose="02040603050506020204" pitchFamily="18" charset="0"/>
              </a:rPr>
              <a:t>ĐẾN VỚI TIẾT HỌC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031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2714" y="1828800"/>
            <a:ext cx="3853626" cy="1554564"/>
            <a:chOff x="4036340" y="35415"/>
            <a:chExt cx="3853626" cy="1554564"/>
          </a:xfrm>
        </p:grpSpPr>
        <p:sp>
          <p:nvSpPr>
            <p:cNvPr id="2" name="Rounded Rectangle 1"/>
            <p:cNvSpPr/>
            <p:nvPr/>
          </p:nvSpPr>
          <p:spPr>
            <a:xfrm>
              <a:off x="5172893" y="732439"/>
              <a:ext cx="2717073" cy="6923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dirty="0">
                  <a:solidFill>
                    <a:srgbClr val="002060"/>
                  </a:solidFill>
                  <a:latin typeface="UTM Avo" panose="02040603050506020204" pitchFamily="18" charset="0"/>
                </a:rPr>
                <a:t>Tập viết</a:t>
              </a:r>
              <a:endParaRPr lang="en-US" sz="40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3" name="Picture 2" descr="Phim Hoạt Hình Học Sinh Học Sinh Cậu Bé, Phim Hoạt Hình, Nhà, Suốt ..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187" b="96250" l="9844" r="91719">
                          <a14:foregroundMark x1="42031" y1="53125" x2="71406" y2="82500"/>
                          <a14:foregroundMark x1="64219" y1="50469" x2="36094" y2="79219"/>
                          <a14:foregroundMark x1="46563" y1="49063" x2="57031" y2="49844"/>
                          <a14:foregroundMark x1="39375" y1="53125" x2="40000" y2="57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6340" y="35415"/>
              <a:ext cx="1554564" cy="1554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0" t="23238" r="17392" b="58718"/>
          <a:stretch/>
        </p:blipFill>
        <p:spPr>
          <a:xfrm>
            <a:off x="816710" y="3837470"/>
            <a:ext cx="11352804" cy="1828800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05056" y="48899"/>
            <a:ext cx="99609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800" b="1" dirty="0">
                <a:solidFill>
                  <a:srgbClr val="0000FF"/>
                </a:solidFill>
                <a:latin typeface=".VnTime" pitchFamily="34" charset="0"/>
              </a:rPr>
              <a:t>Tiếng Việt</a:t>
            </a:r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6336" y="1081609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Bài 49: </a:t>
            </a:r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ơm - ơp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529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0E0D7EB-6EE9-4323-A84B-ED8C498E440B}"/>
              </a:ext>
            </a:extLst>
          </p:cNvPr>
          <p:cNvGrpSpPr/>
          <p:nvPr/>
        </p:nvGrpSpPr>
        <p:grpSpPr>
          <a:xfrm>
            <a:off x="589343" y="411740"/>
            <a:ext cx="10829664" cy="6034520"/>
            <a:chOff x="616017" y="411741"/>
            <a:chExt cx="10829664" cy="6034520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prstClr val="white"/>
                  </a:solidFill>
                </a:rPr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8" y="3040800"/>
            <a:ext cx="857250" cy="8382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8133A03-42E9-46B8-BD56-B5B4478D8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082" y="2294509"/>
            <a:ext cx="1028700" cy="12001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460" y="5874759"/>
            <a:ext cx="523875" cy="8382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7E48AAF-6C1B-496D-83EB-464DD9D635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10466581" y="5312366"/>
            <a:ext cx="762000" cy="135255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60ABAFA-761E-4E8C-9180-F75999FB34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989" y="1220972"/>
            <a:ext cx="542925" cy="98107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35056B8-11AA-476A-B084-B1D240A543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77" y="345825"/>
            <a:ext cx="753783" cy="71888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B17BD8E-615F-4552-871F-604F45E73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471370" y="45347"/>
            <a:ext cx="1028700" cy="120015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48541A9-3BEE-4C41-9A83-EA7E0594282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9041" y="4491394"/>
            <a:ext cx="723398" cy="81181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4622F0-FCA1-4C54-8B51-8AC117D7F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764492" y="4478201"/>
            <a:ext cx="857250" cy="8382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" y="1483669"/>
            <a:ext cx="753783" cy="7188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E91D5A6-4818-42EF-B2C5-A01CB805C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92" y="56216"/>
            <a:ext cx="857250" cy="8382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334" y="102687"/>
            <a:ext cx="664091" cy="74525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6DE93E95-5B1F-4B36-8E49-DD3528FFCC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7" y="5474144"/>
            <a:ext cx="891001" cy="11430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A2F1B6D-9D15-4C84-A8B6-F0482B2E139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754" y="2226948"/>
            <a:ext cx="3436206" cy="3436206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93ABBE59-6086-4F44-9FEF-325A81E5CF27}"/>
              </a:ext>
            </a:extLst>
          </p:cNvPr>
          <p:cNvGrpSpPr/>
          <p:nvPr/>
        </p:nvGrpSpPr>
        <p:grpSpPr>
          <a:xfrm>
            <a:off x="1638434" y="1220972"/>
            <a:ext cx="8274192" cy="2208028"/>
            <a:chOff x="1593845" y="1357993"/>
            <a:chExt cx="5281800" cy="2620472"/>
          </a:xfrm>
        </p:grpSpPr>
        <p:sp>
          <p:nvSpPr>
            <p:cNvPr id="7" name="思想气泡: 云 6">
              <a:extLst>
                <a:ext uri="{FF2B5EF4-FFF2-40B4-BE49-F238E27FC236}">
                  <a16:creationId xmlns:a16="http://schemas.microsoft.com/office/drawing/2014/main" id="{84493B8D-0103-4268-86C3-CA5C97ABD342}"/>
                </a:ext>
              </a:extLst>
            </p:cNvPr>
            <p:cNvSpPr/>
            <p:nvPr/>
          </p:nvSpPr>
          <p:spPr>
            <a:xfrm>
              <a:off x="1593845" y="1357993"/>
              <a:ext cx="5281800" cy="2620472"/>
            </a:xfrm>
            <a:prstGeom prst="cloudCallout">
              <a:avLst>
                <a:gd name="adj1" fmla="val 72724"/>
                <a:gd name="adj2" fmla="val 47294"/>
              </a:avLst>
            </a:prstGeom>
            <a:solidFill>
              <a:srgbClr val="7DC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F4EE2F4-2376-41CC-8EB4-6D188A92FABB}"/>
                </a:ext>
              </a:extLst>
            </p:cNvPr>
            <p:cNvSpPr/>
            <p:nvPr/>
          </p:nvSpPr>
          <p:spPr>
            <a:xfrm>
              <a:off x="2473890" y="2248746"/>
              <a:ext cx="36244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1400" dirty="0">
                <a:solidFill>
                  <a:prstClr val="white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32197" y="1711509"/>
            <a:ext cx="7411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FF00"/>
                </a:solidFill>
                <a:latin typeface="UTM Conestoga" panose="02040603050506020204" pitchFamily="18" charset="0"/>
              </a:rPr>
              <a:t>T</a:t>
            </a:r>
            <a:r>
              <a:rPr lang="vi-VN" sz="8000" dirty="0">
                <a:solidFill>
                  <a:srgbClr val="FFFF00"/>
                </a:solidFill>
                <a:latin typeface="UTM Conestoga" panose="02040603050506020204" pitchFamily="18" charset="0"/>
              </a:rPr>
              <a:t>iết học kết thúc</a:t>
            </a:r>
            <a:endParaRPr lang="en-US" sz="8000" dirty="0">
              <a:solidFill>
                <a:srgbClr val="FFFF00"/>
              </a:solidFill>
              <a:latin typeface="UTM Conestog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70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/>
          <p:cNvSpPr/>
          <p:nvPr/>
        </p:nvSpPr>
        <p:spPr>
          <a:xfrm>
            <a:off x="2247420" y="1480159"/>
            <a:ext cx="8738259" cy="5377841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just"/>
            <a:r>
              <a:rPr lang="vi-VN" sz="3200" dirty="0">
                <a:solidFill>
                  <a:schemeClr val="tx1"/>
                </a:solidFill>
                <a:latin typeface="UTM Avo" panose="02040603050506020204" pitchFamily="18" charset="0"/>
              </a:rPr>
              <a:t>               Chó thì mổ mổ</a:t>
            </a:r>
          </a:p>
          <a:p>
            <a:r>
              <a:rPr lang="vi-VN" sz="3200" dirty="0">
                <a:solidFill>
                  <a:schemeClr val="tx1"/>
                </a:solidFill>
                <a:latin typeface="UTM Avo" panose="02040603050506020204" pitchFamily="18" charset="0"/>
              </a:rPr>
              <a:t>               Gà thì liếm la</a:t>
            </a:r>
          </a:p>
          <a:p>
            <a:r>
              <a:rPr lang="vi-VN" sz="3200" dirty="0">
                <a:solidFill>
                  <a:schemeClr val="tx1"/>
                </a:solidFill>
                <a:latin typeface="UTM Avo" panose="02040603050506020204" pitchFamily="18" charset="0"/>
              </a:rPr>
              <a:t>               Dữ như quả na</a:t>
            </a:r>
          </a:p>
          <a:p>
            <a:r>
              <a:rPr lang="vi-VN" sz="3200" dirty="0">
                <a:solidFill>
                  <a:schemeClr val="tx1"/>
                </a:solidFill>
                <a:latin typeface="UTM Avo" panose="02040603050506020204" pitchFamily="18" charset="0"/>
              </a:rPr>
              <a:t>               Nhu mì gã cọp</a:t>
            </a:r>
          </a:p>
          <a:p>
            <a:r>
              <a:rPr lang="vi-VN" sz="3200" dirty="0">
                <a:solidFill>
                  <a:schemeClr val="tx1"/>
                </a:solidFill>
                <a:latin typeface="UTM Avo" panose="02040603050506020204" pitchFamily="18" charset="0"/>
              </a:rPr>
              <a:t>              Cò thì phốt pháp</a:t>
            </a:r>
          </a:p>
          <a:p>
            <a:r>
              <a:rPr lang="vi-VN" sz="3200" dirty="0">
                <a:solidFill>
                  <a:schemeClr val="tx1"/>
                </a:solidFill>
                <a:latin typeface="UTM Avo" panose="02040603050506020204" pitchFamily="18" charset="0"/>
              </a:rPr>
              <a:t>               Bò thì ốm o</a:t>
            </a:r>
          </a:p>
          <a:p>
            <a:r>
              <a:rPr lang="vi-VN" sz="3200" dirty="0">
                <a:solidFill>
                  <a:schemeClr val="tx1"/>
                </a:solidFill>
                <a:latin typeface="UTM Avo" panose="02040603050506020204" pitchFamily="18" charset="0"/>
              </a:rPr>
              <a:t>              Cá thì la to</a:t>
            </a:r>
          </a:p>
          <a:p>
            <a:r>
              <a:rPr lang="vi-VN" sz="3200" dirty="0">
                <a:solidFill>
                  <a:schemeClr val="tx1"/>
                </a:solidFill>
                <a:latin typeface="UTM Avo" panose="02040603050506020204" pitchFamily="18" charset="0"/>
              </a:rPr>
              <a:t>              Im như trẻ nhỏ</a:t>
            </a:r>
          </a:p>
          <a:p>
            <a:r>
              <a:rPr lang="vi-VN" sz="3200" dirty="0">
                <a:solidFill>
                  <a:schemeClr val="tx1"/>
                </a:solidFill>
                <a:latin typeface="UTM Avo" panose="02040603050506020204" pitchFamily="18" charset="0"/>
              </a:rPr>
              <a:t>             Chậm như cô thỏ</a:t>
            </a:r>
          </a:p>
          <a:p>
            <a:r>
              <a:rPr lang="vi-VN" sz="3200" dirty="0">
                <a:solidFill>
                  <a:schemeClr val="tx1"/>
                </a:solidFill>
                <a:latin typeface="UTM Avo" panose="02040603050506020204" pitchFamily="18" charset="0"/>
              </a:rPr>
              <a:t>             Lẹ như cụ rùa</a:t>
            </a:r>
            <a:endParaRPr lang="en-US" sz="32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49994" y="894083"/>
            <a:ext cx="2073579" cy="718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Tập đọc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3384904" y="1150938"/>
            <a:ext cx="6660244" cy="793772"/>
          </a:xfrm>
          <a:prstGeom prst="cloud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Chậm... như thỏ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838199" y="-19050"/>
            <a:ext cx="96065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800" b="1" dirty="0">
                <a:solidFill>
                  <a:srgbClr val="0000FF"/>
                </a:solidFill>
                <a:latin typeface=".VnTime" pitchFamily="34" charset="0"/>
              </a:rPr>
              <a:t>Tiếng Việt</a:t>
            </a:r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27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87635" y="1743090"/>
            <a:ext cx="169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ơp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95474" y="2886028"/>
            <a:ext cx="3193038" cy="2250830"/>
            <a:chOff x="3810000" y="1447800"/>
            <a:chExt cx="2209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dirty="0">
                  <a:solidFill>
                    <a:prstClr val="black"/>
                  </a:solidFill>
                  <a:latin typeface="UTM Avo" panose="02040603050506020204" pitchFamily="18" charset="0"/>
                </a:rPr>
                <a:t>ơp</a:t>
              </a:r>
              <a:endParaRPr lang="en-US" sz="60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rgbClr val="008000"/>
                  </a:solidFill>
                  <a:latin typeface="UTM Avo" panose="02040603050506020204" pitchFamily="18" charset="0"/>
                </a:rPr>
                <a:t>ơ</a:t>
              </a:r>
              <a:endParaRPr lang="en-US" sz="6000" b="1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p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789545" y="5359152"/>
            <a:ext cx="4804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UTM Avo" panose="02040603050506020204" pitchFamily="18" charset="0"/>
              </a:rPr>
              <a:t>(ơ - pờ - ơp)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65637" y="887464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Bài 49: </a:t>
            </a:r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ơm - ơp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45034" y="1787098"/>
            <a:ext cx="169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ơm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43089" y="2886028"/>
            <a:ext cx="3193038" cy="2250830"/>
            <a:chOff x="3810000" y="1447800"/>
            <a:chExt cx="2209800" cy="1524000"/>
          </a:xfrm>
        </p:grpSpPr>
        <p:sp>
          <p:nvSpPr>
            <p:cNvPr id="17" name="Rectangle 16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dirty="0">
                  <a:solidFill>
                    <a:prstClr val="black"/>
                  </a:solidFill>
                  <a:latin typeface="UTM Avo" panose="02040603050506020204" pitchFamily="18" charset="0"/>
                </a:rPr>
                <a:t>ơm</a:t>
              </a:r>
              <a:endParaRPr lang="en-US" sz="60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rgbClr val="008000"/>
                  </a:solidFill>
                  <a:latin typeface="UTM Avo" panose="02040603050506020204" pitchFamily="18" charset="0"/>
                </a:rPr>
                <a:t>ơ</a:t>
              </a:r>
              <a:endParaRPr lang="en-US" sz="6000" b="1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m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34136" y="5359153"/>
            <a:ext cx="5210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UTM Avo" panose="02040603050506020204" pitchFamily="18" charset="0"/>
              </a:rPr>
              <a:t>(ơ - mờ - ơm)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257967" y="27899"/>
            <a:ext cx="96065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0000FF"/>
                </a:solidFill>
                <a:latin typeface=".VnTime" pitchFamily="34" charset="0"/>
              </a:rPr>
              <a:t>Tiếng Việt</a:t>
            </a:r>
            <a:endParaRPr lang="en-US" sz="2400" b="1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64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0293" y="5891520"/>
            <a:ext cx="17700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>
                <a:latin typeface="UTM Avo" panose="02040603050506020204" pitchFamily="18" charset="0"/>
              </a:rPr>
              <a:t>cơm</a:t>
            </a:r>
            <a:endParaRPr lang="en-US" sz="5400" b="1" dirty="0"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10063" y="5891520"/>
            <a:ext cx="13179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ơm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4875" y="2321624"/>
            <a:ext cx="1950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UTM Avo" panose="02040603050506020204" pitchFamily="18" charset="0"/>
              </a:rPr>
              <a:t>c</a:t>
            </a:r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ơm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193777" y="3464562"/>
            <a:ext cx="3193038" cy="2250830"/>
            <a:chOff x="3810000" y="1447800"/>
            <a:chExt cx="2209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dirty="0">
                  <a:solidFill>
                    <a:prstClr val="black"/>
                  </a:solidFill>
                  <a:latin typeface="UTM Avo" panose="02040603050506020204" pitchFamily="18" charset="0"/>
                </a:rPr>
                <a:t>cơm</a:t>
              </a:r>
              <a:endParaRPr lang="en-US" sz="54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c</a:t>
              </a:r>
              <a:endParaRPr lang="en-US" sz="54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ơm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868269" y="5891520"/>
            <a:ext cx="5844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latin typeface="UTM Avo" panose="02040603050506020204" pitchFamily="18" charset="0"/>
              </a:rPr>
              <a:t>(cờ - ơm - cơm)</a:t>
            </a:r>
            <a:endParaRPr lang="en-US" sz="5400" dirty="0"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6" t="34359" r="55442" b="40134"/>
          <a:stretch/>
        </p:blipFill>
        <p:spPr>
          <a:xfrm>
            <a:off x="1213425" y="2765717"/>
            <a:ext cx="4203773" cy="2906314"/>
          </a:xfrm>
          <a:prstGeom prst="rect">
            <a:avLst/>
          </a:prstGeom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838199" y="-19050"/>
            <a:ext cx="94189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800" b="1" dirty="0">
                <a:solidFill>
                  <a:srgbClr val="0000FF"/>
                </a:solidFill>
              </a:rPr>
              <a:t>Tiếng việt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61786" y="930305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Bài 49:</a:t>
            </a:r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ơm - ơp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65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396684" y="5982665"/>
            <a:ext cx="7534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atin typeface="UTM Avo" panose="02040603050506020204" pitchFamily="18" charset="0"/>
              </a:rPr>
              <a:t>(chờ - ơp - chơp - sắc - chớp)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1220" y="5955166"/>
            <a:ext cx="2445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latin typeface="UTM Avo" panose="02040603050506020204" pitchFamily="18" charset="0"/>
              </a:rPr>
              <a:t>tia chớp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52895" y="5955166"/>
            <a:ext cx="8835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ơp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379572" y="2348229"/>
            <a:ext cx="2321902" cy="832432"/>
            <a:chOff x="7814875" y="1233525"/>
            <a:chExt cx="2321902" cy="832432"/>
          </a:xfrm>
        </p:grpSpPr>
        <p:sp>
          <p:nvSpPr>
            <p:cNvPr id="8" name="TextBox 7"/>
            <p:cNvSpPr txBox="1"/>
            <p:nvPr/>
          </p:nvSpPr>
          <p:spPr>
            <a:xfrm>
              <a:off x="7814875" y="1234960"/>
              <a:ext cx="23219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UTM Avo" panose="02040603050506020204" pitchFamily="18" charset="0"/>
                </a:rPr>
                <a:t>chớp</a:t>
              </a:r>
              <a:endParaRPr lang="en-US" sz="4800" b="1" dirty="0">
                <a:latin typeface="UTM Avo" panose="020406030505060202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431582" y="1233525"/>
              <a:ext cx="102463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vi-VN" sz="48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ơp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9" t="21606" r="21895" b="40589"/>
          <a:stretch/>
        </p:blipFill>
        <p:spPr>
          <a:xfrm>
            <a:off x="203048" y="2348229"/>
            <a:ext cx="4513329" cy="354550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332451" y="3688658"/>
            <a:ext cx="3662509" cy="2057806"/>
            <a:chOff x="3810000" y="1447800"/>
            <a:chExt cx="2209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4800" dirty="0">
                  <a:solidFill>
                    <a:prstClr val="black"/>
                  </a:solidFill>
                  <a:latin typeface="UTM Avo" panose="02040603050506020204" pitchFamily="18" charset="0"/>
                </a:rPr>
                <a:t>chớp</a:t>
              </a:r>
              <a:endParaRPr lang="en-US" sz="48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48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ch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48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ớp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305528" y="48899"/>
            <a:ext cx="96065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800" b="1" dirty="0">
                <a:solidFill>
                  <a:srgbClr val="0000FF"/>
                </a:solidFill>
                <a:latin typeface=".VnTime" pitchFamily="34" charset="0"/>
              </a:rPr>
              <a:t>Tiếng Việt</a:t>
            </a:r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56336" y="1133125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Bài 49: </a:t>
            </a:r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ơm - ơp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52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56336" y="1068730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Bài 49: </a:t>
            </a:r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ơm - ơp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65897" y="5746655"/>
            <a:ext cx="1770036" cy="923330"/>
            <a:chOff x="2430293" y="4804856"/>
            <a:chExt cx="1770036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2430293" y="4804856"/>
              <a:ext cx="177003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5400" b="1" dirty="0">
                  <a:latin typeface="UTM Avo" panose="02040603050506020204" pitchFamily="18" charset="0"/>
                </a:rPr>
                <a:t>cơm</a:t>
              </a:r>
              <a:endParaRPr lang="en-US" sz="5400" b="1" dirty="0">
                <a:latin typeface="UTM Avo" panose="020406030505060202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53549" y="4804856"/>
              <a:ext cx="131799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vi-VN" sz="5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ơm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6" t="34359" r="55442" b="40134"/>
          <a:stretch/>
        </p:blipFill>
        <p:spPr>
          <a:xfrm>
            <a:off x="1149029" y="2727075"/>
            <a:ext cx="4203773" cy="290631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216245" y="5746655"/>
            <a:ext cx="3158237" cy="929034"/>
            <a:chOff x="7126093" y="5526507"/>
            <a:chExt cx="3158237" cy="929034"/>
          </a:xfrm>
        </p:grpSpPr>
        <p:sp>
          <p:nvSpPr>
            <p:cNvPr id="16" name="TextBox 15"/>
            <p:cNvSpPr txBox="1"/>
            <p:nvPr/>
          </p:nvSpPr>
          <p:spPr>
            <a:xfrm>
              <a:off x="7126093" y="5532211"/>
              <a:ext cx="315823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5400" b="1" dirty="0">
                  <a:latin typeface="UTM Avo" panose="02040603050506020204" pitchFamily="18" charset="0"/>
                </a:rPr>
                <a:t>tia chớp</a:t>
              </a:r>
              <a:endParaRPr lang="en-US" sz="5400" b="1" dirty="0">
                <a:latin typeface="UTM Avo" panose="020406030505060202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730488" y="5526507"/>
              <a:ext cx="112883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vi-VN" sz="5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ơp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9" t="21606" r="21895" b="40589"/>
          <a:stretch/>
        </p:blipFill>
        <p:spPr>
          <a:xfrm>
            <a:off x="6538700" y="1992060"/>
            <a:ext cx="4513329" cy="3545503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305528" y="48899"/>
            <a:ext cx="96065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800" b="1" dirty="0">
                <a:solidFill>
                  <a:srgbClr val="0000FF"/>
                </a:solidFill>
                <a:latin typeface=".VnTime" pitchFamily="34" charset="0"/>
              </a:rPr>
              <a:t>Tiếng Việt</a:t>
            </a:r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790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21" y="1397726"/>
            <a:ext cx="8449514" cy="5460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4975" y="1397726"/>
            <a:ext cx="3866605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dirty="0">
                <a:solidFill>
                  <a:srgbClr val="92D050"/>
                </a:solidFill>
                <a:latin typeface="UTM Avo" panose="02040603050506020204" pitchFamily="18" charset="0"/>
              </a:rPr>
              <a:t>THƯ GIÃN</a:t>
            </a:r>
            <a:endParaRPr lang="en-US" sz="7200" dirty="0">
              <a:solidFill>
                <a:srgbClr val="92D05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190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08261" y="984738"/>
            <a:ext cx="10757615" cy="5869763"/>
            <a:chOff x="1810091" y="-543237"/>
            <a:chExt cx="10266948" cy="671498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24" t="17525" r="25844" b="21058"/>
            <a:stretch/>
          </p:blipFill>
          <p:spPr>
            <a:xfrm>
              <a:off x="1810091" y="-543237"/>
              <a:ext cx="10266948" cy="594950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353012" y="1212216"/>
              <a:ext cx="142385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vi-VN" sz="3200" dirty="0">
                  <a:latin typeface="UTM Avo" panose="02040603050506020204" pitchFamily="18" charset="0"/>
                </a:rPr>
                <a:t>bơm</a:t>
              </a:r>
              <a:endParaRPr lang="en-US" sz="3200" dirty="0">
                <a:latin typeface="UTM Avo" panose="020406030505060202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282692" y="1181646"/>
              <a:ext cx="142385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latin typeface="UTM Avo" panose="02040603050506020204" pitchFamily="18" charset="0"/>
                </a:rPr>
                <a:t>lớp</a:t>
              </a:r>
              <a:endParaRPr lang="en-US" sz="3200" dirty="0">
                <a:latin typeface="UTM Avo" panose="020406030505060202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313153" y="1181646"/>
              <a:ext cx="249065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latin typeface="UTM Avo" panose="02040603050506020204" pitchFamily="18" charset="0"/>
                </a:rPr>
                <a:t>bờm ngựa</a:t>
              </a:r>
              <a:endParaRPr lang="en-US" sz="3200" dirty="0">
                <a:latin typeface="UTM Avo" panose="020406030505060202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33396" y="5579646"/>
              <a:ext cx="186363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latin typeface="UTM Avo" panose="02040603050506020204" pitchFamily="18" charset="0"/>
                </a:rPr>
                <a:t>đớp cá</a:t>
              </a:r>
              <a:endParaRPr lang="en-US" sz="3200" dirty="0">
                <a:latin typeface="UTM Avo" panose="020406030505060202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50517" y="5516009"/>
              <a:ext cx="1785258" cy="6395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latin typeface="UTM Avo" panose="02040603050506020204" pitchFamily="18" charset="0"/>
                </a:rPr>
                <a:t>lợp nhà</a:t>
              </a:r>
              <a:endParaRPr lang="en-US" sz="3200" dirty="0">
                <a:latin typeface="VNI-Avo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609907" y="5586972"/>
              <a:ext cx="1423852" cy="584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latin typeface="UTM Avo" panose="02040603050506020204" pitchFamily="18" charset="0"/>
                </a:rPr>
                <a:t>nơm</a:t>
              </a:r>
              <a:endParaRPr lang="en-US" sz="32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0669" y="117805"/>
            <a:ext cx="9941169" cy="976897"/>
            <a:chOff x="483197" y="2384201"/>
            <a:chExt cx="9580084" cy="976897"/>
          </a:xfrm>
        </p:grpSpPr>
        <p:sp>
          <p:nvSpPr>
            <p:cNvPr id="28" name="TextBox 27"/>
            <p:cNvSpPr txBox="1"/>
            <p:nvPr/>
          </p:nvSpPr>
          <p:spPr>
            <a:xfrm>
              <a:off x="690566" y="2576142"/>
              <a:ext cx="9372715" cy="707886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dirty="0">
                  <a:latin typeface="UTM Avo" panose="02040603050506020204" pitchFamily="18" charset="0"/>
                </a:rPr>
                <a:t>Tiếng nào có vần </a:t>
              </a:r>
              <a:r>
                <a:rPr lang="vi-VN" sz="4000" dirty="0">
                  <a:solidFill>
                    <a:srgbClr val="FF0000"/>
                  </a:solidFill>
                  <a:latin typeface="UTM Avo" panose="02040603050506020204" pitchFamily="18" charset="0"/>
                </a:rPr>
                <a:t>ơm</a:t>
              </a:r>
              <a:r>
                <a:rPr lang="vi-VN" sz="4000" dirty="0">
                  <a:latin typeface="UTM Avo" panose="02040603050506020204" pitchFamily="18" charset="0"/>
                </a:rPr>
                <a:t>? Tiếng nào có vần </a:t>
              </a:r>
              <a:r>
                <a:rPr lang="vi-VN" sz="4000" dirty="0">
                  <a:solidFill>
                    <a:srgbClr val="FF0000"/>
                  </a:solidFill>
                  <a:latin typeface="UTM Avo" panose="02040603050506020204" pitchFamily="18" charset="0"/>
                </a:rPr>
                <a:t>ơp</a:t>
              </a:r>
              <a:r>
                <a:rPr lang="vi-VN" sz="4000" dirty="0">
                  <a:latin typeface="UTM Avo" panose="02040603050506020204" pitchFamily="18" charset="0"/>
                </a:rPr>
                <a:t>?</a:t>
              </a:r>
              <a:endParaRPr lang="en-US" sz="4000" dirty="0">
                <a:latin typeface="UTM Avo" panose="02040603050506020204" pitchFamily="18" charset="0"/>
              </a:endParaRPr>
            </a:p>
          </p:txBody>
        </p:sp>
        <p:pic>
          <p:nvPicPr>
            <p:cNvPr id="29" name="Picture 2" descr="cậu bé hoạt hình đang cầm bút chì Hình ảnh | Định dạng hình ảnh ...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907" b="92442" l="26512" r="766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7388" r="21809" b="5884"/>
            <a:stretch/>
          </p:blipFill>
          <p:spPr bwMode="auto">
            <a:xfrm>
              <a:off x="483197" y="2384201"/>
              <a:ext cx="599679" cy="97689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87534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00669" y="2274836"/>
            <a:ext cx="5027116" cy="976897"/>
            <a:chOff x="483197" y="2384201"/>
            <a:chExt cx="4844520" cy="976897"/>
          </a:xfrm>
        </p:grpSpPr>
        <p:sp>
          <p:nvSpPr>
            <p:cNvPr id="28" name="TextBox 27"/>
            <p:cNvSpPr txBox="1"/>
            <p:nvPr/>
          </p:nvSpPr>
          <p:spPr>
            <a:xfrm>
              <a:off x="690566" y="2576142"/>
              <a:ext cx="4637151" cy="707886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dirty="0">
                  <a:latin typeface="UTM Avo" panose="02040603050506020204" pitchFamily="18" charset="0"/>
                </a:rPr>
                <a:t>Tìm tiếng có vần</a:t>
              </a:r>
              <a:r>
                <a:rPr lang="vi-VN" sz="40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ơm</a:t>
              </a:r>
              <a:endParaRPr lang="en-US" sz="4000" dirty="0">
                <a:latin typeface="UTM Avo" panose="02040603050506020204" pitchFamily="18" charset="0"/>
              </a:endParaRPr>
            </a:p>
          </p:txBody>
        </p:sp>
        <p:pic>
          <p:nvPicPr>
            <p:cNvPr id="29" name="Picture 2" descr="cậu bé hoạt hình đang cầm bút chì Hình ảnh | Định dạng hình ảnh ..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907" b="92442" l="26512" r="766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7388" r="21809" b="5884"/>
            <a:stretch/>
          </p:blipFill>
          <p:spPr bwMode="auto">
            <a:xfrm>
              <a:off x="483197" y="2384201"/>
              <a:ext cx="599679" cy="97689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6214094" y="2261932"/>
            <a:ext cx="5027116" cy="976897"/>
            <a:chOff x="483197" y="2384201"/>
            <a:chExt cx="4844520" cy="976897"/>
          </a:xfrm>
        </p:grpSpPr>
        <p:sp>
          <p:nvSpPr>
            <p:cNvPr id="15" name="TextBox 14"/>
            <p:cNvSpPr txBox="1"/>
            <p:nvPr/>
          </p:nvSpPr>
          <p:spPr>
            <a:xfrm>
              <a:off x="690566" y="2576142"/>
              <a:ext cx="4637151" cy="707886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dirty="0">
                  <a:latin typeface="UTM Avo" panose="02040603050506020204" pitchFamily="18" charset="0"/>
                </a:rPr>
                <a:t>Tìm tiếng có vần</a:t>
              </a:r>
              <a:r>
                <a:rPr lang="vi-VN" sz="40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ơp</a:t>
              </a:r>
              <a:endParaRPr lang="en-US" sz="4000" dirty="0">
                <a:latin typeface="UTM Avo" panose="02040603050506020204" pitchFamily="18" charset="0"/>
              </a:endParaRPr>
            </a:p>
          </p:txBody>
        </p:sp>
        <p:pic>
          <p:nvPicPr>
            <p:cNvPr id="16" name="Picture 2" descr="cậu bé hoạt hình đang cầm bút chì Hình ảnh | Định dạng hình ảnh ..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907" b="92442" l="26512" r="766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7388" r="21809" b="5884"/>
            <a:stretch/>
          </p:blipFill>
          <p:spPr bwMode="auto">
            <a:xfrm>
              <a:off x="483197" y="2384201"/>
              <a:ext cx="599679" cy="9768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205056" y="48899"/>
            <a:ext cx="9960928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800" b="1" dirty="0">
                <a:solidFill>
                  <a:srgbClr val="0000FF"/>
                </a:solidFill>
                <a:latin typeface=".VnTime" pitchFamily="34" charset="0"/>
              </a:rPr>
              <a:t>Tiếng Việt</a:t>
            </a:r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56336" y="1081609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Bài 49: </a:t>
            </a:r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ơm - ơp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915890" y="2466777"/>
            <a:ext cx="0" cy="4133315"/>
          </a:xfrm>
          <a:prstGeom prst="line">
            <a:avLst/>
          </a:prstGeom>
          <a:ln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15854" y="4330746"/>
            <a:ext cx="1611531" cy="707886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atin typeface="UTM Avo" panose="02040603050506020204" pitchFamily="18" charset="0"/>
              </a:rPr>
              <a:t>rơm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61178" y="4330746"/>
            <a:ext cx="1611531" cy="707886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latin typeface="UTM Avo" panose="02040603050506020204" pitchFamily="18" charset="0"/>
              </a:rPr>
              <a:t>nơm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14562" y="4330746"/>
            <a:ext cx="1611531" cy="707886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atin typeface="UTM Avo" panose="02040603050506020204" pitchFamily="18" charset="0"/>
              </a:rPr>
              <a:t>khớp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79078" y="4330746"/>
            <a:ext cx="1611531" cy="707886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atin typeface="UTM Avo" panose="02040603050506020204" pitchFamily="18" charset="0"/>
              </a:rPr>
              <a:t>n</a:t>
            </a:r>
            <a:r>
              <a:rPr lang="vi-VN" sz="4000">
                <a:latin typeface="UTM Avo" panose="02040603050506020204" pitchFamily="18" charset="0"/>
              </a:rPr>
              <a:t>ớp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95878" y="5507985"/>
            <a:ext cx="1611531" cy="707886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atin typeface="UTM Avo" panose="02040603050506020204" pitchFamily="18" charset="0"/>
              </a:rPr>
              <a:t>hợp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835244" y="5507985"/>
            <a:ext cx="1611531" cy="707886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atin typeface="UTM Avo" panose="02040603050506020204" pitchFamily="18" charset="0"/>
              </a:rPr>
              <a:t>rợp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21819" y="5507985"/>
            <a:ext cx="2405966" cy="707886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atin typeface="UTM Avo" panose="02040603050506020204" pitchFamily="18" charset="0"/>
              </a:rPr>
              <a:t>chớm nở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3077" y="5655453"/>
            <a:ext cx="2468101" cy="707886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latin typeface="UTM Avo" panose="02040603050506020204" pitchFamily="18" charset="0"/>
              </a:rPr>
              <a:t>lởm chởm</a:t>
            </a:r>
            <a:endParaRPr lang="en-US" sz="40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03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333</Words>
  <Application>Microsoft Office PowerPoint</Application>
  <PresentationFormat>Widescreen</PresentationFormat>
  <Paragraphs>79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.VnTime</vt:lpstr>
      <vt:lpstr>Arial</vt:lpstr>
      <vt:lpstr>Calibri</vt:lpstr>
      <vt:lpstr>Calibri Light</vt:lpstr>
      <vt:lpstr>HP001 4 hàng</vt:lpstr>
      <vt:lpstr>UTM Avo</vt:lpstr>
      <vt:lpstr>UTM Conestoga</vt:lpstr>
      <vt:lpstr>VNI-Avo</vt:lpstr>
      <vt:lpstr>思源黑体 CN Medium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thuongthao2010@gmail.com</cp:lastModifiedBy>
  <cp:revision>106</cp:revision>
  <dcterms:created xsi:type="dcterms:W3CDTF">2020-08-09T11:49:32Z</dcterms:created>
  <dcterms:modified xsi:type="dcterms:W3CDTF">2025-11-23T13:07:21Z</dcterms:modified>
</cp:coreProperties>
</file>