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8"/>
  </p:notesMasterIdLst>
  <p:sldIdLst>
    <p:sldId id="269" r:id="rId2"/>
    <p:sldId id="284" r:id="rId3"/>
    <p:sldId id="285" r:id="rId4"/>
    <p:sldId id="259" r:id="rId5"/>
    <p:sldId id="286" r:id="rId6"/>
    <p:sldId id="299" r:id="rId7"/>
    <p:sldId id="292" r:id="rId8"/>
    <p:sldId id="308" r:id="rId9"/>
    <p:sldId id="295" r:id="rId10"/>
    <p:sldId id="298" r:id="rId11"/>
    <p:sldId id="272" r:id="rId12"/>
    <p:sldId id="296" r:id="rId13"/>
    <p:sldId id="306" r:id="rId14"/>
    <p:sldId id="276" r:id="rId15"/>
    <p:sldId id="282" r:id="rId16"/>
    <p:sldId id="279" r:id="rId17"/>
  </p:sldIdLst>
  <p:sldSz cx="9144000" cy="5143500" type="screen16x9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D"/>
    <a:srgbClr val="008A3E"/>
    <a:srgbClr val="DF31BE"/>
    <a:srgbClr val="ECB2CB"/>
    <a:srgbClr val="E9A5C2"/>
    <a:srgbClr val="E183A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FC6C34-7E37-7D5A-EC67-860F6B55BC5F}" v="2" dt="2020-08-10T15:13:42.094"/>
    <p1510:client id="{6C9B294E-4BA9-413A-8FC9-7C6835BB56B8}" v="1" dt="2020-08-11T05:27:47.389"/>
    <p1510:client id="{A77E535D-64B8-4849-8373-C9856491E641}" v="4" dt="2020-08-10T22:19:04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3" autoAdjust="0"/>
    <p:restoredTop sz="94660"/>
  </p:normalViewPr>
  <p:slideViewPr>
    <p:cSldViewPr>
      <p:cViewPr varScale="1">
        <p:scale>
          <a:sx n="78" d="100"/>
          <a:sy n="78" d="100"/>
        </p:scale>
        <p:origin x="928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48E55-C319-49F2-9048-19BA8E2AB7B0}" type="slidenum">
              <a:rPr lang="en-US"/>
              <a:pPr/>
              <a:t>9</a:t>
            </a:fld>
            <a:endParaRPr lang="en-US"/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</a:pPr>
            <a:fld id="{315CB099-CFCB-4C62-86A1-B5CB614C6AC7}" type="slidenum"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pPr algn="r">
                <a:spcBef>
                  <a:spcPct val="0"/>
                </a:spcBef>
              </a:pPr>
              <a:t>9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3257550"/>
            <a:ext cx="6705600" cy="3086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469096-6557-46E7-81FA-33B695DD702F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16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08" y="0"/>
            <a:ext cx="10232708" cy="51177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12004"/>
            <a:ext cx="71628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HP001 4 hàng" pitchFamily="34" charset="0"/>
              </a:rPr>
              <a:t>Xin chào các em!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72" y="1419342"/>
            <a:ext cx="2285282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81105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289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3558146"/>
            <a:ext cx="5538060" cy="9713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8" y="193434"/>
            <a:ext cx="5570409" cy="4620616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6" y="2121921"/>
            <a:ext cx="1327751" cy="1357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24003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2</a:t>
            </a:r>
          </a:p>
        </p:txBody>
      </p:sp>
      <p:pic>
        <p:nvPicPr>
          <p:cNvPr id="3" name="ChiecBungDoi-ThanhNganTheVoiceKids-5237837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3063" y="3237319"/>
            <a:ext cx="777875" cy="5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20155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" y="-8862"/>
            <a:ext cx="1676399" cy="523212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TËp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äc</a:t>
            </a:r>
            <a:endParaRPr lang="en-US" sz="2800" dirty="0">
              <a:latin typeface=".VnAvan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b="6070"/>
          <a:stretch/>
        </p:blipFill>
        <p:spPr>
          <a:xfrm>
            <a:off x="-21064" y="-95250"/>
            <a:ext cx="7031464" cy="187900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38" y="-73251"/>
            <a:ext cx="589150" cy="50857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38" y="1805755"/>
            <a:ext cx="630375" cy="11136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941639" y="548713"/>
            <a:ext cx="3614610" cy="56169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just"/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Luyện</a:t>
            </a:r>
            <a:r>
              <a:rPr lang="en-US" altLang="zh-CN" sz="3200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đọc</a:t>
            </a:r>
            <a:r>
              <a:rPr lang="en-US" altLang="zh-CN" sz="3200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từ</a:t>
            </a:r>
            <a:r>
              <a:rPr lang="en-US" altLang="zh-CN" sz="3200" spc="-113" dirty="0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 </a:t>
            </a:r>
            <a:r>
              <a:rPr lang="en-US" altLang="zh-CN" sz="3200" spc="-113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P-222" panose="020B0803050302020204" pitchFamily="34" charset="0"/>
                <a:ea typeface="汉仪跳跳体简" panose="00020600040101010101" pitchFamily="18" charset="-122"/>
              </a:rPr>
              <a:t>ngữ</a:t>
            </a:r>
            <a:endParaRPr lang="zh-CN" altLang="en-US" sz="3200" spc="-113" dirty="0">
              <a:solidFill>
                <a:schemeClr val="tx1">
                  <a:lumMod val="75000"/>
                  <a:lumOff val="25000"/>
                </a:schemeClr>
              </a:solidFill>
              <a:latin typeface="HP-222" panose="020B0803050302020204" pitchFamily="34" charset="0"/>
              <a:ea typeface="汉仪跳跳体简" panose="00020600040101010101" pitchFamily="18" charset="-122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64CB5F1-3F65-418F-A062-44ACBE9DB155}"/>
              </a:ext>
            </a:extLst>
          </p:cNvPr>
          <p:cNvSpPr txBox="1"/>
          <p:nvPr/>
        </p:nvSpPr>
        <p:spPr>
          <a:xfrm>
            <a:off x="1066800" y="1657350"/>
            <a:ext cx="212212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mổ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mổ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C7397FC-D5A6-4B33-A609-A77711133065}"/>
              </a:ext>
            </a:extLst>
          </p:cNvPr>
          <p:cNvSpPr txBox="1"/>
          <p:nvPr/>
        </p:nvSpPr>
        <p:spPr>
          <a:xfrm>
            <a:off x="1180601" y="2190750"/>
            <a:ext cx="1486399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liếm</a:t>
            </a:r>
            <a:r>
              <a:rPr lang="en-US" sz="2800" dirty="0">
                <a:latin typeface="HP-222" panose="020B0803050302020204" pitchFamily="34" charset="0"/>
              </a:rPr>
              <a:t> la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2AD8F9B-4921-4E7B-8573-65C5AAE1C55D}"/>
              </a:ext>
            </a:extLst>
          </p:cNvPr>
          <p:cNvSpPr txBox="1"/>
          <p:nvPr/>
        </p:nvSpPr>
        <p:spPr>
          <a:xfrm>
            <a:off x="1105399" y="3257550"/>
            <a:ext cx="22479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gã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cọp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0780B28-CCB0-4E56-81BF-67F8F871FBC7}"/>
              </a:ext>
            </a:extLst>
          </p:cNvPr>
          <p:cNvSpPr txBox="1"/>
          <p:nvPr/>
        </p:nvSpPr>
        <p:spPr>
          <a:xfrm>
            <a:off x="1143000" y="2724150"/>
            <a:ext cx="2247900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nhu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mì</a:t>
            </a:r>
            <a:endParaRPr lang="en-US" sz="2800" dirty="0">
              <a:latin typeface="HP-222" panose="020B0803050302020204" pitchFamily="34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1E2119E4-FCF4-4F61-B3EA-63F8B12F7E9E}"/>
              </a:ext>
            </a:extLst>
          </p:cNvPr>
          <p:cNvSpPr txBox="1"/>
          <p:nvPr/>
        </p:nvSpPr>
        <p:spPr>
          <a:xfrm>
            <a:off x="1219200" y="3867150"/>
            <a:ext cx="2529744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800" dirty="0" err="1">
                <a:latin typeface="HP-222" panose="020B0803050302020204" pitchFamily="34" charset="0"/>
              </a:rPr>
              <a:t>nhốp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  <a:r>
              <a:rPr lang="en-US" sz="2800" dirty="0" err="1">
                <a:latin typeface="HP-222" panose="020B0803050302020204" pitchFamily="34" charset="0"/>
              </a:rPr>
              <a:t>nháp</a:t>
            </a:r>
            <a:r>
              <a:rPr lang="en-US" sz="2800" dirty="0">
                <a:latin typeface="HP-222" panose="020B08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19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507206"/>
            <a:ext cx="8110537" cy="313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02895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201555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71439" y="57150"/>
            <a:ext cx="9143999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1944037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7" y="2608898"/>
            <a:ext cx="783431" cy="47625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07170"/>
            <a:ext cx="2552700" cy="1178719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6" y="1993583"/>
            <a:ext cx="1985963" cy="1450181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6" y="427198"/>
            <a:ext cx="1559719" cy="1402556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2955132"/>
            <a:ext cx="7025640" cy="2013109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4656297"/>
            <a:ext cx="9182576" cy="5329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288956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-1905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KiÓm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tra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bµi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cò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10"/>
            <a:ext cx="9144000" cy="525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0" y="-85062"/>
            <a:ext cx="1066800" cy="523212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2800" b="1" dirty="0" err="1">
                <a:solidFill>
                  <a:srgbClr val="008A3E"/>
                </a:solidFill>
                <a:latin typeface=".VnAvant" pitchFamily="34" charset="0"/>
              </a:rPr>
              <a:t>Đäc</a:t>
            </a:r>
            <a:endParaRPr lang="es-ES" sz="2800" b="1" dirty="0">
              <a:solidFill>
                <a:srgbClr val="008A3E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0" y="0"/>
            <a:ext cx="4800600" cy="1276350"/>
            <a:chOff x="685800" y="457200"/>
            <a:chExt cx="7315200" cy="2514600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auto">
            <a:xfrm>
              <a:off x="685800" y="457200"/>
              <a:ext cx="7315200" cy="2514600"/>
            </a:xfrm>
            <a:prstGeom prst="horizontalScroll">
              <a:avLst>
                <a:gd name="adj" fmla="val 12500"/>
              </a:avLst>
            </a:prstGeom>
            <a:gradFill rotWithShape="1">
              <a:gsLst>
                <a:gs pos="0">
                  <a:srgbClr val="00FFFF"/>
                </a:gs>
                <a:gs pos="100000">
                  <a:srgbClr val="D7E927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1066800" y="1066800"/>
              <a:ext cx="6400800" cy="1394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dirty="0" err="1">
                  <a:solidFill>
                    <a:srgbClr val="FF0066"/>
                  </a:solidFill>
                  <a:latin typeface=".VnAvant" pitchFamily="34" charset="0"/>
                </a:rPr>
                <a:t>Viết</a:t>
              </a:r>
              <a:r>
                <a:rPr lang="en-US" sz="4000" dirty="0">
                  <a:solidFill>
                    <a:srgbClr val="FF0066"/>
                  </a:solidFill>
                  <a:latin typeface=".VnAvant" pitchFamily="34" charset="0"/>
                </a:rPr>
                <a:t> </a:t>
              </a:r>
              <a:r>
                <a:rPr lang="en-US" sz="4000" dirty="0" err="1">
                  <a:solidFill>
                    <a:srgbClr val="FF0066"/>
                  </a:solidFill>
                  <a:latin typeface=".VnAvant" pitchFamily="34" charset="0"/>
                </a:rPr>
                <a:t>bảng</a:t>
              </a:r>
              <a:r>
                <a:rPr lang="en-US" sz="4000" dirty="0">
                  <a:solidFill>
                    <a:srgbClr val="FF0066"/>
                  </a:solidFill>
                  <a:latin typeface=".VnAvant" pitchFamily="34" charset="0"/>
                </a:rPr>
                <a:t> con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6200" y="1581150"/>
            <a:ext cx="28194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4400" b="1" dirty="0" err="1">
                <a:latin typeface=".VnAvant" pitchFamily="34" charset="0"/>
              </a:rPr>
              <a:t>Tæ</a:t>
            </a:r>
            <a:r>
              <a:rPr lang="es-ES" sz="4400" b="1" dirty="0">
                <a:latin typeface=".VnAvant" pitchFamily="34" charset="0"/>
              </a:rPr>
              <a:t> 1</a:t>
            </a:r>
            <a:endParaRPr lang="es-ES" sz="5400" b="1" dirty="0">
              <a:latin typeface=".VnAvant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6200" y="3554917"/>
            <a:ext cx="2819400" cy="769433"/>
          </a:xfrm>
          <a:prstGeom prst="rect">
            <a:avLst/>
          </a:prstGeom>
          <a:solidFill>
            <a:schemeClr val="bg1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s-ES" sz="4400" b="1" dirty="0" err="1">
                <a:latin typeface=".VnAvant" pitchFamily="34" charset="0"/>
              </a:rPr>
              <a:t>Tæ</a:t>
            </a:r>
            <a:r>
              <a:rPr lang="es-ES" sz="4400" b="1" dirty="0">
                <a:latin typeface=".VnAvant" pitchFamily="34" charset="0"/>
              </a:rPr>
              <a:t> 2 , 3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15" y="1352550"/>
            <a:ext cx="5725686" cy="146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314" y="3105151"/>
            <a:ext cx="5801886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09600" y="2324178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3047829"/>
            <a:ext cx="19050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7200" dirty="0">
                <a:solidFill>
                  <a:srgbClr val="008000"/>
                </a:solidFill>
                <a:latin typeface=".VnAvant" pitchFamily="34" charset="0"/>
              </a:rPr>
              <a:t>om</a:t>
            </a:r>
          </a:p>
        </p:txBody>
      </p:sp>
      <p:sp>
        <p:nvSpPr>
          <p:cNvPr id="11" name="Oval 10"/>
          <p:cNvSpPr/>
          <p:nvPr/>
        </p:nvSpPr>
        <p:spPr>
          <a:xfrm>
            <a:off x="4800600" y="2324178"/>
            <a:ext cx="4038600" cy="2762172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2924719"/>
            <a:ext cx="1905000" cy="132343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8000" dirty="0">
                <a:solidFill>
                  <a:srgbClr val="008000"/>
                </a:solidFill>
                <a:latin typeface=".VnAvant" pitchFamily="34" charset="0"/>
              </a:rPr>
              <a:t>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80055"/>
            <a:ext cx="8153400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Thứ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……….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ngày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………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tháng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……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năm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2020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Tiếng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Việt</a:t>
            </a:r>
            <a:endParaRPr lang="en-US" sz="32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1352550"/>
            <a:ext cx="2514600" cy="90158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Bài</a:t>
            </a:r>
            <a:r>
              <a:rPr lang="en-US" sz="4000" b="1">
                <a:solidFill>
                  <a:srgbClr val="7030A0"/>
                </a:solidFill>
                <a:latin typeface="HP001 4 hàng" pitchFamily="34" charset="0"/>
                <a:cs typeface="Times New Roman" pitchFamily="18" charset="0"/>
              </a:rPr>
              <a:t> 47:</a:t>
            </a:r>
            <a:endParaRPr lang="en-US" sz="4000" b="1" dirty="0">
              <a:solidFill>
                <a:srgbClr val="7030A0"/>
              </a:solidFill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1200150"/>
            <a:ext cx="2971800" cy="118948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op</a:t>
            </a:r>
          </a:p>
        </p:txBody>
      </p:sp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/>
      <p:bldP spid="4" grpId="1"/>
      <p:bldP spid="11" grpId="0" animBg="1"/>
      <p:bldP spid="11" grpId="1" animBg="1"/>
      <p:bldP spid="12" grpId="0"/>
      <p:bldP spid="12" grpId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152400" y="2722432"/>
            <a:ext cx="4114800" cy="175431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t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ôm</a:t>
            </a:r>
            <a:r>
              <a:rPr lang="en-US" sz="5400" dirty="0">
                <a:solidFill>
                  <a:srgbClr val="FF0000"/>
                </a:solidFill>
                <a:latin typeface=".VnAvant" pitchFamily="34" charset="0"/>
              </a:rPr>
              <a:t> </a:t>
            </a:r>
          </a:p>
          <a:p>
            <a:pPr algn="ctr"/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2724150"/>
            <a:ext cx="3276600" cy="92332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5400" dirty="0" err="1">
                <a:latin typeface=".VnAvant" pitchFamily="34" charset="0"/>
              </a:rPr>
              <a:t>h</a:t>
            </a:r>
            <a:r>
              <a:rPr lang="en-US" sz="5400" dirty="0" err="1">
                <a:solidFill>
                  <a:srgbClr val="FF0000"/>
                </a:solidFill>
                <a:latin typeface=".VnAvant" pitchFamily="34" charset="0"/>
              </a:rPr>
              <a:t>ộp</a:t>
            </a:r>
            <a:r>
              <a:rPr lang="en-US" sz="5400" dirty="0">
                <a:latin typeface=".VnAvant" pitchFamily="34" charset="0"/>
              </a:rPr>
              <a:t> </a:t>
            </a:r>
            <a:r>
              <a:rPr lang="en-US" sz="5400" dirty="0" err="1">
                <a:latin typeface=".VnAvant" pitchFamily="34" charset="0"/>
              </a:rPr>
              <a:t>sữa</a:t>
            </a:r>
            <a:endParaRPr lang="en-US" sz="54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4514850"/>
            <a:ext cx="2514600" cy="6286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ôm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3769344"/>
            <a:ext cx="1257300" cy="559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.VnAvant" pitchFamily="34" charset="0"/>
              </a:rPr>
              <a:t>ô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47900" y="3769344"/>
            <a:ext cx="1257300" cy="55901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43200" y="171450"/>
            <a:ext cx="4038600" cy="769433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1.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Làm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quen</a:t>
            </a:r>
            <a:endParaRPr lang="en-US" sz="44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10200" y="4514850"/>
            <a:ext cx="2514600" cy="62865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.VnAvant" pitchFamily="34" charset="0"/>
              </a:rPr>
              <a:t>ôp</a:t>
            </a:r>
            <a:endParaRPr lang="en-US" sz="4800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10200" y="3769344"/>
            <a:ext cx="1257300" cy="5590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8000"/>
                </a:solidFill>
                <a:latin typeface=".VnAvant" pitchFamily="34" charset="0"/>
              </a:rPr>
              <a:t>ô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667500" y="3769344"/>
            <a:ext cx="1257300" cy="559017"/>
          </a:xfrm>
          <a:prstGeom prst="rect">
            <a:avLst/>
          </a:prstGeom>
          <a:solidFill>
            <a:srgbClr val="E9A5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.VnAvant" pitchFamily="34" charset="0"/>
              </a:rPr>
              <a:t>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2" y="1047751"/>
            <a:ext cx="3628518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71550"/>
            <a:ext cx="1905000" cy="184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7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  <p:bldP spid="19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2746"/>
            <a:ext cx="5486400" cy="453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6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0"/>
            <a:ext cx="5638800" cy="584767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3.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Hướng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dẫn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viết</a:t>
            </a:r>
            <a:endParaRPr lang="en-US" sz="3200" dirty="0"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1" y="1200150"/>
            <a:ext cx="8998539" cy="125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14400" y="1314450"/>
            <a:ext cx="5562600" cy="3028950"/>
          </a:xfrm>
          <a:prstGeom prst="rect">
            <a:avLst/>
          </a:prstGeom>
          <a:solidFill>
            <a:schemeClr val="tx1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7086600" y="1200150"/>
            <a:ext cx="1295400" cy="22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 rot="-3389626">
            <a:off x="6600825" y="561975"/>
            <a:ext cx="97155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>
              <a:spcBef>
                <a:spcPct val="0"/>
              </a:spcBef>
            </a:pPr>
            <a:endParaRPr lang="en-US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6816"/>
            <a:ext cx="5181600" cy="137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83" y="2876550"/>
            <a:ext cx="506001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</TotalTime>
  <Words>98</Words>
  <Application>Microsoft Office PowerPoint</Application>
  <PresentationFormat>On-screen Show (16:9)</PresentationFormat>
  <Paragraphs>44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.VnAvant</vt:lpstr>
      <vt:lpstr>Arial</vt:lpstr>
      <vt:lpstr>Calibri</vt:lpstr>
      <vt:lpstr>HP001 4 hàng</vt:lpstr>
      <vt:lpstr>HP-222</vt:lpstr>
      <vt:lpstr>Times New Roman</vt:lpstr>
      <vt:lpstr>方正粗圆简体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thuongthao2010@gmail.com</cp:lastModifiedBy>
  <cp:revision>106</cp:revision>
  <dcterms:created xsi:type="dcterms:W3CDTF">2020-05-18T12:48:51Z</dcterms:created>
  <dcterms:modified xsi:type="dcterms:W3CDTF">2025-11-23T13:04:04Z</dcterms:modified>
</cp:coreProperties>
</file>