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wdp" ContentType="image/vnd.ms-photo"/>
  <Default Extension="emf" ContentType="image/x-emf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01.svg" ContentType="image/svg+xml"/>
  <Override PartName="/ppt/media/image93.svg" ContentType="image/svg+xml"/>
  <Override PartName="/ppt/media/image95.svg" ContentType="image/svg+xml"/>
  <Override PartName="/ppt/media/image97.svg" ContentType="image/svg+xml"/>
  <Override PartName="/ppt/media/image9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5"/>
  </p:notesMasterIdLst>
  <p:sldIdLst>
    <p:sldId id="300" r:id="rId4"/>
    <p:sldId id="302" r:id="rId6"/>
    <p:sldId id="301" r:id="rId7"/>
    <p:sldId id="263" r:id="rId8"/>
    <p:sldId id="258" r:id="rId9"/>
    <p:sldId id="259" r:id="rId10"/>
    <p:sldId id="260" r:id="rId11"/>
    <p:sldId id="261" r:id="rId12"/>
    <p:sldId id="262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83" r:id="rId22"/>
    <p:sldId id="284" r:id="rId23"/>
    <p:sldId id="277" r:id="rId24"/>
    <p:sldId id="281" r:id="rId25"/>
    <p:sldId id="274" r:id="rId26"/>
    <p:sldId id="275" r:id="rId27"/>
    <p:sldId id="278" r:id="rId28"/>
    <p:sldId id="280" r:id="rId29"/>
    <p:sldId id="276" r:id="rId30"/>
    <p:sldId id="279" r:id="rId31"/>
    <p:sldId id="282" r:id="rId32"/>
    <p:sldId id="285" r:id="rId33"/>
    <p:sldId id="286" r:id="rId34"/>
    <p:sldId id="287" r:id="rId35"/>
    <p:sldId id="288" r:id="rId36"/>
    <p:sldId id="289" r:id="rId37"/>
    <p:sldId id="290" r:id="rId38"/>
    <p:sldId id="291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E6E6E6"/>
    <a:srgbClr val="ED1B3B"/>
    <a:srgbClr val="FFD0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4" autoAdjust="0"/>
    <p:restoredTop sz="94660"/>
  </p:normalViewPr>
  <p:slideViewPr>
    <p:cSldViewPr snapToGrid="0">
      <p:cViewPr varScale="1">
        <p:scale>
          <a:sx n="91" d="100"/>
          <a:sy n="91" d="100"/>
        </p:scale>
        <p:origin x="322" y="-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2" Type="http://schemas.openxmlformats.org/officeDocument/2006/relationships/tableStyles" Target="tableStyles.xml"/><Relationship Id="rId41" Type="http://schemas.openxmlformats.org/officeDocument/2006/relationships/viewProps" Target="viewProps.xml"/><Relationship Id="rId40" Type="http://schemas.openxmlformats.org/officeDocument/2006/relationships/presProps" Target="presProps.xml"/><Relationship Id="rId4" Type="http://schemas.openxmlformats.org/officeDocument/2006/relationships/slide" Target="slides/slide1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737AD6-9503-46D7-93C4-163CACF8DF05}" type="datetimeFigureOut">
              <a:rPr lang="en-SG" smtClean="0"/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B07E6C-6251-46EF-BEB6-E691591C2679}" type="slidenum">
              <a:rPr lang="en-SG" smtClean="0"/>
            </a:fld>
            <a:endParaRPr lang="en-S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6" name="Google Shape;5636;gd362d286f3_1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7" name="Google Shape;5637;gd362d286f3_1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4B45B-2DD6-44F8-A9D5-93B8954EC814}" type="datetimeFigureOut">
              <a:rPr lang="en-SG" smtClean="0"/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BFA1-AC82-4DCE-9A43-32F3A2C50930}" type="slidenum">
              <a:rPr lang="en-SG" smtClean="0"/>
            </a:fld>
            <a:endParaRPr lang="en-SG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4B45B-2DD6-44F8-A9D5-93B8954EC814}" type="datetimeFigureOut">
              <a:rPr lang="en-SG" smtClean="0"/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BFA1-AC82-4DCE-9A43-32F3A2C50930}" type="slidenum">
              <a:rPr lang="en-SG" smtClean="0"/>
            </a:fld>
            <a:endParaRPr lang="en-SG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4B45B-2DD6-44F8-A9D5-93B8954EC814}" type="datetimeFigureOut">
              <a:rPr lang="en-SG" smtClean="0"/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BFA1-AC82-4DCE-9A43-32F3A2C50930}" type="slidenum">
              <a:rPr lang="en-SG" smtClean="0"/>
            </a:fld>
            <a:endParaRPr lang="en-SG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0" name="Google Shape;2520;p1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1" name="Google Shape;2521;p16"/>
          <p:cNvSpPr/>
          <p:nvPr/>
        </p:nvSpPr>
        <p:spPr>
          <a:xfrm>
            <a:off x="0" y="2952384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2" name="Google Shape;2522;p16"/>
          <p:cNvSpPr/>
          <p:nvPr/>
        </p:nvSpPr>
        <p:spPr>
          <a:xfrm>
            <a:off x="0" y="6007235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23" name="Google Shape;2523;p16"/>
          <p:cNvGrpSpPr/>
          <p:nvPr/>
        </p:nvGrpSpPr>
        <p:grpSpPr>
          <a:xfrm>
            <a:off x="137451" y="6118347"/>
            <a:ext cx="11970264" cy="661941"/>
            <a:chOff x="103088" y="4588759"/>
            <a:chExt cx="8977698" cy="496456"/>
          </a:xfrm>
        </p:grpSpPr>
        <p:sp>
          <p:nvSpPr>
            <p:cNvPr id="2524" name="Google Shape;2524;p1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25" name="Google Shape;2525;p1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526" name="Google Shape;252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7" name="Google Shape;252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8" name="Google Shape;252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29" name="Google Shape;2529;p1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530" name="Google Shape;2530;p1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1" name="Google Shape;2531;p1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32" name="Google Shape;2532;p1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533" name="Google Shape;253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4" name="Google Shape;253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5" name="Google Shape;253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36" name="Google Shape;2536;p1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37" name="Google Shape;2537;p1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538" name="Google Shape;253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9" name="Google Shape;253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0" name="Google Shape;254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41" name="Google Shape;2541;p1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542" name="Google Shape;254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3" name="Google Shape;254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4" name="Google Shape;254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45" name="Google Shape;2545;p1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46" name="Google Shape;2546;p1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547" name="Google Shape;254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8" name="Google Shape;254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9" name="Google Shape;254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0" name="Google Shape;2550;p1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551" name="Google Shape;255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2" name="Google Shape;255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3" name="Google Shape;2553;p1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554" name="Google Shape;255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5" name="Google Shape;255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6" name="Google Shape;255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7" name="Google Shape;2557;p1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558" name="Google Shape;255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9" name="Google Shape;255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0" name="Google Shape;256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1" name="Google Shape;2561;p1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562" name="Google Shape;256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3" name="Google Shape;256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64" name="Google Shape;2564;p1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65" name="Google Shape;2565;p1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566" name="Google Shape;256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7" name="Google Shape;256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8" name="Google Shape;256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9" name="Google Shape;2569;p1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570" name="Google Shape;257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2" name="Google Shape;2572;p1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573" name="Google Shape;257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4" name="Google Shape;257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5" name="Google Shape;257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6" name="Google Shape;2576;p1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577" name="Google Shape;2577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8" name="Google Shape;2578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9" name="Google Shape;2579;p1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580" name="Google Shape;2580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2" name="Google Shape;2582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3" name="Google Shape;2583;p1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4" name="Google Shape;2584;p1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585" name="Google Shape;2585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6" name="Google Shape;2586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7" name="Google Shape;2587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8" name="Google Shape;2588;p1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589" name="Google Shape;2589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0" name="Google Shape;2590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91" name="Google Shape;2591;p1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592" name="Google Shape;259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3" name="Google Shape;259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4" name="Google Shape;259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95" name="Google Shape;2595;p1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1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97" name="Google Shape;2597;p1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598" name="Google Shape;259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9" name="Google Shape;259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0" name="Google Shape;260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1" name="Google Shape;2601;p1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602" name="Google Shape;260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3" name="Google Shape;260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4" name="Google Shape;2604;p1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605" name="Google Shape;2605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6" name="Google Shape;2606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7" name="Google Shape;2607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08" name="Google Shape;2608;p1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09" name="Google Shape;2609;p1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610" name="Google Shape;261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1" name="Google Shape;261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12" name="Google Shape;2612;p1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13" name="Google Shape;2613;p1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614" name="Google Shape;2614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5" name="Google Shape;2615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6" name="Google Shape;2616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17" name="Google Shape;2617;p1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618" name="Google Shape;261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9" name="Google Shape;261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0" name="Google Shape;2620;p1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621" name="Google Shape;2621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2" name="Google Shape;2622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3" name="Google Shape;2623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24" name="Google Shape;2624;p1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25" name="Google Shape;2625;p1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626" name="Google Shape;2626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7" name="Google Shape;2627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8" name="Google Shape;2628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9" name="Google Shape;2629;p1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630" name="Google Shape;2630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1" name="Google Shape;2631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2" name="Google Shape;2632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3" name="Google Shape;2633;p1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634" name="Google Shape;263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5" name="Google Shape;263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6" name="Google Shape;2636;p1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637" name="Google Shape;263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8" name="Google Shape;263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9" name="Google Shape;263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0" name="Google Shape;2640;p1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641" name="Google Shape;264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2" name="Google Shape;264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3" name="Google Shape;2643;p1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644" name="Google Shape;264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5" name="Google Shape;264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6" name="Google Shape;264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7" name="Google Shape;2647;p1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648" name="Google Shape;264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9" name="Google Shape;264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0" name="Google Shape;2650;p1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651" name="Google Shape;2651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2" name="Google Shape;2652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4" name="Google Shape;2654;p1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655" name="Google Shape;2655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6" name="Google Shape;2656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57" name="Google Shape;2657;p1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58" name="Google Shape;2658;p1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659" name="Google Shape;2659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0" name="Google Shape;2660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1" name="Google Shape;2661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2" name="Google Shape;2662;p1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663" name="Google Shape;2663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5" name="Google Shape;2665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6" name="Google Shape;2666;p1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667" name="Google Shape;266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0" name="Google Shape;2670;p1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671" name="Google Shape;267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3" name="Google Shape;2673;p1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674" name="Google Shape;267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76" name="Google Shape;2676;p1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7" name="Google Shape;2677;p1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78" name="Google Shape;2678;p16"/>
          <p:cNvSpPr txBox="1">
            <a:spLocks noGrp="1"/>
          </p:cNvSpPr>
          <p:nvPr>
            <p:ph type="title"/>
          </p:nvPr>
        </p:nvSpPr>
        <p:spPr>
          <a:xfrm>
            <a:off x="9600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5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2679" name="Google Shape;2679;p16"/>
          <p:cNvSpPr txBox="1">
            <a:spLocks noGrp="1"/>
          </p:cNvSpPr>
          <p:nvPr>
            <p:ph type="title" idx="2" hasCustomPrompt="1"/>
          </p:nvPr>
        </p:nvSpPr>
        <p:spPr>
          <a:xfrm>
            <a:off x="899200" y="1612200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0" name="Google Shape;2680;p16"/>
          <p:cNvSpPr txBox="1">
            <a:spLocks noGrp="1"/>
          </p:cNvSpPr>
          <p:nvPr>
            <p:ph type="subTitle" idx="1"/>
          </p:nvPr>
        </p:nvSpPr>
        <p:spPr>
          <a:xfrm>
            <a:off x="9600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81" name="Google Shape;2681;p16"/>
          <p:cNvSpPr txBox="1">
            <a:spLocks noGrp="1"/>
          </p:cNvSpPr>
          <p:nvPr>
            <p:ph type="title" idx="3"/>
          </p:nvPr>
        </p:nvSpPr>
        <p:spPr>
          <a:xfrm>
            <a:off x="47548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5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2682" name="Google Shape;2682;p16"/>
          <p:cNvSpPr txBox="1">
            <a:spLocks noGrp="1"/>
          </p:cNvSpPr>
          <p:nvPr>
            <p:ph type="title" idx="4" hasCustomPrompt="1"/>
          </p:nvPr>
        </p:nvSpPr>
        <p:spPr>
          <a:xfrm>
            <a:off x="4694000" y="1595084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3" name="Google Shape;2683;p16"/>
          <p:cNvSpPr txBox="1">
            <a:spLocks noGrp="1"/>
          </p:cNvSpPr>
          <p:nvPr>
            <p:ph type="subTitle" idx="5"/>
          </p:nvPr>
        </p:nvSpPr>
        <p:spPr>
          <a:xfrm>
            <a:off x="47548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84" name="Google Shape;2684;p16"/>
          <p:cNvSpPr txBox="1">
            <a:spLocks noGrp="1"/>
          </p:cNvSpPr>
          <p:nvPr>
            <p:ph type="title" idx="6"/>
          </p:nvPr>
        </p:nvSpPr>
        <p:spPr>
          <a:xfrm>
            <a:off x="85496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5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2685" name="Google Shape;2685;p16"/>
          <p:cNvSpPr txBox="1">
            <a:spLocks noGrp="1"/>
          </p:cNvSpPr>
          <p:nvPr>
            <p:ph type="title" idx="7" hasCustomPrompt="1"/>
          </p:nvPr>
        </p:nvSpPr>
        <p:spPr>
          <a:xfrm>
            <a:off x="8488800" y="15952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6" name="Google Shape;2686;p16"/>
          <p:cNvSpPr txBox="1">
            <a:spLocks noGrp="1"/>
          </p:cNvSpPr>
          <p:nvPr>
            <p:ph type="subTitle" idx="8"/>
          </p:nvPr>
        </p:nvSpPr>
        <p:spPr>
          <a:xfrm>
            <a:off x="85496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87" name="Google Shape;2687;p16"/>
          <p:cNvSpPr txBox="1">
            <a:spLocks noGrp="1"/>
          </p:cNvSpPr>
          <p:nvPr>
            <p:ph type="title" idx="9"/>
          </p:nvPr>
        </p:nvSpPr>
        <p:spPr>
          <a:xfrm>
            <a:off x="9600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5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2688" name="Google Shape;2688;p16"/>
          <p:cNvSpPr txBox="1">
            <a:spLocks noGrp="1"/>
          </p:cNvSpPr>
          <p:nvPr>
            <p:ph type="title" idx="13" hasCustomPrompt="1"/>
          </p:nvPr>
        </p:nvSpPr>
        <p:spPr>
          <a:xfrm>
            <a:off x="899200" y="3870533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9" name="Google Shape;2689;p16"/>
          <p:cNvSpPr txBox="1">
            <a:spLocks noGrp="1"/>
          </p:cNvSpPr>
          <p:nvPr>
            <p:ph type="subTitle" idx="14"/>
          </p:nvPr>
        </p:nvSpPr>
        <p:spPr>
          <a:xfrm>
            <a:off x="9600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90" name="Google Shape;2690;p16"/>
          <p:cNvSpPr txBox="1">
            <a:spLocks noGrp="1"/>
          </p:cNvSpPr>
          <p:nvPr>
            <p:ph type="title" idx="15"/>
          </p:nvPr>
        </p:nvSpPr>
        <p:spPr>
          <a:xfrm>
            <a:off x="47548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5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2691" name="Google Shape;2691;p16"/>
          <p:cNvSpPr txBox="1">
            <a:spLocks noGrp="1"/>
          </p:cNvSpPr>
          <p:nvPr>
            <p:ph type="title" idx="16" hasCustomPrompt="1"/>
          </p:nvPr>
        </p:nvSpPr>
        <p:spPr>
          <a:xfrm>
            <a:off x="46940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2" name="Google Shape;2692;p16"/>
          <p:cNvSpPr txBox="1">
            <a:spLocks noGrp="1"/>
          </p:cNvSpPr>
          <p:nvPr>
            <p:ph type="subTitle" idx="17"/>
          </p:nvPr>
        </p:nvSpPr>
        <p:spPr>
          <a:xfrm>
            <a:off x="47548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93" name="Google Shape;2693;p16"/>
          <p:cNvSpPr txBox="1">
            <a:spLocks noGrp="1"/>
          </p:cNvSpPr>
          <p:nvPr>
            <p:ph type="title" idx="18"/>
          </p:nvPr>
        </p:nvSpPr>
        <p:spPr>
          <a:xfrm>
            <a:off x="85496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5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2694" name="Google Shape;2694;p16"/>
          <p:cNvSpPr txBox="1">
            <a:spLocks noGrp="1"/>
          </p:cNvSpPr>
          <p:nvPr>
            <p:ph type="title" idx="19" hasCustomPrompt="1"/>
          </p:nvPr>
        </p:nvSpPr>
        <p:spPr>
          <a:xfrm>
            <a:off x="84888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5" name="Google Shape;2695;p16"/>
          <p:cNvSpPr txBox="1">
            <a:spLocks noGrp="1"/>
          </p:cNvSpPr>
          <p:nvPr>
            <p:ph type="subTitle" idx="20"/>
          </p:nvPr>
        </p:nvSpPr>
        <p:spPr>
          <a:xfrm>
            <a:off x="85496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96" name="Google Shape;2696;p16"/>
          <p:cNvSpPr txBox="1">
            <a:spLocks noGrp="1"/>
          </p:cNvSpPr>
          <p:nvPr>
            <p:ph type="title" idx="21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7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chimes.wav"/>
          </p:stSnd>
        </p:sndAc>
      </p:transition>
    </mc:Choice>
    <mc:Fallback>
      <p:transition spd="slow">
        <p:sndAc>
          <p:stSnd>
            <p:snd r:embed="rId2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1pPr>
            <a:lvl2pPr marL="304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00" indent="0">
              <a:buNone/>
              <a:defRPr sz="1065">
                <a:solidFill>
                  <a:schemeClr val="tx1">
                    <a:tint val="75000"/>
                  </a:schemeClr>
                </a:solidFill>
              </a:defRPr>
            </a:lvl3pPr>
            <a:lvl4pPr marL="914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4pPr>
            <a:lvl5pPr marL="12192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5pPr>
            <a:lvl6pPr marL="15240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6pPr>
            <a:lvl7pPr marL="18288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7pPr>
            <a:lvl8pPr marL="21336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8pPr>
            <a:lvl9pPr marL="2438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4B45B-2DD6-44F8-A9D5-93B8954EC814}" type="datetimeFigureOut">
              <a:rPr lang="en-SG" smtClean="0"/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BFA1-AC82-4DCE-9A43-32F3A2C50930}" type="slidenum">
              <a:rPr lang="en-SG" smtClean="0"/>
            </a:fld>
            <a:endParaRPr lang="en-SG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5"/>
            </a:lvl1pPr>
            <a:lvl2pPr>
              <a:defRPr sz="1865"/>
            </a:lvl2pPr>
            <a:lvl3pPr>
              <a:defRPr sz="1600"/>
            </a:lvl3pPr>
            <a:lvl4pPr>
              <a:defRPr sz="1335"/>
            </a:lvl4pPr>
            <a:lvl5pPr>
              <a:defRPr sz="1335"/>
            </a:lvl5pPr>
            <a:lvl6pPr>
              <a:defRPr sz="1335"/>
            </a:lvl6pPr>
            <a:lvl7pPr>
              <a:defRPr sz="1335"/>
            </a:lvl7pPr>
            <a:lvl8pPr>
              <a:defRPr sz="1335"/>
            </a:lvl8pPr>
            <a:lvl9pPr>
              <a:defRPr sz="13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5"/>
            </a:lvl1pPr>
            <a:lvl2pPr marL="304800" indent="0">
              <a:buNone/>
              <a:defRPr sz="1865"/>
            </a:lvl2pPr>
            <a:lvl3pPr marL="609600" indent="0">
              <a:buNone/>
              <a:defRPr sz="1600"/>
            </a:lvl3pPr>
            <a:lvl4pPr marL="914400" indent="0">
              <a:buNone/>
              <a:defRPr sz="1335"/>
            </a:lvl4pPr>
            <a:lvl5pPr marL="1219200" indent="0">
              <a:buNone/>
              <a:defRPr sz="1335"/>
            </a:lvl5pPr>
            <a:lvl6pPr marL="1524000" indent="0">
              <a:buNone/>
              <a:defRPr sz="1335"/>
            </a:lvl6pPr>
            <a:lvl7pPr marL="1828800" indent="0">
              <a:buNone/>
              <a:defRPr sz="1335"/>
            </a:lvl7pPr>
            <a:lvl8pPr marL="2133600" indent="0">
              <a:buNone/>
              <a:defRPr sz="1335"/>
            </a:lvl8pPr>
            <a:lvl9pPr marL="2438400" indent="0">
              <a:buNone/>
              <a:defRPr sz="133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4B45B-2DD6-44F8-A9D5-93B8954EC814}" type="datetimeFigureOut">
              <a:rPr lang="en-SG" smtClean="0"/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BFA1-AC82-4DCE-9A43-32F3A2C50930}" type="slidenum">
              <a:rPr lang="en-SG" smtClean="0"/>
            </a:fld>
            <a:endParaRPr lang="en-SG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4B45B-2DD6-44F8-A9D5-93B8954EC814}" type="datetimeFigureOut">
              <a:rPr lang="en-SG" smtClean="0"/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BFA1-AC82-4DCE-9A43-32F3A2C50930}" type="slidenum">
              <a:rPr lang="en-SG" smtClean="0"/>
            </a:fld>
            <a:endParaRPr lang="en-SG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4B45B-2DD6-44F8-A9D5-93B8954EC814}" type="datetimeFigureOut">
              <a:rPr lang="en-SG" smtClean="0"/>
            </a:fld>
            <a:endParaRPr lang="en-S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BFA1-AC82-4DCE-9A43-32F3A2C50930}" type="slidenum">
              <a:rPr lang="en-SG" smtClean="0"/>
            </a:fld>
            <a:endParaRPr lang="en-SG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4B45B-2DD6-44F8-A9D5-93B8954EC814}" type="datetimeFigureOut">
              <a:rPr lang="en-SG" smtClean="0"/>
            </a:fld>
            <a:endParaRPr lang="en-S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BFA1-AC82-4DCE-9A43-32F3A2C50930}" type="slidenum">
              <a:rPr lang="en-SG" smtClean="0"/>
            </a:fld>
            <a:endParaRPr lang="en-SG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4B45B-2DD6-44F8-A9D5-93B8954EC814}" type="datetimeFigureOut">
              <a:rPr lang="en-SG" smtClean="0"/>
            </a:fld>
            <a:endParaRPr lang="en-S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BFA1-AC82-4DCE-9A43-32F3A2C50930}" type="slidenum">
              <a:rPr lang="en-SG" smtClean="0"/>
            </a:fld>
            <a:endParaRPr lang="en-SG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4B45B-2DD6-44F8-A9D5-93B8954EC814}" type="datetimeFigureOut">
              <a:rPr lang="en-SG" smtClean="0"/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BFA1-AC82-4DCE-9A43-32F3A2C50930}" type="slidenum">
              <a:rPr lang="en-SG" smtClean="0"/>
            </a:fld>
            <a:endParaRPr lang="en-SG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4B45B-2DD6-44F8-A9D5-93B8954EC814}" type="datetimeFigureOut">
              <a:rPr lang="en-SG" smtClean="0"/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BFA1-AC82-4DCE-9A43-32F3A2C50930}" type="slidenum">
              <a:rPr lang="en-SG" smtClean="0"/>
            </a:fld>
            <a:endParaRPr lang="en-SG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1.pn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4B45B-2DD6-44F8-A9D5-93B8954EC814}" type="datetimeFigureOut">
              <a:rPr lang="en-SG" smtClean="0"/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C5BFA1-AC82-4DCE-9A43-32F3A2C50930}" type="slidenum">
              <a:rPr lang="en-SG" smtClean="0"/>
            </a:fld>
            <a:endParaRPr lang="en-S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609600" rtl="0" eaLnBrk="1" latinLnBrk="0" hangingPunct="1">
        <a:spcBef>
          <a:spcPct val="0"/>
        </a:spcBef>
        <a:buNone/>
        <a:defRPr sz="29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5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35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»"/>
        <a:defRPr sz="1335" kern="1200">
          <a:solidFill>
            <a:schemeClr val="tx1"/>
          </a:solidFill>
          <a:latin typeface="+mn-lt"/>
          <a:ea typeface="+mn-ea"/>
          <a:cs typeface="+mn-cs"/>
        </a:defRPr>
      </a:lvl5pPr>
      <a:lvl6pPr marL="16764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6pPr>
      <a:lvl7pPr marL="19812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8pPr>
      <a:lvl9pPr marL="2590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microsoft.com/office/2007/relationships/hdphoto" Target="../media/image9.wdp"/><Relationship Id="rId7" Type="http://schemas.openxmlformats.org/officeDocument/2006/relationships/image" Target="../media/image8.png"/><Relationship Id="rId6" Type="http://schemas.microsoft.com/office/2007/relationships/hdphoto" Target="../media/image7.wdp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6" Type="http://schemas.openxmlformats.org/officeDocument/2006/relationships/notesSlide" Target="../notesSlides/notesSlide1.xml"/><Relationship Id="rId35" Type="http://schemas.openxmlformats.org/officeDocument/2006/relationships/slideLayout" Target="../slideLayouts/slideLayout1.xml"/><Relationship Id="rId34" Type="http://schemas.openxmlformats.org/officeDocument/2006/relationships/audio" Target="../media/audio1.wav"/><Relationship Id="rId33" Type="http://schemas.microsoft.com/office/2007/relationships/hdphoto" Target="../media/image32.wdp"/><Relationship Id="rId32" Type="http://schemas.openxmlformats.org/officeDocument/2006/relationships/image" Target="../media/image31.png"/><Relationship Id="rId31" Type="http://schemas.openxmlformats.org/officeDocument/2006/relationships/image" Target="../media/image30.png"/><Relationship Id="rId30" Type="http://schemas.openxmlformats.org/officeDocument/2006/relationships/image" Target="../media/image29.png"/><Relationship Id="rId3" Type="http://schemas.microsoft.com/office/2007/relationships/hdphoto" Target="../media/image4.wdp"/><Relationship Id="rId29" Type="http://schemas.openxmlformats.org/officeDocument/2006/relationships/image" Target="../media/image28.GIF"/><Relationship Id="rId28" Type="http://schemas.openxmlformats.org/officeDocument/2006/relationships/image" Target="../media/image27.png"/><Relationship Id="rId27" Type="http://schemas.microsoft.com/office/2007/relationships/media" Target="../media/media1.mp3"/><Relationship Id="rId26" Type="http://schemas.openxmlformats.org/officeDocument/2006/relationships/audio" Target="../media/media1.mp3"/><Relationship Id="rId25" Type="http://schemas.openxmlformats.org/officeDocument/2006/relationships/image" Target="../media/image26.emf"/><Relationship Id="rId24" Type="http://schemas.microsoft.com/office/2007/relationships/hdphoto" Target="../media/image25.wdp"/><Relationship Id="rId23" Type="http://schemas.openxmlformats.org/officeDocument/2006/relationships/image" Target="../media/image24.png"/><Relationship Id="rId22" Type="http://schemas.microsoft.com/office/2007/relationships/hdphoto" Target="../media/image23.wdp"/><Relationship Id="rId21" Type="http://schemas.openxmlformats.org/officeDocument/2006/relationships/image" Target="../media/image22.png"/><Relationship Id="rId20" Type="http://schemas.microsoft.com/office/2007/relationships/hdphoto" Target="../media/image21.wdp"/><Relationship Id="rId2" Type="http://schemas.openxmlformats.org/officeDocument/2006/relationships/image" Target="../media/image3.png"/><Relationship Id="rId19" Type="http://schemas.openxmlformats.org/officeDocument/2006/relationships/image" Target="../media/image20.png"/><Relationship Id="rId18" Type="http://schemas.microsoft.com/office/2007/relationships/hdphoto" Target="../media/image19.wdp"/><Relationship Id="rId17" Type="http://schemas.openxmlformats.org/officeDocument/2006/relationships/image" Target="../media/image18.png"/><Relationship Id="rId16" Type="http://schemas.microsoft.com/office/2007/relationships/hdphoto" Target="../media/image17.wdp"/><Relationship Id="rId15" Type="http://schemas.openxmlformats.org/officeDocument/2006/relationships/image" Target="../media/image16.png"/><Relationship Id="rId14" Type="http://schemas.microsoft.com/office/2007/relationships/hdphoto" Target="../media/image15.wdp"/><Relationship Id="rId13" Type="http://schemas.openxmlformats.org/officeDocument/2006/relationships/image" Target="../media/image14.png"/><Relationship Id="rId12" Type="http://schemas.microsoft.com/office/2007/relationships/hdphoto" Target="../media/image13.wdp"/><Relationship Id="rId11" Type="http://schemas.openxmlformats.org/officeDocument/2006/relationships/image" Target="../media/image12.png"/><Relationship Id="rId10" Type="http://schemas.microsoft.com/office/2007/relationships/hdphoto" Target="../media/image11.wdp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audio" Target="../media/audio7.wav"/><Relationship Id="rId8" Type="http://schemas.openxmlformats.org/officeDocument/2006/relationships/image" Target="../media/image30.png"/><Relationship Id="rId7" Type="http://schemas.openxmlformats.org/officeDocument/2006/relationships/image" Target="../media/image27.png"/><Relationship Id="rId6" Type="http://schemas.microsoft.com/office/2007/relationships/media" Target="../media/audio6.wav"/><Relationship Id="rId5" Type="http://schemas.openxmlformats.org/officeDocument/2006/relationships/audio" Target="../media/audio6.wav"/><Relationship Id="rId4" Type="http://schemas.openxmlformats.org/officeDocument/2006/relationships/image" Target="../media/image62.png"/><Relationship Id="rId3" Type="http://schemas.openxmlformats.org/officeDocument/2006/relationships/image" Target="../media/image63.jpeg"/><Relationship Id="rId2" Type="http://schemas.openxmlformats.org/officeDocument/2006/relationships/image" Target="../media/image60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audio" Target="../media/audio9.wav"/><Relationship Id="rId8" Type="http://schemas.openxmlformats.org/officeDocument/2006/relationships/image" Target="../media/image30.png"/><Relationship Id="rId7" Type="http://schemas.openxmlformats.org/officeDocument/2006/relationships/image" Target="../media/image27.png"/><Relationship Id="rId6" Type="http://schemas.microsoft.com/office/2007/relationships/media" Target="../media/audio8.wav"/><Relationship Id="rId5" Type="http://schemas.openxmlformats.org/officeDocument/2006/relationships/audio" Target="../media/audio8.wav"/><Relationship Id="rId4" Type="http://schemas.openxmlformats.org/officeDocument/2006/relationships/image" Target="../media/image62.png"/><Relationship Id="rId3" Type="http://schemas.openxmlformats.org/officeDocument/2006/relationships/image" Target="../media/image64.jpeg"/><Relationship Id="rId2" Type="http://schemas.openxmlformats.org/officeDocument/2006/relationships/image" Target="../media/image60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audio" Target="../media/audio11.wav"/><Relationship Id="rId8" Type="http://schemas.openxmlformats.org/officeDocument/2006/relationships/image" Target="../media/image30.png"/><Relationship Id="rId7" Type="http://schemas.openxmlformats.org/officeDocument/2006/relationships/image" Target="../media/image27.png"/><Relationship Id="rId6" Type="http://schemas.microsoft.com/office/2007/relationships/media" Target="../media/audio10.wav"/><Relationship Id="rId5" Type="http://schemas.openxmlformats.org/officeDocument/2006/relationships/audio" Target="../media/audio10.wav"/><Relationship Id="rId4" Type="http://schemas.openxmlformats.org/officeDocument/2006/relationships/image" Target="../media/image62.png"/><Relationship Id="rId3" Type="http://schemas.openxmlformats.org/officeDocument/2006/relationships/image" Target="../media/image65.jpeg"/><Relationship Id="rId2" Type="http://schemas.openxmlformats.org/officeDocument/2006/relationships/image" Target="../media/image60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audio" Target="../media/audio13.wav"/><Relationship Id="rId7" Type="http://schemas.openxmlformats.org/officeDocument/2006/relationships/image" Target="../media/image30.png"/><Relationship Id="rId6" Type="http://schemas.openxmlformats.org/officeDocument/2006/relationships/image" Target="../media/image27.png"/><Relationship Id="rId5" Type="http://schemas.microsoft.com/office/2007/relationships/media" Target="../media/audio12.wav"/><Relationship Id="rId4" Type="http://schemas.openxmlformats.org/officeDocument/2006/relationships/audio" Target="../media/audio12.wav"/><Relationship Id="rId3" Type="http://schemas.openxmlformats.org/officeDocument/2006/relationships/image" Target="../media/image66.png"/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audio" Target="../media/audio15.wav"/><Relationship Id="rId8" Type="http://schemas.openxmlformats.org/officeDocument/2006/relationships/image" Target="../media/image30.png"/><Relationship Id="rId7" Type="http://schemas.openxmlformats.org/officeDocument/2006/relationships/image" Target="../media/image27.png"/><Relationship Id="rId6" Type="http://schemas.microsoft.com/office/2007/relationships/media" Target="../media/audio14.wav"/><Relationship Id="rId5" Type="http://schemas.openxmlformats.org/officeDocument/2006/relationships/audio" Target="../media/audio14.wav"/><Relationship Id="rId4" Type="http://schemas.microsoft.com/office/2007/relationships/hdphoto" Target="../media/image68.wdp"/><Relationship Id="rId3" Type="http://schemas.openxmlformats.org/officeDocument/2006/relationships/image" Target="../media/image67.png"/><Relationship Id="rId2" Type="http://schemas.openxmlformats.org/officeDocument/2006/relationships/image" Target="../media/image60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audio" Target="../media/audio17.wav"/><Relationship Id="rId7" Type="http://schemas.openxmlformats.org/officeDocument/2006/relationships/image" Target="../media/image30.png"/><Relationship Id="rId6" Type="http://schemas.openxmlformats.org/officeDocument/2006/relationships/image" Target="../media/image27.png"/><Relationship Id="rId5" Type="http://schemas.microsoft.com/office/2007/relationships/media" Target="../media/audio16.wav"/><Relationship Id="rId4" Type="http://schemas.openxmlformats.org/officeDocument/2006/relationships/audio" Target="../media/audio16.wav"/><Relationship Id="rId3" Type="http://schemas.openxmlformats.org/officeDocument/2006/relationships/image" Target="../media/image69.png"/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audio" Target="../media/audio19.wav"/><Relationship Id="rId7" Type="http://schemas.openxmlformats.org/officeDocument/2006/relationships/image" Target="../media/image30.png"/><Relationship Id="rId6" Type="http://schemas.openxmlformats.org/officeDocument/2006/relationships/image" Target="../media/image27.png"/><Relationship Id="rId5" Type="http://schemas.microsoft.com/office/2007/relationships/media" Target="../media/audio18.wav"/><Relationship Id="rId4" Type="http://schemas.openxmlformats.org/officeDocument/2006/relationships/audio" Target="../media/audio18.wav"/><Relationship Id="rId3" Type="http://schemas.openxmlformats.org/officeDocument/2006/relationships/image" Target="../media/image70.png"/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0.png"/><Relationship Id="rId8" Type="http://schemas.microsoft.com/office/2007/relationships/hdphoto" Target="../media/image49.wdp"/><Relationship Id="rId7" Type="http://schemas.openxmlformats.org/officeDocument/2006/relationships/image" Target="../media/image48.png"/><Relationship Id="rId6" Type="http://schemas.microsoft.com/office/2007/relationships/hdphoto" Target="../media/image47.wdp"/><Relationship Id="rId5" Type="http://schemas.openxmlformats.org/officeDocument/2006/relationships/image" Target="../media/image46.png"/><Relationship Id="rId4" Type="http://schemas.microsoft.com/office/2007/relationships/hdphoto" Target="../media/image45.wdp"/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audio" Target="../media/media3.mp3"/><Relationship Id="rId8" Type="http://schemas.openxmlformats.org/officeDocument/2006/relationships/image" Target="../media/image78.png"/><Relationship Id="rId7" Type="http://schemas.openxmlformats.org/officeDocument/2006/relationships/image" Target="../media/image77.png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microsoft.com/office/2007/relationships/hdphoto" Target="../media/image74.wdp"/><Relationship Id="rId30" Type="http://schemas.openxmlformats.org/officeDocument/2006/relationships/slideLayout" Target="../slideLayouts/slideLayout2.xml"/><Relationship Id="rId3" Type="http://schemas.openxmlformats.org/officeDocument/2006/relationships/image" Target="../media/image73.png"/><Relationship Id="rId29" Type="http://schemas.openxmlformats.org/officeDocument/2006/relationships/audio" Target="../media/audio3.wav"/><Relationship Id="rId28" Type="http://schemas.openxmlformats.org/officeDocument/2006/relationships/image" Target="../media/image30.png"/><Relationship Id="rId27" Type="http://schemas.microsoft.com/office/2007/relationships/media" Target="../media/audio4.wav"/><Relationship Id="rId26" Type="http://schemas.openxmlformats.org/officeDocument/2006/relationships/audio" Target="../media/audio4.wav"/><Relationship Id="rId25" Type="http://schemas.microsoft.com/office/2007/relationships/media" Target="../media/audio6.wav"/><Relationship Id="rId24" Type="http://schemas.openxmlformats.org/officeDocument/2006/relationships/audio" Target="../media/audio6.wav"/><Relationship Id="rId23" Type="http://schemas.microsoft.com/office/2007/relationships/media" Target="../media/audio8.wav"/><Relationship Id="rId22" Type="http://schemas.openxmlformats.org/officeDocument/2006/relationships/audio" Target="../media/audio8.wav"/><Relationship Id="rId21" Type="http://schemas.microsoft.com/office/2007/relationships/media" Target="../media/audio10.wav"/><Relationship Id="rId20" Type="http://schemas.openxmlformats.org/officeDocument/2006/relationships/audio" Target="../media/audio10.wav"/><Relationship Id="rId2" Type="http://schemas.openxmlformats.org/officeDocument/2006/relationships/image" Target="../media/image72.png"/><Relationship Id="rId19" Type="http://schemas.microsoft.com/office/2007/relationships/media" Target="../media/audio14.wav"/><Relationship Id="rId18" Type="http://schemas.openxmlformats.org/officeDocument/2006/relationships/audio" Target="../media/audio14.wav"/><Relationship Id="rId17" Type="http://schemas.microsoft.com/office/2007/relationships/media" Target="../media/audio16.wav"/><Relationship Id="rId16" Type="http://schemas.openxmlformats.org/officeDocument/2006/relationships/audio" Target="../media/audio16.wav"/><Relationship Id="rId15" Type="http://schemas.microsoft.com/office/2007/relationships/media" Target="../media/audio12.wav"/><Relationship Id="rId14" Type="http://schemas.openxmlformats.org/officeDocument/2006/relationships/audio" Target="../media/audio12.wav"/><Relationship Id="rId13" Type="http://schemas.microsoft.com/office/2007/relationships/media" Target="../media/audio18.wav"/><Relationship Id="rId12" Type="http://schemas.openxmlformats.org/officeDocument/2006/relationships/audio" Target="../media/audio18.wav"/><Relationship Id="rId11" Type="http://schemas.openxmlformats.org/officeDocument/2006/relationships/image" Target="../media/image27.png"/><Relationship Id="rId10" Type="http://schemas.microsoft.com/office/2007/relationships/media" Target="../media/media3.mp3"/><Relationship Id="rId1" Type="http://schemas.openxmlformats.org/officeDocument/2006/relationships/image" Target="../media/image71.jpe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png"/><Relationship Id="rId8" Type="http://schemas.microsoft.com/office/2007/relationships/media" Target="../media/audio18.wav"/><Relationship Id="rId7" Type="http://schemas.openxmlformats.org/officeDocument/2006/relationships/audio" Target="../media/audio18.wav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3" Type="http://schemas.microsoft.com/office/2007/relationships/hdphoto" Target="../media/image74.wdp"/><Relationship Id="rId28" Type="http://schemas.openxmlformats.org/officeDocument/2006/relationships/slideLayout" Target="../slideLayouts/slideLayout2.xml"/><Relationship Id="rId27" Type="http://schemas.openxmlformats.org/officeDocument/2006/relationships/image" Target="../media/image30.png"/><Relationship Id="rId26" Type="http://schemas.microsoft.com/office/2007/relationships/media" Target="../media/media4.mp3"/><Relationship Id="rId25" Type="http://schemas.openxmlformats.org/officeDocument/2006/relationships/audio" Target="../media/media4.mp3"/><Relationship Id="rId24" Type="http://schemas.openxmlformats.org/officeDocument/2006/relationships/image" Target="../media/image79.png"/><Relationship Id="rId23" Type="http://schemas.microsoft.com/office/2007/relationships/media" Target="../media/audio4.wav"/><Relationship Id="rId22" Type="http://schemas.openxmlformats.org/officeDocument/2006/relationships/audio" Target="../media/audio4.wav"/><Relationship Id="rId21" Type="http://schemas.microsoft.com/office/2007/relationships/media" Target="../media/audio6.wav"/><Relationship Id="rId20" Type="http://schemas.openxmlformats.org/officeDocument/2006/relationships/audio" Target="../media/audio6.wav"/><Relationship Id="rId2" Type="http://schemas.openxmlformats.org/officeDocument/2006/relationships/image" Target="../media/image73.png"/><Relationship Id="rId19" Type="http://schemas.microsoft.com/office/2007/relationships/media" Target="../media/audio8.wav"/><Relationship Id="rId18" Type="http://schemas.openxmlformats.org/officeDocument/2006/relationships/audio" Target="../media/audio8.wav"/><Relationship Id="rId17" Type="http://schemas.microsoft.com/office/2007/relationships/media" Target="../media/audio10.wav"/><Relationship Id="rId16" Type="http://schemas.openxmlformats.org/officeDocument/2006/relationships/audio" Target="../media/audio10.wav"/><Relationship Id="rId15" Type="http://schemas.microsoft.com/office/2007/relationships/media" Target="../media/audio14.wav"/><Relationship Id="rId14" Type="http://schemas.openxmlformats.org/officeDocument/2006/relationships/audio" Target="../media/audio14.wav"/><Relationship Id="rId13" Type="http://schemas.microsoft.com/office/2007/relationships/media" Target="../media/audio16.wav"/><Relationship Id="rId12" Type="http://schemas.openxmlformats.org/officeDocument/2006/relationships/audio" Target="../media/audio16.wav"/><Relationship Id="rId11" Type="http://schemas.microsoft.com/office/2007/relationships/media" Target="../media/audio12.wav"/><Relationship Id="rId10" Type="http://schemas.openxmlformats.org/officeDocument/2006/relationships/audio" Target="../media/audio12.wav"/><Relationship Id="rId1" Type="http://schemas.openxmlformats.org/officeDocument/2006/relationships/image" Target="../media/image71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microsoft.com/office/2007/relationships/hdphoto" Target="../media/image35.wdp"/><Relationship Id="rId3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image" Target="../media/image33.jpe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audio" Target="../media/audio20.wav"/><Relationship Id="rId3" Type="http://schemas.openxmlformats.org/officeDocument/2006/relationships/image" Target="../media/image30.png"/><Relationship Id="rId2" Type="http://schemas.openxmlformats.org/officeDocument/2006/relationships/image" Target="../media/image64.jpeg"/><Relationship Id="rId1" Type="http://schemas.openxmlformats.org/officeDocument/2006/relationships/image" Target="../media/image71.jpe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audio" Target="../media/audio20.wav"/><Relationship Id="rId3" Type="http://schemas.openxmlformats.org/officeDocument/2006/relationships/image" Target="../media/image30.png"/><Relationship Id="rId2" Type="http://schemas.openxmlformats.org/officeDocument/2006/relationships/image" Target="../media/image69.png"/><Relationship Id="rId1" Type="http://schemas.openxmlformats.org/officeDocument/2006/relationships/image" Target="../media/image71.jpe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audio" Target="../media/audio20.wav"/><Relationship Id="rId3" Type="http://schemas.openxmlformats.org/officeDocument/2006/relationships/image" Target="../media/image30.png"/><Relationship Id="rId2" Type="http://schemas.openxmlformats.org/officeDocument/2006/relationships/image" Target="../media/image61.jpeg"/><Relationship Id="rId1" Type="http://schemas.openxmlformats.org/officeDocument/2006/relationships/image" Target="../media/image71.jpe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audio" Target="../media/audio20.wav"/><Relationship Id="rId3" Type="http://schemas.openxmlformats.org/officeDocument/2006/relationships/image" Target="../media/image30.png"/><Relationship Id="rId2" Type="http://schemas.openxmlformats.org/officeDocument/2006/relationships/image" Target="../media/image70.png"/><Relationship Id="rId1" Type="http://schemas.openxmlformats.org/officeDocument/2006/relationships/image" Target="../media/image71.jpe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audio" Target="../media/audio20.wav"/><Relationship Id="rId3" Type="http://schemas.openxmlformats.org/officeDocument/2006/relationships/image" Target="../media/image30.png"/><Relationship Id="rId2" Type="http://schemas.openxmlformats.org/officeDocument/2006/relationships/image" Target="../media/image65.jpeg"/><Relationship Id="rId1" Type="http://schemas.openxmlformats.org/officeDocument/2006/relationships/image" Target="../media/image71.jpeg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audio" Target="../media/audio20.wav"/><Relationship Id="rId4" Type="http://schemas.openxmlformats.org/officeDocument/2006/relationships/image" Target="../media/image30.png"/><Relationship Id="rId3" Type="http://schemas.microsoft.com/office/2007/relationships/hdphoto" Target="../media/image68.wdp"/><Relationship Id="rId2" Type="http://schemas.openxmlformats.org/officeDocument/2006/relationships/image" Target="../media/image67.png"/><Relationship Id="rId1" Type="http://schemas.openxmlformats.org/officeDocument/2006/relationships/image" Target="../media/image71.jpe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audio" Target="../media/audio20.wav"/><Relationship Id="rId3" Type="http://schemas.openxmlformats.org/officeDocument/2006/relationships/image" Target="../media/image30.png"/><Relationship Id="rId2" Type="http://schemas.openxmlformats.org/officeDocument/2006/relationships/image" Target="../media/image80.jpeg"/><Relationship Id="rId1" Type="http://schemas.openxmlformats.org/officeDocument/2006/relationships/image" Target="../media/image71.jpeg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audio" Target="../media/audio20.wav"/><Relationship Id="rId3" Type="http://schemas.openxmlformats.org/officeDocument/2006/relationships/image" Target="../media/image30.png"/><Relationship Id="rId2" Type="http://schemas.openxmlformats.org/officeDocument/2006/relationships/image" Target="../media/image63.jpeg"/><Relationship Id="rId1" Type="http://schemas.openxmlformats.org/officeDocument/2006/relationships/image" Target="../media/image71.jpe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0.png"/><Relationship Id="rId8" Type="http://schemas.microsoft.com/office/2007/relationships/hdphoto" Target="../media/image49.wdp"/><Relationship Id="rId7" Type="http://schemas.openxmlformats.org/officeDocument/2006/relationships/image" Target="../media/image48.png"/><Relationship Id="rId6" Type="http://schemas.microsoft.com/office/2007/relationships/hdphoto" Target="../media/image47.wdp"/><Relationship Id="rId5" Type="http://schemas.openxmlformats.org/officeDocument/2006/relationships/image" Target="../media/image46.png"/><Relationship Id="rId4" Type="http://schemas.microsoft.com/office/2007/relationships/hdphoto" Target="../media/image45.wdp"/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9" Type="http://schemas.microsoft.com/office/2007/relationships/media" Target="../media/media3.mp3"/><Relationship Id="rId8" Type="http://schemas.openxmlformats.org/officeDocument/2006/relationships/audio" Target="../media/media3.mp3"/><Relationship Id="rId7" Type="http://schemas.openxmlformats.org/officeDocument/2006/relationships/image" Target="../media/image78.png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30" Type="http://schemas.openxmlformats.org/officeDocument/2006/relationships/slideLayout" Target="../slideLayouts/slideLayout2.xml"/><Relationship Id="rId3" Type="http://schemas.microsoft.com/office/2007/relationships/hdphoto" Target="../media/image74.wdp"/><Relationship Id="rId29" Type="http://schemas.openxmlformats.org/officeDocument/2006/relationships/audio" Target="../media/audio3.wav"/><Relationship Id="rId28" Type="http://schemas.openxmlformats.org/officeDocument/2006/relationships/image" Target="../media/image30.png"/><Relationship Id="rId27" Type="http://schemas.openxmlformats.org/officeDocument/2006/relationships/image" Target="../media/image81.png"/><Relationship Id="rId26" Type="http://schemas.microsoft.com/office/2007/relationships/media" Target="../media/audio4.wav"/><Relationship Id="rId25" Type="http://schemas.openxmlformats.org/officeDocument/2006/relationships/audio" Target="../media/audio4.wav"/><Relationship Id="rId24" Type="http://schemas.microsoft.com/office/2007/relationships/media" Target="../media/audio6.wav"/><Relationship Id="rId23" Type="http://schemas.openxmlformats.org/officeDocument/2006/relationships/audio" Target="../media/audio6.wav"/><Relationship Id="rId22" Type="http://schemas.microsoft.com/office/2007/relationships/media" Target="../media/audio8.wav"/><Relationship Id="rId21" Type="http://schemas.openxmlformats.org/officeDocument/2006/relationships/audio" Target="../media/audio8.wav"/><Relationship Id="rId20" Type="http://schemas.microsoft.com/office/2007/relationships/media" Target="../media/audio10.wav"/><Relationship Id="rId2" Type="http://schemas.openxmlformats.org/officeDocument/2006/relationships/image" Target="../media/image73.png"/><Relationship Id="rId19" Type="http://schemas.openxmlformats.org/officeDocument/2006/relationships/audio" Target="../media/audio10.wav"/><Relationship Id="rId18" Type="http://schemas.microsoft.com/office/2007/relationships/media" Target="../media/audio14.wav"/><Relationship Id="rId17" Type="http://schemas.openxmlformats.org/officeDocument/2006/relationships/audio" Target="../media/audio14.wav"/><Relationship Id="rId16" Type="http://schemas.microsoft.com/office/2007/relationships/media" Target="../media/audio16.wav"/><Relationship Id="rId15" Type="http://schemas.openxmlformats.org/officeDocument/2006/relationships/audio" Target="../media/audio16.wav"/><Relationship Id="rId14" Type="http://schemas.microsoft.com/office/2007/relationships/media" Target="../media/audio12.wav"/><Relationship Id="rId13" Type="http://schemas.openxmlformats.org/officeDocument/2006/relationships/audio" Target="../media/audio12.wav"/><Relationship Id="rId12" Type="http://schemas.microsoft.com/office/2007/relationships/media" Target="../media/audio18.wav"/><Relationship Id="rId11" Type="http://schemas.openxmlformats.org/officeDocument/2006/relationships/audio" Target="../media/audio18.wav"/><Relationship Id="rId10" Type="http://schemas.openxmlformats.org/officeDocument/2006/relationships/image" Target="../media/image27.png"/><Relationship Id="rId1" Type="http://schemas.openxmlformats.org/officeDocument/2006/relationships/image" Target="../media/image71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.xml"/><Relationship Id="rId8" Type="http://schemas.openxmlformats.org/officeDocument/2006/relationships/audio" Target="../media/audio1.wav"/><Relationship Id="rId7" Type="http://schemas.openxmlformats.org/officeDocument/2006/relationships/image" Target="../media/image41.png"/><Relationship Id="rId6" Type="http://schemas.openxmlformats.org/officeDocument/2006/relationships/image" Target="../media/image30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0" Type="http://schemas.openxmlformats.org/officeDocument/2006/relationships/notesSlide" Target="../notesSlides/notesSlide2.xml"/><Relationship Id="rId1" Type="http://schemas.openxmlformats.org/officeDocument/2006/relationships/image" Target="../media/image36.png"/></Relationships>
</file>

<file path=ppt/slides/_rels/slide3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5" Type="http://schemas.openxmlformats.org/officeDocument/2006/relationships/image" Target="../media/image30.png"/><Relationship Id="rId4" Type="http://schemas.microsoft.com/office/2007/relationships/hdphoto" Target="../media/image85.wdp"/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image" Target="../media/image82.jpeg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0.png"/><Relationship Id="rId8" Type="http://schemas.microsoft.com/office/2007/relationships/hdphoto" Target="../media/image85.wdp"/><Relationship Id="rId7" Type="http://schemas.openxmlformats.org/officeDocument/2006/relationships/image" Target="../media/image84.png"/><Relationship Id="rId6" Type="http://schemas.microsoft.com/office/2007/relationships/hdphoto" Target="../media/image89.wdp"/><Relationship Id="rId5" Type="http://schemas.openxmlformats.org/officeDocument/2006/relationships/image" Target="../media/image88.png"/><Relationship Id="rId4" Type="http://schemas.microsoft.com/office/2007/relationships/hdphoto" Target="../media/image87.wdp"/><Relationship Id="rId3" Type="http://schemas.openxmlformats.org/officeDocument/2006/relationships/image" Target="../media/image86.png"/><Relationship Id="rId2" Type="http://schemas.openxmlformats.org/officeDocument/2006/relationships/image" Target="../media/image83.png"/><Relationship Id="rId11" Type="http://schemas.openxmlformats.org/officeDocument/2006/relationships/slideLayout" Target="../slideLayouts/slideLayout2.xml"/><Relationship Id="rId10" Type="http://schemas.openxmlformats.org/officeDocument/2006/relationships/audio" Target="../media/audio2.wav"/><Relationship Id="rId1" Type="http://schemas.openxmlformats.org/officeDocument/2006/relationships/image" Target="../media/image82.jpeg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0.png"/><Relationship Id="rId8" Type="http://schemas.microsoft.com/office/2007/relationships/hdphoto" Target="../media/image49.wdp"/><Relationship Id="rId7" Type="http://schemas.openxmlformats.org/officeDocument/2006/relationships/image" Target="../media/image48.png"/><Relationship Id="rId6" Type="http://schemas.microsoft.com/office/2007/relationships/hdphoto" Target="../media/image47.wdp"/><Relationship Id="rId5" Type="http://schemas.openxmlformats.org/officeDocument/2006/relationships/image" Target="../media/image46.png"/><Relationship Id="rId4" Type="http://schemas.microsoft.com/office/2007/relationships/hdphoto" Target="../media/image45.wdp"/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42.jpeg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image" Target="../media/image66.png"/><Relationship Id="rId8" Type="http://schemas.openxmlformats.org/officeDocument/2006/relationships/image" Target="../media/image65.jpeg"/><Relationship Id="rId7" Type="http://schemas.openxmlformats.org/officeDocument/2006/relationships/image" Target="../media/image64.jpeg"/><Relationship Id="rId6" Type="http://schemas.openxmlformats.org/officeDocument/2006/relationships/image" Target="../media/image63.jpeg"/><Relationship Id="rId5" Type="http://schemas.openxmlformats.org/officeDocument/2006/relationships/image" Target="../media/image61.jpeg"/><Relationship Id="rId4" Type="http://schemas.openxmlformats.org/officeDocument/2006/relationships/image" Target="../media/image69.png"/><Relationship Id="rId3" Type="http://schemas.openxmlformats.org/officeDocument/2006/relationships/image" Target="../media/image70.png"/><Relationship Id="rId2" Type="http://schemas.openxmlformats.org/officeDocument/2006/relationships/image" Target="../media/image30.png"/><Relationship Id="rId12" Type="http://schemas.openxmlformats.org/officeDocument/2006/relationships/slideLayout" Target="../slideLayouts/slideLayout2.xml"/><Relationship Id="rId11" Type="http://schemas.openxmlformats.org/officeDocument/2006/relationships/audio" Target="../media/audio3.wav"/><Relationship Id="rId10" Type="http://schemas.openxmlformats.org/officeDocument/2006/relationships/image" Target="../media/image90.jpeg"/><Relationship Id="rId1" Type="http://schemas.openxmlformats.org/officeDocument/2006/relationships/image" Target="../media/image82.jpeg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png"/><Relationship Id="rId8" Type="http://schemas.microsoft.com/office/2007/relationships/media" Target="../media/audio18.wav"/><Relationship Id="rId7" Type="http://schemas.openxmlformats.org/officeDocument/2006/relationships/audio" Target="../media/audio18.wav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3" Type="http://schemas.microsoft.com/office/2007/relationships/hdphoto" Target="../media/image74.wdp"/><Relationship Id="rId27" Type="http://schemas.openxmlformats.org/officeDocument/2006/relationships/slideLayout" Target="../slideLayouts/slideLayout2.xml"/><Relationship Id="rId26" Type="http://schemas.openxmlformats.org/officeDocument/2006/relationships/image" Target="../media/image30.png"/><Relationship Id="rId25" Type="http://schemas.microsoft.com/office/2007/relationships/media" Target="../media/media4.mp3"/><Relationship Id="rId24" Type="http://schemas.openxmlformats.org/officeDocument/2006/relationships/audio" Target="../media/media4.mp3"/><Relationship Id="rId23" Type="http://schemas.microsoft.com/office/2007/relationships/media" Target="../media/audio4.wav"/><Relationship Id="rId22" Type="http://schemas.openxmlformats.org/officeDocument/2006/relationships/audio" Target="../media/audio4.wav"/><Relationship Id="rId21" Type="http://schemas.microsoft.com/office/2007/relationships/media" Target="../media/audio6.wav"/><Relationship Id="rId20" Type="http://schemas.openxmlformats.org/officeDocument/2006/relationships/audio" Target="../media/audio6.wav"/><Relationship Id="rId2" Type="http://schemas.openxmlformats.org/officeDocument/2006/relationships/image" Target="../media/image73.png"/><Relationship Id="rId19" Type="http://schemas.microsoft.com/office/2007/relationships/media" Target="../media/audio8.wav"/><Relationship Id="rId18" Type="http://schemas.openxmlformats.org/officeDocument/2006/relationships/audio" Target="../media/audio8.wav"/><Relationship Id="rId17" Type="http://schemas.microsoft.com/office/2007/relationships/media" Target="../media/audio10.wav"/><Relationship Id="rId16" Type="http://schemas.openxmlformats.org/officeDocument/2006/relationships/audio" Target="../media/audio10.wav"/><Relationship Id="rId15" Type="http://schemas.microsoft.com/office/2007/relationships/media" Target="../media/audio14.wav"/><Relationship Id="rId14" Type="http://schemas.openxmlformats.org/officeDocument/2006/relationships/audio" Target="../media/audio14.wav"/><Relationship Id="rId13" Type="http://schemas.microsoft.com/office/2007/relationships/media" Target="../media/audio16.wav"/><Relationship Id="rId12" Type="http://schemas.openxmlformats.org/officeDocument/2006/relationships/audio" Target="../media/audio16.wav"/><Relationship Id="rId11" Type="http://schemas.microsoft.com/office/2007/relationships/media" Target="../media/audio12.wav"/><Relationship Id="rId10" Type="http://schemas.openxmlformats.org/officeDocument/2006/relationships/audio" Target="../media/audio12.wav"/><Relationship Id="rId1" Type="http://schemas.openxmlformats.org/officeDocument/2006/relationships/image" Target="../media/image71.jpeg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image" Target="../media/image99.svg"/><Relationship Id="rId8" Type="http://schemas.openxmlformats.org/officeDocument/2006/relationships/image" Target="../media/image98.png"/><Relationship Id="rId7" Type="http://schemas.openxmlformats.org/officeDocument/2006/relationships/image" Target="../media/image97.svg"/><Relationship Id="rId6" Type="http://schemas.openxmlformats.org/officeDocument/2006/relationships/image" Target="../media/image96.png"/><Relationship Id="rId5" Type="http://schemas.openxmlformats.org/officeDocument/2006/relationships/image" Target="../media/image95.svg"/><Relationship Id="rId4" Type="http://schemas.openxmlformats.org/officeDocument/2006/relationships/image" Target="../media/image94.png"/><Relationship Id="rId3" Type="http://schemas.openxmlformats.org/officeDocument/2006/relationships/image" Target="../media/image93.svg"/><Relationship Id="rId2" Type="http://schemas.openxmlformats.org/officeDocument/2006/relationships/image" Target="../media/image92.png"/><Relationship Id="rId18" Type="http://schemas.openxmlformats.org/officeDocument/2006/relationships/slideLayout" Target="../slideLayouts/slideLayout19.xml"/><Relationship Id="rId17" Type="http://schemas.openxmlformats.org/officeDocument/2006/relationships/audio" Target="../media/audio21.wav"/><Relationship Id="rId16" Type="http://schemas.openxmlformats.org/officeDocument/2006/relationships/image" Target="../media/image27.png"/><Relationship Id="rId15" Type="http://schemas.microsoft.com/office/2007/relationships/media" Target="../media/media1.mp3"/><Relationship Id="rId14" Type="http://schemas.openxmlformats.org/officeDocument/2006/relationships/audio" Target="../media/media1.mp3"/><Relationship Id="rId13" Type="http://schemas.openxmlformats.org/officeDocument/2006/relationships/image" Target="../media/image102.GIF"/><Relationship Id="rId12" Type="http://schemas.openxmlformats.org/officeDocument/2006/relationships/image" Target="../media/image30.png"/><Relationship Id="rId11" Type="http://schemas.openxmlformats.org/officeDocument/2006/relationships/image" Target="../media/image101.svg"/><Relationship Id="rId10" Type="http://schemas.openxmlformats.org/officeDocument/2006/relationships/image" Target="../media/image100.png"/><Relationship Id="rId1" Type="http://schemas.openxmlformats.org/officeDocument/2006/relationships/image" Target="../media/image91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30.png"/><Relationship Id="rId8" Type="http://schemas.microsoft.com/office/2007/relationships/hdphoto" Target="../media/image49.wdp"/><Relationship Id="rId7" Type="http://schemas.openxmlformats.org/officeDocument/2006/relationships/image" Target="../media/image48.png"/><Relationship Id="rId6" Type="http://schemas.microsoft.com/office/2007/relationships/hdphoto" Target="../media/image47.wdp"/><Relationship Id="rId5" Type="http://schemas.openxmlformats.org/officeDocument/2006/relationships/image" Target="../media/image46.png"/><Relationship Id="rId4" Type="http://schemas.microsoft.com/office/2007/relationships/hdphoto" Target="../media/image45.wdp"/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42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0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audio" Target="../media/audio2.wav"/><Relationship Id="rId6" Type="http://schemas.openxmlformats.org/officeDocument/2006/relationships/image" Target="../media/image30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51.jpe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image" Target="../media/image30.png"/><Relationship Id="rId4" Type="http://schemas.microsoft.com/office/2007/relationships/hdphoto" Target="../media/image58.wdp"/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image" Target="../media/image51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0.png"/><Relationship Id="rId8" Type="http://schemas.microsoft.com/office/2007/relationships/hdphoto" Target="../media/image49.wdp"/><Relationship Id="rId7" Type="http://schemas.openxmlformats.org/officeDocument/2006/relationships/image" Target="../media/image48.png"/><Relationship Id="rId6" Type="http://schemas.microsoft.com/office/2007/relationships/hdphoto" Target="../media/image47.wdp"/><Relationship Id="rId5" Type="http://schemas.openxmlformats.org/officeDocument/2006/relationships/image" Target="../media/image46.png"/><Relationship Id="rId4" Type="http://schemas.microsoft.com/office/2007/relationships/hdphoto" Target="../media/image45.wdp"/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42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audio" Target="../media/audio5.wav"/><Relationship Id="rId8" Type="http://schemas.openxmlformats.org/officeDocument/2006/relationships/image" Target="../media/image30.png"/><Relationship Id="rId7" Type="http://schemas.openxmlformats.org/officeDocument/2006/relationships/image" Target="../media/image27.png"/><Relationship Id="rId6" Type="http://schemas.microsoft.com/office/2007/relationships/media" Target="../media/audio4.wav"/><Relationship Id="rId5" Type="http://schemas.openxmlformats.org/officeDocument/2006/relationships/audio" Target="../media/audio4.wav"/><Relationship Id="rId4" Type="http://schemas.openxmlformats.org/officeDocument/2006/relationships/image" Target="../media/image62.png"/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27" y="2110701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86" y="4669466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5" name="图片 3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90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>
            <a:fillRect/>
          </a:stretch>
        </p:blipFill>
        <p:spPr bwMode="auto">
          <a:xfrm flipH="1">
            <a:off x="-32617" y="2700141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78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9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5" y="3964882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foregroundMark x1="75877" y1="26754" x2="91228" y2="41009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>
            <a:fillRect/>
          </a:stretch>
        </p:blipFill>
        <p:spPr bwMode="auto">
          <a:xfrm>
            <a:off x="1519534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61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>
            <a:fillRect/>
          </a:stretch>
        </p:blipFill>
        <p:spPr bwMode="auto">
          <a:xfrm>
            <a:off x="1182730" y="3844050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foregroundMark x1="24490" y1="21833" x2="24490" y2="21833"/>
                        <a14:foregroundMark x1="14286" y1="24528" x2="14286" y2="24528"/>
                        <a14:foregroundMark x1="7289" y1="21294" x2="34111" y2="21294"/>
                        <a14:foregroundMark x1="34111" y1="21294" x2="30321" y2="34501"/>
                        <a14:foregroundMark x1="12536" y1="31806" x2="12536" y2="31806"/>
                        <a14:foregroundMark x1="10204" y1="26146" x2="19825" y2="45553"/>
                        <a14:foregroundMark x1="70262" y1="35580" x2="70262" y2="35580"/>
                        <a14:foregroundMark x1="81633" y1="34501" x2="81633" y2="34501"/>
                        <a14:foregroundMark x1="35277" y1="52561" x2="35277" y2="52561"/>
                        <a14:foregroundMark x1="36443" y1="52022" x2="36443" y2="52022"/>
                        <a14:foregroundMark x1="72012" y1="53100" x2="72012" y2="53100"/>
                        <a14:foregroundMark x1="64723" y1="53100" x2="64723" y2="53100"/>
                        <a14:foregroundMark x1="92711" y1="78167" x2="92711" y2="78167"/>
                        <a14:foregroundMark x1="94461" y1="76011" x2="94461" y2="76011"/>
                        <a14:foregroundMark x1="94752" y1="74933" x2="94752" y2="74933"/>
                        <a14:foregroundMark x1="91254" y1="79245" x2="91254" y2="79245"/>
                        <a14:foregroundMark x1="75219" y1="80054" x2="75219" y2="80054"/>
                        <a14:foregroundMark x1="74636" y1="79784" x2="74636" y2="79784"/>
                        <a14:foregroundMark x1="74052" y1="79784" x2="74052" y2="79784"/>
                        <a14:foregroundMark x1="72595" y1="79784" x2="72595" y2="79784"/>
                        <a14:foregroundMark x1="70845" y1="79245" x2="70845" y2="79245"/>
                        <a14:foregroundMark x1="69971" y1="78706" x2="69971" y2="78706"/>
                        <a14:foregroundMark x1="69679" y1="78706" x2="69679" y2="78706"/>
                        <a14:foregroundMark x1="11079" y1="47709" x2="11079" y2="47709"/>
                        <a14:backgroundMark x1="18700" y1="57222" x2="18900" y2="55185"/>
                        <a14:backgroundMark x1="11079" y1="47709" x2="11079" y2="47709"/>
                        <a14:backgroundMark x1="7580" y1="21024" x2="7580" y2="21024"/>
                        <a14:backgroundMark x1="7872" y1="21563" x2="7872" y2="21563"/>
                        <a14:backgroundMark x1="7289" y1="21833" x2="7289" y2="21833"/>
                        <a14:backgroundMark x1="7289" y1="21024" x2="7289" y2="21024"/>
                        <a14:backgroundMark x1="7289" y1="21833" x2="7289" y2="21833"/>
                        <a14:backgroundMark x1="7289" y1="21024" x2="7289" y2="21024"/>
                        <a14:backgroundMark x1="7289" y1="21563" x2="7289" y2="21563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" r="1772"/>
          <a:stretch>
            <a:fillRect/>
          </a:stretch>
        </p:blipFill>
        <p:spPr bwMode="auto">
          <a:xfrm>
            <a:off x="4489782" y="3705897"/>
            <a:ext cx="1867713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>
            <a:fillRect/>
          </a:stretch>
        </p:blipFill>
        <p:spPr bwMode="auto">
          <a:xfrm>
            <a:off x="2770217" y="4228443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1495405" y="6301477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932782" y="857831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51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865" kern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865" kern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865" kern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865" kern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865" kern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865" kern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865" kern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865" kern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865" kern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865" kern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865" kern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865" kern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865" kern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865" kern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865" kern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865" kern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865" kern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865" kern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865" kern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865" kern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865" kern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865" kern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865" kern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865" kern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865" kern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865" kern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865" kern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865" kern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865" kern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>
            <a:fillRect/>
          </a:stretch>
        </p:blipFill>
        <p:spPr>
          <a:xfrm>
            <a:off x="2528483" y="581461"/>
            <a:ext cx="7619751" cy="3317767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31" cstate="print"/>
          <a:stretch>
            <a:fillRect/>
          </a:stretch>
        </p:blipFill>
        <p:spPr>
          <a:xfrm>
            <a:off x="10694056" y="119889"/>
            <a:ext cx="1429935" cy="6856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9940">
            <a:off x="9637283" y="4461755"/>
            <a:ext cx="1316691" cy="1831532"/>
          </a:xfrm>
          <a:prstGeom prst="rect">
            <a:avLst/>
          </a:pr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/>
    <p:sndAc>
      <p:stSnd>
        <p:snd r:embed="rId3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4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8" descr="Free melody music notes vec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6750"/>
            <a:ext cx="12192000" cy="7470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Free Bedroom Interior Design photo and pictur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4" r="4809"/>
          <a:stretch>
            <a:fillRect/>
          </a:stretch>
        </p:blipFill>
        <p:spPr bwMode="auto">
          <a:xfrm>
            <a:off x="754743" y="1563231"/>
            <a:ext cx="5341257" cy="41191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102" name="Picture 6" descr="Free needle note staple vecto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95" t="3512" r="53610" b="19107"/>
          <a:stretch>
            <a:fillRect/>
          </a:stretch>
        </p:blipFill>
        <p:spPr bwMode="auto">
          <a:xfrm>
            <a:off x="5205456" y="294991"/>
            <a:ext cx="1141958" cy="1896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3"/>
          <p:cNvSpPr/>
          <p:nvPr/>
        </p:nvSpPr>
        <p:spPr>
          <a:xfrm>
            <a:off x="7132443" y="2282371"/>
            <a:ext cx="4789714" cy="2293257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dirty="0">
                <a:solidFill>
                  <a:srgbClr val="C00000"/>
                </a:solidFill>
                <a:latin typeface="Comic Sans MS" panose="030F0702030302020204" pitchFamily="66" charset="0"/>
              </a:rPr>
              <a:t>bedroom</a:t>
            </a:r>
            <a:endParaRPr lang="en-SG" sz="5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Track 4.1 (mp3cut.net) (1)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93371" y="2864606"/>
            <a:ext cx="1128786" cy="11287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694056" y="119889"/>
            <a:ext cx="1429935" cy="685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rack 4.1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8" descr="Free melody music notes vec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9906"/>
            <a:ext cx="12192000" cy="7470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3"/>
          <p:cNvSpPr/>
          <p:nvPr/>
        </p:nvSpPr>
        <p:spPr>
          <a:xfrm>
            <a:off x="7132443" y="2282371"/>
            <a:ext cx="4789714" cy="2293257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dirty="0">
                <a:solidFill>
                  <a:srgbClr val="C00000"/>
                </a:solidFill>
                <a:latin typeface="Comic Sans MS" panose="030F0702030302020204" pitchFamily="66" charset="0"/>
              </a:rPr>
              <a:t>kitchen</a:t>
            </a:r>
            <a:endParaRPr lang="en-SG" sz="5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218" name="Picture 2" descr="Free Kitchen Dark Cabinets photo and pic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657" y="1654628"/>
            <a:ext cx="5706757" cy="38027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102" name="Picture 6" descr="Free needle note staple vecto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95" t="3512" r="53610" b="19107"/>
          <a:stretch>
            <a:fillRect/>
          </a:stretch>
        </p:blipFill>
        <p:spPr bwMode="auto">
          <a:xfrm>
            <a:off x="5205456" y="294991"/>
            <a:ext cx="1141958" cy="1896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rack 4.1 (mp3cut.net) (2)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17129" y="2899638"/>
            <a:ext cx="1168452" cy="11684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694056" y="119889"/>
            <a:ext cx="1429935" cy="685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rack 4.1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8" descr="Free melody music notes vec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6750"/>
            <a:ext cx="12192000" cy="7470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Free Kitchen-Living Room Modern Living Room photo and pictur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4" r="4929" b="6772"/>
          <a:stretch>
            <a:fillRect/>
          </a:stretch>
        </p:blipFill>
        <p:spPr bwMode="auto">
          <a:xfrm>
            <a:off x="725715" y="1625599"/>
            <a:ext cx="5621700" cy="38245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Cloud 3"/>
          <p:cNvSpPr/>
          <p:nvPr/>
        </p:nvSpPr>
        <p:spPr>
          <a:xfrm>
            <a:off x="7184570" y="2282371"/>
            <a:ext cx="4789715" cy="2293257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600" dirty="0">
                <a:solidFill>
                  <a:srgbClr val="C00000"/>
                </a:solidFill>
                <a:latin typeface="Comic Sans MS" panose="030F0702030302020204" pitchFamily="66" charset="0"/>
              </a:rPr>
              <a:t>living room</a:t>
            </a:r>
            <a:endParaRPr lang="en-SG" sz="46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102" name="Picture 6" descr="Free needle note staple vecto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95" t="3512" r="53610" b="19107"/>
          <a:stretch>
            <a:fillRect/>
          </a:stretch>
        </p:blipFill>
        <p:spPr bwMode="auto">
          <a:xfrm>
            <a:off x="5205456" y="294991"/>
            <a:ext cx="1141958" cy="1896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rack 4.1 (mp3cut.net) (3)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16908" y="2904722"/>
            <a:ext cx="1048554" cy="10485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694056" y="119889"/>
            <a:ext cx="1429935" cy="685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rack 4.1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6000" t="-10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8" descr="Free melody music notes vec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6750"/>
            <a:ext cx="12192000" cy="7470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3"/>
          <p:cNvSpPr/>
          <p:nvPr/>
        </p:nvSpPr>
        <p:spPr>
          <a:xfrm>
            <a:off x="783773" y="2151742"/>
            <a:ext cx="4789715" cy="2293257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600" dirty="0">
                <a:solidFill>
                  <a:srgbClr val="C00000"/>
                </a:solidFill>
                <a:latin typeface="Comic Sans MS" panose="030F0702030302020204" pitchFamily="66" charset="0"/>
              </a:rPr>
              <a:t>bed</a:t>
            </a:r>
            <a:endParaRPr lang="en-SG" sz="46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268" name="Picture 4" descr="Free wooden bed modern bed bed illustr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514" y="1335024"/>
            <a:ext cx="5262646" cy="3621894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rack 4.1 (mp3cut.net) (4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61242" y="2755831"/>
            <a:ext cx="1011926" cy="1011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694056" y="119889"/>
            <a:ext cx="1429935" cy="685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4.1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6000" t="-10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8" descr="Free melody music notes vec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6026"/>
            <a:ext cx="12192000" cy="7470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3"/>
          <p:cNvSpPr/>
          <p:nvPr/>
        </p:nvSpPr>
        <p:spPr>
          <a:xfrm>
            <a:off x="783773" y="2151742"/>
            <a:ext cx="4789715" cy="2293257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600" dirty="0">
                <a:solidFill>
                  <a:srgbClr val="C00000"/>
                </a:solidFill>
                <a:latin typeface="Comic Sans MS" panose="030F0702030302020204" pitchFamily="66" charset="0"/>
              </a:rPr>
              <a:t>table</a:t>
            </a:r>
            <a:endParaRPr lang="en-SG" sz="46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300" name="Picture 12" descr="Free Solid Oak photo and pictur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34" b="89751" l="6250" r="94297">
                        <a14:foregroundMark x1="6328" y1="48892" x2="6328" y2="48892"/>
                        <a14:foregroundMark x1="94297" y1="49861" x2="94297" y2="49861"/>
                        <a14:backgroundMark x1="47734" y1="67729" x2="47734" y2="67729"/>
                        <a14:backgroundMark x1="29609" y1="58587" x2="41328" y2="67036"/>
                        <a14:backgroundMark x1="41328" y1="67036" x2="68125" y2="70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514" y="1866537"/>
            <a:ext cx="5076066" cy="312492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</p:pic>
      <p:pic>
        <p:nvPicPr>
          <p:cNvPr id="11" name="Track 4.1 (mp3cut.net) (5)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50962" y="2800993"/>
            <a:ext cx="994754" cy="9947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694056" y="119889"/>
            <a:ext cx="1429935" cy="685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rack 4.1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6000" t="-10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8" descr="Free melody music notes vec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6750"/>
            <a:ext cx="12192000" cy="7470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3"/>
          <p:cNvSpPr/>
          <p:nvPr/>
        </p:nvSpPr>
        <p:spPr>
          <a:xfrm>
            <a:off x="783773" y="2151742"/>
            <a:ext cx="4789715" cy="2293257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600" dirty="0">
                <a:solidFill>
                  <a:srgbClr val="C00000"/>
                </a:solidFill>
                <a:latin typeface="Comic Sans MS" panose="030F0702030302020204" pitchFamily="66" charset="0"/>
              </a:rPr>
              <a:t>shower</a:t>
            </a:r>
            <a:endParaRPr lang="en-SG" sz="46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338" name="Picture 2" descr="Free Shower Water photo and pic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644" y="1071154"/>
            <a:ext cx="3707492" cy="3984171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rack 4.1 (mp3cut.net) (6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0187" y="2756545"/>
            <a:ext cx="1047359" cy="10473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694056" y="119889"/>
            <a:ext cx="1429935" cy="685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4.1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6000" t="-10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8" descr="Free melody music notes vec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1065"/>
            <a:ext cx="12192000" cy="7470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3"/>
          <p:cNvSpPr/>
          <p:nvPr/>
        </p:nvSpPr>
        <p:spPr>
          <a:xfrm>
            <a:off x="783773" y="2151742"/>
            <a:ext cx="4789715" cy="2293257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600" dirty="0">
                <a:solidFill>
                  <a:srgbClr val="C00000"/>
                </a:solidFill>
                <a:latin typeface="Comic Sans MS" panose="030F0702030302020204" pitchFamily="66" charset="0"/>
              </a:rPr>
              <a:t>TV</a:t>
            </a:r>
            <a:endParaRPr lang="en-SG" sz="46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314" name="Picture 2" descr="Free tv watch football illustr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514" y="1676625"/>
            <a:ext cx="4848416" cy="310750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</p:pic>
      <p:pic>
        <p:nvPicPr>
          <p:cNvPr id="6" name="Track 4.1 (mp3cut.net) (7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01458" y="2631582"/>
            <a:ext cx="1197592" cy="11975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694056" y="119889"/>
            <a:ext cx="1429935" cy="685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4.1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0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6" name="Picture 16" descr="Free House Country House photo and pictur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3"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9449" y="1630720"/>
            <a:ext cx="9144000" cy="2387600"/>
          </a:xfrm>
        </p:spPr>
        <p:txBody>
          <a:bodyPr/>
          <a:lstStyle/>
          <a:p>
            <a:endParaRPr lang="en-SG"/>
          </a:p>
        </p:txBody>
      </p:sp>
      <p:pic>
        <p:nvPicPr>
          <p:cNvPr id="4" name="Picture 2" descr="Cậu Bé, Suy Nghĩ, Bong Bóng Suy Nghĩ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38" b="60547" l="10000" r="96094">
                        <a14:foregroundMark x1="28984" y1="13203" x2="43906" y2="13203"/>
                        <a14:foregroundMark x1="43906" y1="13203" x2="63281" y2="9609"/>
                        <a14:foregroundMark x1="63281" y1="9609" x2="58828" y2="3516"/>
                        <a14:foregroundMark x1="58828" y1="3516" x2="58281" y2="3438"/>
                        <a14:foregroundMark x1="45156" y1="5547" x2="50391" y2="3906"/>
                        <a14:foregroundMark x1="80625" y1="10547" x2="95156" y2="31953"/>
                        <a14:foregroundMark x1="66094" y1="5547" x2="66094" y2="5547"/>
                        <a14:foregroundMark x1="34453" y1="11719" x2="34453" y2="11719"/>
                        <a14:foregroundMark x1="39922" y1="9375" x2="39922" y2="9375"/>
                        <a14:foregroundMark x1="39922" y1="10781" x2="39922" y2="10781"/>
                        <a14:foregroundMark x1="19922" y1="31250" x2="19922" y2="31250"/>
                        <a14:foregroundMark x1="21094" y1="32656" x2="21094" y2="32656"/>
                        <a14:foregroundMark x1="22266" y1="44375" x2="22266" y2="44375"/>
                        <a14:foregroundMark x1="25156" y1="49375" x2="25156" y2="49375"/>
                        <a14:foregroundMark x1="25156" y1="50313" x2="27813" y2="53906"/>
                        <a14:foregroundMark x1="45156" y1="59375" x2="45156" y2="59375"/>
                        <a14:foregroundMark x1="59453" y1="60547" x2="59453" y2="60547"/>
                        <a14:foregroundMark x1="51563" y1="60313" x2="51563" y2="60313"/>
                        <a14:foregroundMark x1="96094" y1="39609" x2="96094" y2="3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6551"/>
          <a:stretch>
            <a:fillRect/>
          </a:stretch>
        </p:blipFill>
        <p:spPr bwMode="auto">
          <a:xfrm>
            <a:off x="911735" y="876374"/>
            <a:ext cx="9016371" cy="4357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5944;p39"/>
          <p:cNvSpPr txBox="1"/>
          <p:nvPr/>
        </p:nvSpPr>
        <p:spPr>
          <a:xfrm>
            <a:off x="3092305" y="1397882"/>
            <a:ext cx="6007388" cy="3151637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7000" dirty="0">
                <a:solidFill>
                  <a:srgbClr val="1D814F"/>
                </a:solidFill>
                <a:latin typeface="Comic Sans MS" panose="030F0702030302020204" pitchFamily="66" charset="0"/>
              </a:rPr>
              <a:t>03 </a:t>
            </a:r>
            <a:endParaRPr lang="en-GB" sz="7000" dirty="0">
              <a:solidFill>
                <a:srgbClr val="1D814F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GB" sz="7000" dirty="0">
                <a:solidFill>
                  <a:srgbClr val="1D814F"/>
                </a:solidFill>
                <a:latin typeface="Comic Sans MS" panose="030F0702030302020204" pitchFamily="66" charset="0"/>
              </a:rPr>
              <a:t>Practice</a:t>
            </a:r>
            <a:endParaRPr lang="en-GB" sz="7000" dirty="0">
              <a:solidFill>
                <a:srgbClr val="1D814F"/>
              </a:solidFill>
              <a:latin typeface="Comic Sans MS" panose="030F0702030302020204" pitchFamily="66" charset="0"/>
            </a:endParaRPr>
          </a:p>
        </p:txBody>
      </p:sp>
      <p:pic>
        <p:nvPicPr>
          <p:cNvPr id="17" name="Picture 8" descr="Cậu Bé, Hồi, Đứa Trẻ, Trẻ Em, Sung Sướ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69" b="90000" l="1566" r="98658">
                        <a14:foregroundMark x1="7718" y1="43594" x2="7718" y2="43594"/>
                        <a14:foregroundMark x1="1566" y1="44063" x2="1566" y2="44063"/>
                        <a14:foregroundMark x1="24944" y1="20469" x2="24944" y2="20469"/>
                        <a14:foregroundMark x1="24944" y1="21719" x2="24944" y2="21719"/>
                        <a14:foregroundMark x1="45190" y1="15703" x2="45190" y2="15703"/>
                        <a14:foregroundMark x1="48881" y1="14844" x2="48881" y2="14844"/>
                        <a14:foregroundMark x1="23714" y1="5000" x2="23714" y2="5000"/>
                        <a14:foregroundMark x1="39038" y1="5000" x2="39038" y2="5000"/>
                        <a14:foregroundMark x1="45749" y1="3281" x2="45749" y2="3281"/>
                        <a14:foregroundMark x1="94966" y1="62500" x2="94966" y2="62500"/>
                        <a14:foregroundMark x1="29754" y1="8438" x2="29754" y2="8438"/>
                        <a14:foregroundMark x1="39597" y1="9297" x2="39597" y2="9297"/>
                        <a14:foregroundMark x1="21812" y1="11016" x2="45190" y2="13125"/>
                        <a14:foregroundMark x1="26063" y1="5859" x2="55593" y2="22188"/>
                        <a14:foregroundMark x1="55593" y1="22188" x2="61186" y2="28203"/>
                        <a14:foregroundMark x1="14430" y1="20859" x2="28523" y2="16172"/>
                        <a14:foregroundMark x1="11969" y1="27734" x2="28523" y2="13125"/>
                        <a14:foregroundMark x1="16890" y1="15703" x2="27964" y2="10547"/>
                        <a14:foregroundMark x1="9508" y1="23047" x2="9508" y2="23047"/>
                        <a14:foregroundMark x1="37248" y1="7969" x2="57830" y2="20313"/>
                        <a14:foregroundMark x1="32215" y1="2969" x2="57047" y2="17422"/>
                        <a14:foregroundMark x1="14653" y1="14922" x2="14653" y2="27500"/>
                        <a14:foregroundMark x1="14653" y1="27500" x2="23714" y2="37031"/>
                        <a14:foregroundMark x1="11074" y1="24531" x2="11074" y2="24531"/>
                        <a14:foregroundMark x1="11074" y1="24531" x2="13870" y2="21250"/>
                        <a14:foregroundMark x1="12752" y1="18203" x2="12416" y2="31484"/>
                        <a14:foregroundMark x1="12416" y1="31484" x2="28747" y2="38594"/>
                        <a14:foregroundMark x1="28747" y1="38594" x2="43624" y2="30469"/>
                        <a14:foregroundMark x1="43624" y1="30469" x2="45526" y2="27969"/>
                        <a14:foregroundMark x1="9396" y1="20703" x2="12192" y2="28594"/>
                        <a14:foregroundMark x1="9172" y1="29375" x2="23043" y2="37813"/>
                        <a14:foregroundMark x1="23043" y1="37813" x2="23154" y2="37813"/>
                        <a14:foregroundMark x1="16555" y1="36875" x2="16555" y2="36875"/>
                        <a14:foregroundMark x1="16555" y1="36875" x2="26510" y2="37031"/>
                        <a14:foregroundMark x1="9172" y1="30469" x2="26510" y2="41094"/>
                        <a14:foregroundMark x1="8054" y1="19922" x2="11521" y2="32969"/>
                        <a14:foregroundMark x1="11521" y1="32969" x2="17673" y2="35859"/>
                        <a14:foregroundMark x1="46309" y1="7031" x2="57942" y2="16875"/>
                        <a14:foregroundMark x1="57942" y1="16875" x2="66107" y2="20703"/>
                        <a14:foregroundMark x1="49888" y1="7969" x2="60403" y2="18984"/>
                        <a14:foregroundMark x1="60403" y1="18984" x2="51566" y2="34063"/>
                        <a14:foregroundMark x1="51566" y1="34063" x2="25615" y2="38438"/>
                        <a14:foregroundMark x1="25615" y1="38438" x2="45749" y2="38594"/>
                        <a14:foregroundMark x1="55928" y1="32266" x2="63647" y2="19531"/>
                        <a14:foregroundMark x1="63647" y1="19531" x2="52349" y2="9609"/>
                        <a14:foregroundMark x1="52349" y1="9609" x2="64430" y2="20234"/>
                        <a14:foregroundMark x1="64430" y1="20234" x2="53691" y2="9375"/>
                        <a14:foregroundMark x1="53691" y1="9375" x2="64206" y2="32031"/>
                        <a14:foregroundMark x1="98658" y1="55469" x2="98658" y2="55469"/>
                        <a14:foregroundMark x1="98658" y1="55469" x2="98658" y2="55469"/>
                        <a14:foregroundMark x1="13535" y1="34531" x2="15436" y2="40078"/>
                        <a14:foregroundMark x1="50447" y1="11094" x2="65548" y2="12422"/>
                        <a14:foregroundMark x1="57271" y1="16484" x2="13758" y2="19766"/>
                        <a14:foregroundMark x1="13758" y1="19766" x2="11074" y2="32813"/>
                        <a14:foregroundMark x1="11074" y1="32813" x2="12975" y2="20859"/>
                        <a14:foregroundMark x1="54586" y1="30703" x2="52685" y2="38984"/>
                        <a14:foregroundMark x1="56264" y1="21641" x2="60850" y2="14531"/>
                        <a14:foregroundMark x1="64989" y1="17266" x2="58389" y2="19922"/>
                        <a14:foregroundMark x1="14094" y1="30312" x2="7159" y2="31875"/>
                        <a14:foregroundMark x1="8837" y1="31875" x2="8837" y2="31875"/>
                        <a14:foregroundMark x1="9955" y1="22656" x2="6152" y2="26641"/>
                        <a14:foregroundMark x1="8054" y1="22656" x2="8054" y2="239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7078" y="3134789"/>
            <a:ext cx="2657025" cy="380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Free child girl cartoon vector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6406" l="5119" r="94757">
                        <a14:foregroundMark x1="43571" y1="6172" x2="43571" y2="6172"/>
                        <a14:foregroundMark x1="38702" y1="5859" x2="40699" y2="11875"/>
                        <a14:foregroundMark x1="20474" y1="7109" x2="45943" y2="7422"/>
                        <a14:foregroundMark x1="29089" y1="3203" x2="29089" y2="3203"/>
                        <a14:foregroundMark x1="29089" y1="3203" x2="70287" y2="29297"/>
                        <a14:foregroundMark x1="16729" y1="12500" x2="9488" y2="32891"/>
                        <a14:foregroundMark x1="5243" y1="61641" x2="8489" y2="58672"/>
                        <a14:foregroundMark x1="8989" y1="37344" x2="31586" y2="41406"/>
                        <a14:foregroundMark x1="31586" y1="41406" x2="31960" y2="41875"/>
                        <a14:foregroundMark x1="26717" y1="28359" x2="50312" y2="24766"/>
                        <a14:foregroundMark x1="50312" y1="24766" x2="55930" y2="25938"/>
                        <a14:foregroundMark x1="57928" y1="13359" x2="69913" y2="25391"/>
                        <a14:foregroundMark x1="69913" y1="25391" x2="73658" y2="24453"/>
                        <a14:foregroundMark x1="94757" y1="35859" x2="94757" y2="35859"/>
                        <a14:foregroundMark x1="31960" y1="96406" x2="31960" y2="96406"/>
                        <a14:foregroundMark x1="69413" y1="96406" x2="69413" y2="964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345" y="3096143"/>
            <a:ext cx="2144713" cy="3427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694056" y="119889"/>
            <a:ext cx="1429935" cy="685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298643" y="1827812"/>
            <a:ext cx="11531193" cy="4829175"/>
          </a:xfrm>
          <a:prstGeom prst="rect">
            <a:avLst/>
          </a:prstGeom>
          <a:solidFill>
            <a:srgbClr val="0070C0"/>
          </a:solidFill>
          <a:ln w="381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4" name="Rectangle 13"/>
          <p:cNvSpPr/>
          <p:nvPr/>
        </p:nvSpPr>
        <p:spPr>
          <a:xfrm>
            <a:off x="551155" y="1453712"/>
            <a:ext cx="11061819" cy="4990140"/>
          </a:xfrm>
          <a:prstGeom prst="rect">
            <a:avLst/>
          </a:prstGeom>
          <a:solidFill>
            <a:schemeClr val="bg1"/>
          </a:solidFill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69" y="228161"/>
            <a:ext cx="6894286" cy="9813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2817"/>
          <a:stretch>
            <a:fillRect/>
          </a:stretch>
        </p:blipFill>
        <p:spPr>
          <a:xfrm>
            <a:off x="8962477" y="1582991"/>
            <a:ext cx="2530894" cy="46998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15" y="1931789"/>
            <a:ext cx="2699915" cy="43092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7"/>
          <a:stretch>
            <a:fillRect/>
          </a:stretch>
        </p:blipFill>
        <p:spPr>
          <a:xfrm>
            <a:off x="3548357" y="1988941"/>
            <a:ext cx="2754337" cy="430925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148" y="1653312"/>
            <a:ext cx="2291329" cy="45877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4337352">
            <a:off x="574821" y="2294366"/>
            <a:ext cx="882708" cy="1462774"/>
          </a:xfrm>
          <a:prstGeom prst="rect">
            <a:avLst/>
          </a:prstGeom>
        </p:spPr>
      </p:pic>
      <p:pic>
        <p:nvPicPr>
          <p:cNvPr id="16" name="Track 4.1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935788" y="425833"/>
            <a:ext cx="793750" cy="793750"/>
          </a:xfrm>
          <a:prstGeom prst="rect">
            <a:avLst/>
          </a:prstGeom>
        </p:spPr>
      </p:pic>
      <p:pic>
        <p:nvPicPr>
          <p:cNvPr id="20" name="Track 4.1 (mp3cut.net) (7)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660626" y="5660408"/>
            <a:ext cx="406400" cy="406400"/>
          </a:xfrm>
          <a:prstGeom prst="rect">
            <a:avLst/>
          </a:prstGeom>
        </p:spPr>
      </p:pic>
      <p:pic>
        <p:nvPicPr>
          <p:cNvPr id="21" name="Track 4.1 (mp3cut.net) (4)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68650" y="3569352"/>
            <a:ext cx="406400" cy="406400"/>
          </a:xfrm>
          <a:prstGeom prst="rect">
            <a:avLst/>
          </a:prstGeom>
        </p:spPr>
      </p:pic>
      <p:pic>
        <p:nvPicPr>
          <p:cNvPr id="22" name="Track 4.1 (mp3cut.net) (6)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62687" y="5660408"/>
            <a:ext cx="406400" cy="406400"/>
          </a:xfrm>
          <a:prstGeom prst="rect">
            <a:avLst/>
          </a:prstGeom>
        </p:spPr>
      </p:pic>
      <p:pic>
        <p:nvPicPr>
          <p:cNvPr id="23" name="Track 4.1 (mp3cut.net) (5)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885682" y="3569352"/>
            <a:ext cx="406400" cy="406400"/>
          </a:xfrm>
          <a:prstGeom prst="rect">
            <a:avLst/>
          </a:prstGeom>
        </p:spPr>
      </p:pic>
      <p:pic>
        <p:nvPicPr>
          <p:cNvPr id="24" name="Track 4.1 (mp3cut.net) (3)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206857" y="5660408"/>
            <a:ext cx="406400" cy="406400"/>
          </a:xfrm>
          <a:prstGeom prst="rect">
            <a:avLst/>
          </a:prstGeom>
        </p:spPr>
      </p:pic>
      <p:pic>
        <p:nvPicPr>
          <p:cNvPr id="25" name="Track 4.1 (mp3cut.net) (2)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889104" y="5659577"/>
            <a:ext cx="406400" cy="406400"/>
          </a:xfrm>
          <a:prstGeom prst="rect">
            <a:avLst/>
          </a:prstGeom>
        </p:spPr>
      </p:pic>
      <p:pic>
        <p:nvPicPr>
          <p:cNvPr id="26" name="Track 4.1 (mp3cut.net) (1)">
            <a:hlinkClick r:id="" action="ppaction://media"/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03657" y="3569352"/>
            <a:ext cx="406400" cy="406400"/>
          </a:xfrm>
          <a:prstGeom prst="rect">
            <a:avLst/>
          </a:prstGeom>
        </p:spPr>
      </p:pic>
      <p:pic>
        <p:nvPicPr>
          <p:cNvPr id="27" name="Track 4.1 (mp3cut.net)">
            <a:hlinkClick r:id="" action="ppaction://media"/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097233" y="3565739"/>
            <a:ext cx="406400" cy="4064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10694056" y="119889"/>
            <a:ext cx="1429935" cy="685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25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6 L 0.22774 0.03149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80" y="15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0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774 0.03149 L -0.01145 0.32732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66" y="147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7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45 0.32732 L 0.21446 0.30649 " pathEditMode="relative" rAng="0" ptsTypes="AA">
                                      <p:cBhvr>
                                        <p:cTn id="27" dur="1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89" y="-1042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19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446 0.30649 L 0.42943 0.01899 " pathEditMode="relative" rAng="0" ptsTypes="AA">
                                      <p:cBhvr>
                                        <p:cTn id="33" dur="1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42" y="-14375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58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943 0.01899 L 0.64297 0.0419 " pathEditMode="relative" rAng="0" ptsTypes="AA">
                                      <p:cBhvr>
                                        <p:cTn id="39" dur="1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77" y="113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5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4297 0.0419 L 0.42943 0.35209 " pathEditMode="relative" rAng="0" ptsTypes="AA">
                                      <p:cBhvr>
                                        <p:cTn id="45" dur="1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77" y="1550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75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943 0.35209 L 0.67461 0.32315 " pathEditMode="relative" rAng="0" ptsTypes="AA">
                                      <p:cBhvr>
                                        <p:cTn id="51" dur="1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53" y="-1458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90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298643" y="1827812"/>
            <a:ext cx="11531193" cy="4829175"/>
          </a:xfrm>
          <a:prstGeom prst="rect">
            <a:avLst/>
          </a:prstGeom>
          <a:solidFill>
            <a:srgbClr val="0070C0"/>
          </a:solidFill>
          <a:ln w="381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4" name="Rectangle 13"/>
          <p:cNvSpPr/>
          <p:nvPr/>
        </p:nvSpPr>
        <p:spPr>
          <a:xfrm>
            <a:off x="551155" y="1453712"/>
            <a:ext cx="11061819" cy="4990140"/>
          </a:xfrm>
          <a:prstGeom prst="rect">
            <a:avLst/>
          </a:prstGeom>
          <a:solidFill>
            <a:schemeClr val="bg1"/>
          </a:solidFill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2817"/>
          <a:stretch>
            <a:fillRect/>
          </a:stretch>
        </p:blipFill>
        <p:spPr>
          <a:xfrm>
            <a:off x="8962477" y="1582991"/>
            <a:ext cx="2530894" cy="46998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15" y="1931789"/>
            <a:ext cx="2699915" cy="43092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7"/>
          <a:stretch>
            <a:fillRect/>
          </a:stretch>
        </p:blipFill>
        <p:spPr>
          <a:xfrm>
            <a:off x="3548357" y="1988941"/>
            <a:ext cx="2754337" cy="430925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148" y="1653312"/>
            <a:ext cx="2291329" cy="4587731"/>
          </a:xfrm>
          <a:prstGeom prst="rect">
            <a:avLst/>
          </a:prstGeom>
        </p:spPr>
      </p:pic>
      <p:pic>
        <p:nvPicPr>
          <p:cNvPr id="20" name="Track 4.1 (mp3cut.net) (7)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660626" y="5660408"/>
            <a:ext cx="406400" cy="406400"/>
          </a:xfrm>
          <a:prstGeom prst="rect">
            <a:avLst/>
          </a:prstGeom>
        </p:spPr>
      </p:pic>
      <p:pic>
        <p:nvPicPr>
          <p:cNvPr id="21" name="Track 4.1 (mp3cut.net) (4)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68650" y="3569352"/>
            <a:ext cx="406400" cy="406400"/>
          </a:xfrm>
          <a:prstGeom prst="rect">
            <a:avLst/>
          </a:prstGeom>
        </p:spPr>
      </p:pic>
      <p:pic>
        <p:nvPicPr>
          <p:cNvPr id="22" name="Track 4.1 (mp3cut.net) (6)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62687" y="5660408"/>
            <a:ext cx="406400" cy="406400"/>
          </a:xfrm>
          <a:prstGeom prst="rect">
            <a:avLst/>
          </a:prstGeom>
        </p:spPr>
      </p:pic>
      <p:pic>
        <p:nvPicPr>
          <p:cNvPr id="23" name="Track 4.1 (mp3cut.net) (5)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885682" y="3569352"/>
            <a:ext cx="406400" cy="406400"/>
          </a:xfrm>
          <a:prstGeom prst="rect">
            <a:avLst/>
          </a:prstGeom>
        </p:spPr>
      </p:pic>
      <p:pic>
        <p:nvPicPr>
          <p:cNvPr id="24" name="Track 4.1 (mp3cut.net) (3)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06857" y="5660408"/>
            <a:ext cx="406400" cy="406400"/>
          </a:xfrm>
          <a:prstGeom prst="rect">
            <a:avLst/>
          </a:prstGeom>
        </p:spPr>
      </p:pic>
      <p:pic>
        <p:nvPicPr>
          <p:cNvPr id="25" name="Track 4.1 (mp3cut.net) (2)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89104" y="5659577"/>
            <a:ext cx="406400" cy="406400"/>
          </a:xfrm>
          <a:prstGeom prst="rect">
            <a:avLst/>
          </a:prstGeom>
        </p:spPr>
      </p:pic>
      <p:pic>
        <p:nvPicPr>
          <p:cNvPr id="26" name="Track 4.1 (mp3cut.net) (1)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03657" y="3569352"/>
            <a:ext cx="406400" cy="406400"/>
          </a:xfrm>
          <a:prstGeom prst="rect">
            <a:avLst/>
          </a:prstGeom>
        </p:spPr>
      </p:pic>
      <p:pic>
        <p:nvPicPr>
          <p:cNvPr id="27" name="Track 4.1 (mp3cut.net)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097233" y="3565739"/>
            <a:ext cx="406400" cy="406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98049" y="369803"/>
            <a:ext cx="6211167" cy="857370"/>
          </a:xfrm>
          <a:prstGeom prst="rect">
            <a:avLst/>
          </a:prstGeom>
        </p:spPr>
      </p:pic>
      <p:pic>
        <p:nvPicPr>
          <p:cNvPr id="4" name="Track 4.2">
            <a:hlinkClick r:id="" action="ppaction://media"/>
          </p:cNvPr>
          <p:cNvPicPr>
            <a:picLocks noChangeAspect="1"/>
          </p:cNvPicPr>
          <p:nvPr>
            <a:audioFile r:link="rId25"/>
            <p:extLst>
              <p:ext uri="{DAA4B4D4-6D71-4841-9C94-3DE7FCFB9230}">
                <p14:media xmlns:p14="http://schemas.microsoft.com/office/powerpoint/2010/main" r:embed="rId26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671148" y="281060"/>
            <a:ext cx="1146472" cy="114647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10694056" y="119889"/>
            <a:ext cx="1429935" cy="685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3000" t="-7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552;p56"/>
          <p:cNvSpPr/>
          <p:nvPr/>
        </p:nvSpPr>
        <p:spPr>
          <a:xfrm flipH="1">
            <a:off x="1556521" y="1798979"/>
            <a:ext cx="8473303" cy="1452769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lang="en-SG" sz="5000" kern="0" dirty="0"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/>
                <a:sym typeface="Arial" panose="020B0604020202020204"/>
              </a:rPr>
              <a:t>UNIT 4: AT HOME</a:t>
            </a:r>
            <a:endParaRPr kumimoji="0" sz="50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Google Shape;6887;p51"/>
          <p:cNvSpPr/>
          <p:nvPr/>
        </p:nvSpPr>
        <p:spPr>
          <a:xfrm>
            <a:off x="3836531" y="2270466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Google Shape;8552;p56"/>
          <p:cNvSpPr/>
          <p:nvPr/>
        </p:nvSpPr>
        <p:spPr>
          <a:xfrm rot="10800000" flipH="1">
            <a:off x="3290073" y="3723234"/>
            <a:ext cx="5380162" cy="920201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16056" y="3913046"/>
            <a:ext cx="5017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Lesson </a:t>
            </a:r>
            <a:r>
              <a:rPr lang="en-SG" sz="3600" dirty="0">
                <a:solidFill>
                  <a:srgbClr val="191919"/>
                </a:solidFill>
                <a:latin typeface="Comic Sans MS" panose="030F0702030302020204" pitchFamily="66" charset="0"/>
              </a:rPr>
              <a:t>1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– </a:t>
            </a:r>
            <a:r>
              <a:rPr lang="en-SG" sz="3600" dirty="0">
                <a:solidFill>
                  <a:srgbClr val="191919"/>
                </a:solidFill>
                <a:latin typeface="Comic Sans MS" panose="030F0702030302020204" pitchFamily="66" charset="0"/>
              </a:rPr>
              <a:t>Part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1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lang="en-SG" sz="3600" dirty="0">
                <a:solidFill>
                  <a:srgbClr val="191919"/>
                </a:solidFill>
                <a:latin typeface="Comic Sans MS" panose="030F0702030302020204" pitchFamily="66" charset="0"/>
              </a:rPr>
              <a:t>2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lang="en-SG" sz="3600" dirty="0">
                <a:solidFill>
                  <a:srgbClr val="191919"/>
                </a:solidFill>
                <a:latin typeface="Comic Sans MS" panose="030F0702030302020204" pitchFamily="66" charset="0"/>
              </a:rPr>
              <a:t>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94056" y="119889"/>
            <a:ext cx="1429935" cy="685627"/>
          </a:xfrm>
          <a:prstGeom prst="rect">
            <a:avLst/>
          </a:prstGeom>
        </p:spPr>
      </p:pic>
      <p:pic>
        <p:nvPicPr>
          <p:cNvPr id="10" name="Content Placeholder 2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375" b="94375" l="6875" r="67031">
                        <a14:foregroundMark x1="23281" y1="33281" x2="45469" y2="31563"/>
                        <a14:foregroundMark x1="27656" y1="14531" x2="27656" y2="14531"/>
                        <a14:foregroundMark x1="35156" y1="93125" x2="35156" y2="93125"/>
                        <a14:foregroundMark x1="20469" y1="94063" x2="54688" y2="94375"/>
                        <a14:foregroundMark x1="54688" y1="94375" x2="57344" y2="93750"/>
                        <a14:foregroundMark x1="67031" y1="43125" x2="67031" y2="43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44" r="26873"/>
          <a:stretch>
            <a:fillRect/>
          </a:stretch>
        </p:blipFill>
        <p:spPr>
          <a:xfrm>
            <a:off x="651256" y="2987853"/>
            <a:ext cx="3021840" cy="387014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92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/>
          <p:cNvSpPr/>
          <p:nvPr/>
        </p:nvSpPr>
        <p:spPr>
          <a:xfrm>
            <a:off x="1935555" y="342332"/>
            <a:ext cx="8320890" cy="89138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500" dirty="0">
                <a:solidFill>
                  <a:schemeClr val="tx1"/>
                </a:solidFill>
                <a:latin typeface="Comic Sans MS" panose="030F0702030302020204" pitchFamily="66" charset="0"/>
              </a:rPr>
              <a:t>Look and say</a:t>
            </a:r>
            <a:endParaRPr lang="en-SG" sz="45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itle 1"/>
          <p:cNvSpPr txBox="1"/>
          <p:nvPr/>
        </p:nvSpPr>
        <p:spPr>
          <a:xfrm>
            <a:off x="2643776" y="5379352"/>
            <a:ext cx="6904447" cy="89138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45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kitchen</a:t>
            </a:r>
            <a:endParaRPr lang="en-SG" sz="4500" dirty="0"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Picture 2" descr="Free Kitchen Dark Cabinets photo and pic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79826" y="1759093"/>
            <a:ext cx="5012040" cy="33398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Picture 2" descr="Free Kitchen Dark Cabinets photo and pic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979" y="1636626"/>
            <a:ext cx="5012040" cy="33398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694056" y="119889"/>
            <a:ext cx="1429935" cy="685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95833E-6 -4.07407E-6 L 1.55274 -0.0115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630" y="-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92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/>
          <p:cNvSpPr/>
          <p:nvPr/>
        </p:nvSpPr>
        <p:spPr>
          <a:xfrm>
            <a:off x="1935555" y="342332"/>
            <a:ext cx="8320890" cy="89138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500" dirty="0">
                <a:solidFill>
                  <a:schemeClr val="tx1"/>
                </a:solidFill>
                <a:latin typeface="Comic Sans MS" panose="030F0702030302020204" pitchFamily="66" charset="0"/>
              </a:rPr>
              <a:t>Look and say</a:t>
            </a:r>
            <a:endParaRPr lang="en-SG" sz="45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itle 1"/>
          <p:cNvSpPr txBox="1"/>
          <p:nvPr/>
        </p:nvSpPr>
        <p:spPr>
          <a:xfrm>
            <a:off x="2643776" y="5379352"/>
            <a:ext cx="6904447" cy="89138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45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shower</a:t>
            </a:r>
            <a:endParaRPr lang="en-SG" sz="4500" dirty="0"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2" descr="Free Shower Water photo and pic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172" y="1491674"/>
            <a:ext cx="3377653" cy="3629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ree Shower Water photo and pic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172" y="-3803306"/>
            <a:ext cx="3377653" cy="3629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694056" y="119889"/>
            <a:ext cx="1429935" cy="685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3.33333E-6 L 0.01706 1.5567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6" y="7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92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/>
          <p:cNvSpPr/>
          <p:nvPr/>
        </p:nvSpPr>
        <p:spPr>
          <a:xfrm>
            <a:off x="1935555" y="342332"/>
            <a:ext cx="8320890" cy="89138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500" dirty="0">
                <a:solidFill>
                  <a:schemeClr val="tx1"/>
                </a:solidFill>
                <a:latin typeface="Comic Sans MS" panose="030F0702030302020204" pitchFamily="66" charset="0"/>
              </a:rPr>
              <a:t>Look and say</a:t>
            </a:r>
            <a:endParaRPr lang="en-SG" sz="45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Picture 2" descr="Free Bathroom Toilets photo and pic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604" y="1807141"/>
            <a:ext cx="3650791" cy="32437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Picture 2" descr="Free Bathroom Toilets photo and pic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4890" y="1807141"/>
            <a:ext cx="3650791" cy="32437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Title 1"/>
          <p:cNvSpPr txBox="1"/>
          <p:nvPr/>
        </p:nvSpPr>
        <p:spPr>
          <a:xfrm>
            <a:off x="2643776" y="5379352"/>
            <a:ext cx="6904447" cy="89138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45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bathroom</a:t>
            </a:r>
            <a:endParaRPr lang="en-SG" sz="4500" dirty="0"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694056" y="119889"/>
            <a:ext cx="1429935" cy="685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45833E-6 0 L -1.35299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65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92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/>
          <p:cNvSpPr/>
          <p:nvPr/>
        </p:nvSpPr>
        <p:spPr>
          <a:xfrm>
            <a:off x="1935555" y="342332"/>
            <a:ext cx="8320890" cy="89138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500" dirty="0">
                <a:solidFill>
                  <a:schemeClr val="tx1"/>
                </a:solidFill>
                <a:latin typeface="Comic Sans MS" panose="030F0702030302020204" pitchFamily="66" charset="0"/>
              </a:rPr>
              <a:t>Look and say</a:t>
            </a:r>
            <a:endParaRPr lang="en-SG" sz="45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itle 1"/>
          <p:cNvSpPr txBox="1"/>
          <p:nvPr/>
        </p:nvSpPr>
        <p:spPr>
          <a:xfrm>
            <a:off x="2643776" y="5379352"/>
            <a:ext cx="6904447" cy="89138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45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TV</a:t>
            </a:r>
            <a:endParaRPr lang="en-SG" sz="4500" dirty="0"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Picture 2" descr="Free tv watch football illustr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462" y="1539418"/>
            <a:ext cx="6283074" cy="3534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Free tv watch football illustr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7543" y="1539417"/>
            <a:ext cx="6283074" cy="3534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694056" y="119889"/>
            <a:ext cx="1429935" cy="685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25E-6 4.07407E-6 L -1.45286 0.0178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643" y="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92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/>
          <p:cNvSpPr/>
          <p:nvPr/>
        </p:nvSpPr>
        <p:spPr>
          <a:xfrm>
            <a:off x="1935555" y="342332"/>
            <a:ext cx="8320890" cy="89138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500" dirty="0">
                <a:solidFill>
                  <a:schemeClr val="tx1"/>
                </a:solidFill>
                <a:latin typeface="Comic Sans MS" panose="030F0702030302020204" pitchFamily="66" charset="0"/>
              </a:rPr>
              <a:t>Look and say</a:t>
            </a:r>
            <a:endParaRPr lang="en-SG" sz="45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itle 1"/>
          <p:cNvSpPr txBox="1"/>
          <p:nvPr/>
        </p:nvSpPr>
        <p:spPr>
          <a:xfrm>
            <a:off x="2643776" y="5379352"/>
            <a:ext cx="6904447" cy="89138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45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living room</a:t>
            </a:r>
            <a:endParaRPr lang="en-SG" sz="4500" dirty="0"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Picture 2" descr="Free Kitchen-Living Room Modern Living Room photo and pictur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4" r="4929" b="6772"/>
          <a:stretch>
            <a:fillRect/>
          </a:stretch>
        </p:blipFill>
        <p:spPr bwMode="auto">
          <a:xfrm>
            <a:off x="3940528" y="1962605"/>
            <a:ext cx="4310944" cy="29327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Picture 2" descr="Free Kitchen-Living Room Modern Living Room photo and pictur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4" r="4929" b="6772"/>
          <a:stretch>
            <a:fillRect/>
          </a:stretch>
        </p:blipFill>
        <p:spPr bwMode="auto">
          <a:xfrm>
            <a:off x="3948548" y="7483581"/>
            <a:ext cx="4310944" cy="29327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694056" y="119889"/>
            <a:ext cx="1429935" cy="685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04167E-6 -1.11111E-6 L -0.00065 -1.581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79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92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/>
          <p:cNvSpPr/>
          <p:nvPr/>
        </p:nvSpPr>
        <p:spPr>
          <a:xfrm>
            <a:off x="1935555" y="342332"/>
            <a:ext cx="8320890" cy="89138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500" dirty="0">
                <a:solidFill>
                  <a:schemeClr val="tx1"/>
                </a:solidFill>
                <a:latin typeface="Comic Sans MS" panose="030F0702030302020204" pitchFamily="66" charset="0"/>
              </a:rPr>
              <a:t>Look and say</a:t>
            </a:r>
            <a:endParaRPr lang="en-SG" sz="45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itle 1"/>
          <p:cNvSpPr txBox="1"/>
          <p:nvPr/>
        </p:nvSpPr>
        <p:spPr>
          <a:xfrm>
            <a:off x="2643776" y="5379352"/>
            <a:ext cx="6904447" cy="89138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45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table</a:t>
            </a:r>
            <a:endParaRPr lang="en-SG" sz="4500" dirty="0"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12" descr="Free Solid Oak photo and pictur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34" b="89751" l="6250" r="94297">
                        <a14:foregroundMark x1="6328" y1="48892" x2="6328" y2="48892"/>
                        <a14:foregroundMark x1="94297" y1="49861" x2="94297" y2="49861"/>
                        <a14:backgroundMark x1="47734" y1="67729" x2="47734" y2="67729"/>
                        <a14:backgroundMark x1="29609" y1="58587" x2="41328" y2="67036"/>
                        <a14:backgroundMark x1="41328" y1="67036" x2="68125" y2="70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059" y="-3803306"/>
            <a:ext cx="5837879" cy="3292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Free Solid Oak photo and pictur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34" b="89751" l="6250" r="94297">
                        <a14:foregroundMark x1="6328" y1="48892" x2="6328" y2="48892"/>
                        <a14:foregroundMark x1="94297" y1="49861" x2="94297" y2="49861"/>
                        <a14:backgroundMark x1="47734" y1="67729" x2="47734" y2="67729"/>
                        <a14:backgroundMark x1="29609" y1="58587" x2="41328" y2="67036"/>
                        <a14:backgroundMark x1="41328" y1="67036" x2="68125" y2="70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059" y="1438341"/>
            <a:ext cx="5837879" cy="3292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694056" y="119889"/>
            <a:ext cx="1429935" cy="685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3.33333E-6 L 0.01706 1.5567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6" y="7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92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/>
          <p:cNvSpPr/>
          <p:nvPr/>
        </p:nvSpPr>
        <p:spPr>
          <a:xfrm>
            <a:off x="1935555" y="342332"/>
            <a:ext cx="8320890" cy="89138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500" dirty="0">
                <a:solidFill>
                  <a:schemeClr val="tx1"/>
                </a:solidFill>
                <a:latin typeface="Comic Sans MS" panose="030F0702030302020204" pitchFamily="66" charset="0"/>
              </a:rPr>
              <a:t>Look and say</a:t>
            </a:r>
            <a:endParaRPr lang="en-SG" sz="45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itle 1"/>
          <p:cNvSpPr txBox="1"/>
          <p:nvPr/>
        </p:nvSpPr>
        <p:spPr>
          <a:xfrm>
            <a:off x="2643776" y="5379352"/>
            <a:ext cx="6904447" cy="89138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45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bed</a:t>
            </a:r>
            <a:endParaRPr lang="en-SG" sz="4500" dirty="0"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Picture 4" descr="Free wooden bed modern bed bed illustr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83578" y="1918418"/>
            <a:ext cx="4624887" cy="3182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Free wooden bed modern bed bed illustr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555" y="1837514"/>
            <a:ext cx="4624887" cy="3182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694056" y="119889"/>
            <a:ext cx="1429935" cy="685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95833E-6 -4.07407E-6 L 1.55274 -0.0115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630" y="-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92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/>
          <p:cNvSpPr/>
          <p:nvPr/>
        </p:nvSpPr>
        <p:spPr>
          <a:xfrm>
            <a:off x="1935555" y="342332"/>
            <a:ext cx="8320890" cy="89138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500" dirty="0">
                <a:solidFill>
                  <a:schemeClr val="tx1"/>
                </a:solidFill>
                <a:latin typeface="Comic Sans MS" panose="030F0702030302020204" pitchFamily="66" charset="0"/>
              </a:rPr>
              <a:t>Look and say</a:t>
            </a:r>
            <a:endParaRPr lang="en-SG" sz="45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itle 1"/>
          <p:cNvSpPr txBox="1"/>
          <p:nvPr/>
        </p:nvSpPr>
        <p:spPr>
          <a:xfrm>
            <a:off x="2643776" y="5379352"/>
            <a:ext cx="6904447" cy="89138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45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bedroom</a:t>
            </a:r>
            <a:endParaRPr lang="en-SG" sz="4500" dirty="0"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2" descr="Free Bedroom Interior Design photo and pictur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4" r="4809"/>
          <a:stretch>
            <a:fillRect/>
          </a:stretch>
        </p:blipFill>
        <p:spPr bwMode="auto">
          <a:xfrm>
            <a:off x="3659701" y="1696768"/>
            <a:ext cx="4872596" cy="32195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2" descr="Free Bedroom Interior Design photo and pictur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4" r="4809"/>
          <a:stretch>
            <a:fillRect/>
          </a:stretch>
        </p:blipFill>
        <p:spPr bwMode="auto">
          <a:xfrm>
            <a:off x="3659701" y="7624326"/>
            <a:ext cx="4872596" cy="32195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694056" y="119889"/>
            <a:ext cx="1429935" cy="685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2.22222E-6 L 0 -1.6833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0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6" name="Picture 16" descr="Free House Country House photo and pictur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3"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9449" y="1630720"/>
            <a:ext cx="9144000" cy="2387600"/>
          </a:xfrm>
        </p:spPr>
        <p:txBody>
          <a:bodyPr/>
          <a:lstStyle/>
          <a:p>
            <a:endParaRPr lang="en-SG"/>
          </a:p>
        </p:txBody>
      </p:sp>
      <p:pic>
        <p:nvPicPr>
          <p:cNvPr id="4" name="Picture 2" descr="Cậu Bé, Suy Nghĩ, Bong Bóng Suy Nghĩ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38" b="60547" l="10000" r="96094">
                        <a14:foregroundMark x1="28984" y1="13203" x2="43906" y2="13203"/>
                        <a14:foregroundMark x1="43906" y1="13203" x2="63281" y2="9609"/>
                        <a14:foregroundMark x1="63281" y1="9609" x2="58828" y2="3516"/>
                        <a14:foregroundMark x1="58828" y1="3516" x2="58281" y2="3438"/>
                        <a14:foregroundMark x1="45156" y1="5547" x2="50391" y2="3906"/>
                        <a14:foregroundMark x1="80625" y1="10547" x2="95156" y2="31953"/>
                        <a14:foregroundMark x1="66094" y1="5547" x2="66094" y2="5547"/>
                        <a14:foregroundMark x1="34453" y1="11719" x2="34453" y2="11719"/>
                        <a14:foregroundMark x1="39922" y1="9375" x2="39922" y2="9375"/>
                        <a14:foregroundMark x1="39922" y1="10781" x2="39922" y2="10781"/>
                        <a14:foregroundMark x1="19922" y1="31250" x2="19922" y2="31250"/>
                        <a14:foregroundMark x1="21094" y1="32656" x2="21094" y2="32656"/>
                        <a14:foregroundMark x1="22266" y1="44375" x2="22266" y2="44375"/>
                        <a14:foregroundMark x1="25156" y1="49375" x2="25156" y2="49375"/>
                        <a14:foregroundMark x1="25156" y1="50313" x2="27813" y2="53906"/>
                        <a14:foregroundMark x1="45156" y1="59375" x2="45156" y2="59375"/>
                        <a14:foregroundMark x1="59453" y1="60547" x2="59453" y2="60547"/>
                        <a14:foregroundMark x1="51563" y1="60313" x2="51563" y2="60313"/>
                        <a14:foregroundMark x1="96094" y1="39609" x2="96094" y2="3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6551"/>
          <a:stretch>
            <a:fillRect/>
          </a:stretch>
        </p:blipFill>
        <p:spPr bwMode="auto">
          <a:xfrm>
            <a:off x="911735" y="876374"/>
            <a:ext cx="9016371" cy="4357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5944;p39"/>
          <p:cNvSpPr txBox="1"/>
          <p:nvPr/>
        </p:nvSpPr>
        <p:spPr>
          <a:xfrm>
            <a:off x="3092305" y="1397882"/>
            <a:ext cx="6007388" cy="3151637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7000" dirty="0">
                <a:solidFill>
                  <a:srgbClr val="1D814F"/>
                </a:solidFill>
                <a:latin typeface="Comic Sans MS" panose="030F0702030302020204" pitchFamily="66" charset="0"/>
              </a:rPr>
              <a:t>04 </a:t>
            </a:r>
            <a:endParaRPr lang="en-GB" sz="7000" dirty="0">
              <a:solidFill>
                <a:srgbClr val="1D814F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GB" sz="7000" dirty="0">
                <a:solidFill>
                  <a:srgbClr val="1D814F"/>
                </a:solidFill>
                <a:latin typeface="Comic Sans MS" panose="030F0702030302020204" pitchFamily="66" charset="0"/>
              </a:rPr>
              <a:t>Further practice</a:t>
            </a:r>
            <a:endParaRPr lang="en-GB" sz="7000" dirty="0">
              <a:solidFill>
                <a:srgbClr val="1D814F"/>
              </a:solidFill>
              <a:latin typeface="Comic Sans MS" panose="030F0702030302020204" pitchFamily="66" charset="0"/>
            </a:endParaRPr>
          </a:p>
        </p:txBody>
      </p:sp>
      <p:pic>
        <p:nvPicPr>
          <p:cNvPr id="17" name="Picture 8" descr="Cậu Bé, Hồi, Đứa Trẻ, Trẻ Em, Sung Sướ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69" b="90000" l="1566" r="98658">
                        <a14:foregroundMark x1="7718" y1="43594" x2="7718" y2="43594"/>
                        <a14:foregroundMark x1="1566" y1="44063" x2="1566" y2="44063"/>
                        <a14:foregroundMark x1="24944" y1="20469" x2="24944" y2="20469"/>
                        <a14:foregroundMark x1="24944" y1="21719" x2="24944" y2="21719"/>
                        <a14:foregroundMark x1="45190" y1="15703" x2="45190" y2="15703"/>
                        <a14:foregroundMark x1="48881" y1="14844" x2="48881" y2="14844"/>
                        <a14:foregroundMark x1="23714" y1="5000" x2="23714" y2="5000"/>
                        <a14:foregroundMark x1="39038" y1="5000" x2="39038" y2="5000"/>
                        <a14:foregroundMark x1="45749" y1="3281" x2="45749" y2="3281"/>
                        <a14:foregroundMark x1="94966" y1="62500" x2="94966" y2="62500"/>
                        <a14:foregroundMark x1="29754" y1="8438" x2="29754" y2="8438"/>
                        <a14:foregroundMark x1="39597" y1="9297" x2="39597" y2="9297"/>
                        <a14:foregroundMark x1="21812" y1="11016" x2="45190" y2="13125"/>
                        <a14:foregroundMark x1="26063" y1="5859" x2="55593" y2="22188"/>
                        <a14:foregroundMark x1="55593" y1="22188" x2="61186" y2="28203"/>
                        <a14:foregroundMark x1="14430" y1="20859" x2="28523" y2="16172"/>
                        <a14:foregroundMark x1="11969" y1="27734" x2="28523" y2="13125"/>
                        <a14:foregroundMark x1="16890" y1="15703" x2="27964" y2="10547"/>
                        <a14:foregroundMark x1="9508" y1="23047" x2="9508" y2="23047"/>
                        <a14:foregroundMark x1="37248" y1="7969" x2="57830" y2="20313"/>
                        <a14:foregroundMark x1="32215" y1="2969" x2="57047" y2="17422"/>
                        <a14:foregroundMark x1="14653" y1="14922" x2="14653" y2="27500"/>
                        <a14:foregroundMark x1="14653" y1="27500" x2="23714" y2="37031"/>
                        <a14:foregroundMark x1="11074" y1="24531" x2="11074" y2="24531"/>
                        <a14:foregroundMark x1="11074" y1="24531" x2="13870" y2="21250"/>
                        <a14:foregroundMark x1="12752" y1="18203" x2="12416" y2="31484"/>
                        <a14:foregroundMark x1="12416" y1="31484" x2="28747" y2="38594"/>
                        <a14:foregroundMark x1="28747" y1="38594" x2="43624" y2="30469"/>
                        <a14:foregroundMark x1="43624" y1="30469" x2="45526" y2="27969"/>
                        <a14:foregroundMark x1="9396" y1="20703" x2="12192" y2="28594"/>
                        <a14:foregroundMark x1="9172" y1="29375" x2="23043" y2="37813"/>
                        <a14:foregroundMark x1="23043" y1="37813" x2="23154" y2="37813"/>
                        <a14:foregroundMark x1="16555" y1="36875" x2="16555" y2="36875"/>
                        <a14:foregroundMark x1="16555" y1="36875" x2="26510" y2="37031"/>
                        <a14:foregroundMark x1="9172" y1="30469" x2="26510" y2="41094"/>
                        <a14:foregroundMark x1="8054" y1="19922" x2="11521" y2="32969"/>
                        <a14:foregroundMark x1="11521" y1="32969" x2="17673" y2="35859"/>
                        <a14:foregroundMark x1="46309" y1="7031" x2="57942" y2="16875"/>
                        <a14:foregroundMark x1="57942" y1="16875" x2="66107" y2="20703"/>
                        <a14:foregroundMark x1="49888" y1="7969" x2="60403" y2="18984"/>
                        <a14:foregroundMark x1="60403" y1="18984" x2="51566" y2="34063"/>
                        <a14:foregroundMark x1="51566" y1="34063" x2="25615" y2="38438"/>
                        <a14:foregroundMark x1="25615" y1="38438" x2="45749" y2="38594"/>
                        <a14:foregroundMark x1="55928" y1="32266" x2="63647" y2="19531"/>
                        <a14:foregroundMark x1="63647" y1="19531" x2="52349" y2="9609"/>
                        <a14:foregroundMark x1="52349" y1="9609" x2="64430" y2="20234"/>
                        <a14:foregroundMark x1="64430" y1="20234" x2="53691" y2="9375"/>
                        <a14:foregroundMark x1="53691" y1="9375" x2="64206" y2="32031"/>
                        <a14:foregroundMark x1="98658" y1="55469" x2="98658" y2="55469"/>
                        <a14:foregroundMark x1="98658" y1="55469" x2="98658" y2="55469"/>
                        <a14:foregroundMark x1="13535" y1="34531" x2="15436" y2="40078"/>
                        <a14:foregroundMark x1="50447" y1="11094" x2="65548" y2="12422"/>
                        <a14:foregroundMark x1="57271" y1="16484" x2="13758" y2="19766"/>
                        <a14:foregroundMark x1="13758" y1="19766" x2="11074" y2="32813"/>
                        <a14:foregroundMark x1="11074" y1="32813" x2="12975" y2="20859"/>
                        <a14:foregroundMark x1="54586" y1="30703" x2="52685" y2="38984"/>
                        <a14:foregroundMark x1="56264" y1="21641" x2="60850" y2="14531"/>
                        <a14:foregroundMark x1="64989" y1="17266" x2="58389" y2="19922"/>
                        <a14:foregroundMark x1="14094" y1="30312" x2="7159" y2="31875"/>
                        <a14:foregroundMark x1="8837" y1="31875" x2="8837" y2="31875"/>
                        <a14:foregroundMark x1="9955" y1="22656" x2="6152" y2="26641"/>
                        <a14:foregroundMark x1="8054" y1="22656" x2="8054" y2="239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7078" y="3134789"/>
            <a:ext cx="2657025" cy="380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Free child girl cartoon vector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6406" l="5119" r="94757">
                        <a14:foregroundMark x1="43571" y1="6172" x2="43571" y2="6172"/>
                        <a14:foregroundMark x1="38702" y1="5859" x2="40699" y2="11875"/>
                        <a14:foregroundMark x1="20474" y1="7109" x2="45943" y2="7422"/>
                        <a14:foregroundMark x1="29089" y1="3203" x2="29089" y2="3203"/>
                        <a14:foregroundMark x1="29089" y1="3203" x2="70287" y2="29297"/>
                        <a14:foregroundMark x1="16729" y1="12500" x2="9488" y2="32891"/>
                        <a14:foregroundMark x1="5243" y1="61641" x2="8489" y2="58672"/>
                        <a14:foregroundMark x1="8989" y1="37344" x2="31586" y2="41406"/>
                        <a14:foregroundMark x1="31586" y1="41406" x2="31960" y2="41875"/>
                        <a14:foregroundMark x1="26717" y1="28359" x2="50312" y2="24766"/>
                        <a14:foregroundMark x1="50312" y1="24766" x2="55930" y2="25938"/>
                        <a14:foregroundMark x1="57928" y1="13359" x2="69913" y2="25391"/>
                        <a14:foregroundMark x1="69913" y1="25391" x2="73658" y2="24453"/>
                        <a14:foregroundMark x1="94757" y1="35859" x2="94757" y2="35859"/>
                        <a14:foregroundMark x1="31960" y1="96406" x2="31960" y2="96406"/>
                        <a14:foregroundMark x1="69413" y1="96406" x2="69413" y2="964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345" y="3096143"/>
            <a:ext cx="2144713" cy="3427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694056" y="119889"/>
            <a:ext cx="1429935" cy="685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298643" y="1827812"/>
            <a:ext cx="11531193" cy="4829175"/>
          </a:xfrm>
          <a:prstGeom prst="rect">
            <a:avLst/>
          </a:prstGeom>
          <a:solidFill>
            <a:srgbClr val="0070C0"/>
          </a:solidFill>
          <a:ln w="381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4" name="Rectangle 13"/>
          <p:cNvSpPr/>
          <p:nvPr/>
        </p:nvSpPr>
        <p:spPr>
          <a:xfrm>
            <a:off x="551155" y="1453712"/>
            <a:ext cx="11061819" cy="4990140"/>
          </a:xfrm>
          <a:prstGeom prst="rect">
            <a:avLst/>
          </a:prstGeom>
          <a:solidFill>
            <a:schemeClr val="bg1"/>
          </a:solidFill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2817"/>
          <a:stretch>
            <a:fillRect/>
          </a:stretch>
        </p:blipFill>
        <p:spPr>
          <a:xfrm>
            <a:off x="8962477" y="1582991"/>
            <a:ext cx="2530894" cy="46998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15" y="1931789"/>
            <a:ext cx="2699915" cy="43092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7"/>
          <a:stretch>
            <a:fillRect/>
          </a:stretch>
        </p:blipFill>
        <p:spPr>
          <a:xfrm>
            <a:off x="3548357" y="1988941"/>
            <a:ext cx="2754337" cy="430925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148" y="1653312"/>
            <a:ext cx="2291329" cy="45877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337352">
            <a:off x="574821" y="2294366"/>
            <a:ext cx="882708" cy="1462774"/>
          </a:xfrm>
          <a:prstGeom prst="rect">
            <a:avLst/>
          </a:prstGeom>
        </p:spPr>
      </p:pic>
      <p:pic>
        <p:nvPicPr>
          <p:cNvPr id="16" name="Track 4.1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935788" y="425833"/>
            <a:ext cx="793750" cy="793750"/>
          </a:xfrm>
          <a:prstGeom prst="rect">
            <a:avLst/>
          </a:prstGeom>
        </p:spPr>
      </p:pic>
      <p:pic>
        <p:nvPicPr>
          <p:cNvPr id="20" name="Track 4.1 (mp3cut.net) (7)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660626" y="5660408"/>
            <a:ext cx="406400" cy="406400"/>
          </a:xfrm>
          <a:prstGeom prst="rect">
            <a:avLst/>
          </a:prstGeom>
        </p:spPr>
      </p:pic>
      <p:pic>
        <p:nvPicPr>
          <p:cNvPr id="21" name="Track 4.1 (mp3cut.net) (4)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68650" y="3569352"/>
            <a:ext cx="406400" cy="406400"/>
          </a:xfrm>
          <a:prstGeom prst="rect">
            <a:avLst/>
          </a:prstGeom>
        </p:spPr>
      </p:pic>
      <p:pic>
        <p:nvPicPr>
          <p:cNvPr id="22" name="Track 4.1 (mp3cut.net) (6)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62687" y="5660408"/>
            <a:ext cx="406400" cy="406400"/>
          </a:xfrm>
          <a:prstGeom prst="rect">
            <a:avLst/>
          </a:prstGeom>
        </p:spPr>
      </p:pic>
      <p:pic>
        <p:nvPicPr>
          <p:cNvPr id="23" name="Track 4.1 (mp3cut.net) (5)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885682" y="3569352"/>
            <a:ext cx="406400" cy="406400"/>
          </a:xfrm>
          <a:prstGeom prst="rect">
            <a:avLst/>
          </a:prstGeom>
        </p:spPr>
      </p:pic>
      <p:pic>
        <p:nvPicPr>
          <p:cNvPr id="24" name="Track 4.1 (mp3cut.net) (3)">
            <a:hlinkClick r:id="" action="ppaction://media"/>
          </p:cNvPr>
          <p:cNvPicPr>
            <a:picLocks noChangeAspect="1"/>
          </p:cNvPicPr>
          <p:nvPr>
            <a:audioFile r:link="rId19"/>
            <p:extLst>
              <p:ext uri="{DAA4B4D4-6D71-4841-9C94-3DE7FCFB9230}">
                <p14:media xmlns:p14="http://schemas.microsoft.com/office/powerpoint/2010/main" r:embed="rId20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206857" y="5660408"/>
            <a:ext cx="406400" cy="406400"/>
          </a:xfrm>
          <a:prstGeom prst="rect">
            <a:avLst/>
          </a:prstGeom>
        </p:spPr>
      </p:pic>
      <p:pic>
        <p:nvPicPr>
          <p:cNvPr id="25" name="Track 4.1 (mp3cut.net) (2)">
            <a:hlinkClick r:id="" action="ppaction://media"/>
          </p:cNvPr>
          <p:cNvPicPr>
            <a:picLocks noChangeAspect="1"/>
          </p:cNvPicPr>
          <p:nvPr>
            <a:audioFile r:link="rId21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889104" y="5659577"/>
            <a:ext cx="406400" cy="406400"/>
          </a:xfrm>
          <a:prstGeom prst="rect">
            <a:avLst/>
          </a:prstGeom>
        </p:spPr>
      </p:pic>
      <p:pic>
        <p:nvPicPr>
          <p:cNvPr id="26" name="Track 4.1 (mp3cut.net) (1)">
            <a:hlinkClick r:id="" action="ppaction://media"/>
          </p:cNvPr>
          <p:cNvPicPr>
            <a:picLocks noChangeAspect="1"/>
          </p:cNvPicPr>
          <p:nvPr>
            <a:audioFile r:link="rId23"/>
            <p:extLst>
              <p:ext uri="{DAA4B4D4-6D71-4841-9C94-3DE7FCFB9230}">
                <p14:media xmlns:p14="http://schemas.microsoft.com/office/powerpoint/2010/main" r:embed="rId2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03657" y="3569352"/>
            <a:ext cx="406400" cy="406400"/>
          </a:xfrm>
          <a:prstGeom prst="rect">
            <a:avLst/>
          </a:prstGeom>
        </p:spPr>
      </p:pic>
      <p:pic>
        <p:nvPicPr>
          <p:cNvPr id="27" name="Track 4.1 (mp3cut.net)">
            <a:hlinkClick r:id="" action="ppaction://media"/>
          </p:cNvPr>
          <p:cNvPicPr>
            <a:picLocks noChangeAspect="1"/>
          </p:cNvPicPr>
          <p:nvPr>
            <a:audioFile r:link="rId25"/>
            <p:extLst>
              <p:ext uri="{DAA4B4D4-6D71-4841-9C94-3DE7FCFB9230}">
                <p14:media xmlns:p14="http://schemas.microsoft.com/office/powerpoint/2010/main" r:embed="rId26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097233" y="3565739"/>
            <a:ext cx="406400" cy="406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98643" y="266478"/>
            <a:ext cx="4067743" cy="80021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10694056" y="119889"/>
            <a:ext cx="1429935" cy="685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6 L 0.22774 0.03149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80" y="15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774 0.03149 L -0.01145 0.32732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66" y="147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45 0.32732 L 0.21446 0.30649 " pathEditMode="relative" rAng="0" ptsTypes="AA">
                                      <p:cBhvr>
                                        <p:cTn id="21" dur="1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89" y="-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446 0.30649 L 0.42943 0.01899 " pathEditMode="relative" rAng="0" ptsTypes="AA">
                                      <p:cBhvr>
                                        <p:cTn id="25" dur="1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42" y="-1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943 0.01899 L 0.64297 0.0419 " pathEditMode="relative" rAng="0" ptsTypes="AA">
                                      <p:cBhvr>
                                        <p:cTn id="29" dur="1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77" y="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4297 0.0419 L 0.42943 0.35209 " pathEditMode="relative" rAng="0" ptsTypes="AA">
                                      <p:cBhvr>
                                        <p:cTn id="33" dur="1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77" y="1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943 0.35209 L 0.67461 0.32315 " pathEditMode="relative" rAng="0" ptsTypes="AA">
                                      <p:cBhvr>
                                        <p:cTn id="37" dur="1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53" y="-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001;p134"/>
          <p:cNvGrpSpPr/>
          <p:nvPr/>
        </p:nvGrpSpPr>
        <p:grpSpPr>
          <a:xfrm rot="5400000" flipV="1">
            <a:off x="5382445" y="-477686"/>
            <a:ext cx="3458051" cy="8719146"/>
            <a:chOff x="1454807" y="1810421"/>
            <a:chExt cx="1031766" cy="2789030"/>
          </a:xfrm>
        </p:grpSpPr>
        <p:sp>
          <p:nvSpPr>
            <p:cNvPr id="3" name="Google Shape;9002;p134"/>
            <p:cNvSpPr/>
            <p:nvPr/>
          </p:nvSpPr>
          <p:spPr>
            <a:xfrm>
              <a:off x="1861866" y="2137628"/>
              <a:ext cx="255208" cy="39153"/>
            </a:xfrm>
            <a:custGeom>
              <a:avLst/>
              <a:gdLst/>
              <a:ahLst/>
              <a:cxnLst/>
              <a:rect l="l" t="t" r="r" b="b"/>
              <a:pathLst>
                <a:path w="10325" h="1584" extrusionOk="0">
                  <a:moveTo>
                    <a:pt x="1" y="0"/>
                  </a:moveTo>
                  <a:lnTo>
                    <a:pt x="1" y="1584"/>
                  </a:lnTo>
                  <a:lnTo>
                    <a:pt x="10325" y="1584"/>
                  </a:lnTo>
                  <a:lnTo>
                    <a:pt x="10325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" name="Google Shape;9003;p134"/>
            <p:cNvSpPr/>
            <p:nvPr/>
          </p:nvSpPr>
          <p:spPr>
            <a:xfrm>
              <a:off x="1861866" y="2661289"/>
              <a:ext cx="255208" cy="39177"/>
            </a:xfrm>
            <a:custGeom>
              <a:avLst/>
              <a:gdLst/>
              <a:ahLst/>
              <a:cxnLst/>
              <a:rect l="l" t="t" r="r" b="b"/>
              <a:pathLst>
                <a:path w="10325" h="1585" extrusionOk="0">
                  <a:moveTo>
                    <a:pt x="1" y="1"/>
                  </a:moveTo>
                  <a:lnTo>
                    <a:pt x="1" y="1584"/>
                  </a:lnTo>
                  <a:lnTo>
                    <a:pt x="10325" y="1584"/>
                  </a:lnTo>
                  <a:lnTo>
                    <a:pt x="10325" y="1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" name="Google Shape;9004;p134"/>
            <p:cNvSpPr/>
            <p:nvPr/>
          </p:nvSpPr>
          <p:spPr>
            <a:xfrm>
              <a:off x="1861866" y="3185740"/>
              <a:ext cx="255208" cy="39177"/>
            </a:xfrm>
            <a:custGeom>
              <a:avLst/>
              <a:gdLst/>
              <a:ahLst/>
              <a:cxnLst/>
              <a:rect l="l" t="t" r="r" b="b"/>
              <a:pathLst>
                <a:path w="10325" h="1585" extrusionOk="0">
                  <a:moveTo>
                    <a:pt x="1" y="1"/>
                  </a:moveTo>
                  <a:lnTo>
                    <a:pt x="1" y="1584"/>
                  </a:lnTo>
                  <a:lnTo>
                    <a:pt x="10325" y="1584"/>
                  </a:lnTo>
                  <a:lnTo>
                    <a:pt x="10325" y="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" name="Google Shape;9005;p134"/>
            <p:cNvSpPr/>
            <p:nvPr/>
          </p:nvSpPr>
          <p:spPr>
            <a:xfrm>
              <a:off x="1861866" y="3709426"/>
              <a:ext cx="255208" cy="39153"/>
            </a:xfrm>
            <a:custGeom>
              <a:avLst/>
              <a:gdLst/>
              <a:ahLst/>
              <a:cxnLst/>
              <a:rect l="l" t="t" r="r" b="b"/>
              <a:pathLst>
                <a:path w="10325" h="1584" extrusionOk="0">
                  <a:moveTo>
                    <a:pt x="1" y="0"/>
                  </a:moveTo>
                  <a:lnTo>
                    <a:pt x="1" y="1584"/>
                  </a:lnTo>
                  <a:lnTo>
                    <a:pt x="10325" y="1584"/>
                  </a:lnTo>
                  <a:lnTo>
                    <a:pt x="10325" y="0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" name="Google Shape;9006;p134"/>
            <p:cNvSpPr/>
            <p:nvPr/>
          </p:nvSpPr>
          <p:spPr>
            <a:xfrm>
              <a:off x="1861866" y="4233086"/>
              <a:ext cx="255208" cy="39177"/>
            </a:xfrm>
            <a:custGeom>
              <a:avLst/>
              <a:gdLst/>
              <a:ahLst/>
              <a:cxnLst/>
              <a:rect l="l" t="t" r="r" b="b"/>
              <a:pathLst>
                <a:path w="10325" h="1585" extrusionOk="0">
                  <a:moveTo>
                    <a:pt x="1" y="1"/>
                  </a:moveTo>
                  <a:lnTo>
                    <a:pt x="1" y="1584"/>
                  </a:lnTo>
                  <a:lnTo>
                    <a:pt x="10325" y="1584"/>
                  </a:lnTo>
                  <a:lnTo>
                    <a:pt x="10325" y="1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" name="Google Shape;9007;p134"/>
            <p:cNvSpPr/>
            <p:nvPr/>
          </p:nvSpPr>
          <p:spPr>
            <a:xfrm>
              <a:off x="1792979" y="1810421"/>
              <a:ext cx="347577" cy="558146"/>
            </a:xfrm>
            <a:custGeom>
              <a:avLst/>
              <a:gdLst/>
              <a:ahLst/>
              <a:cxnLst/>
              <a:rect l="l" t="t" r="r" b="b"/>
              <a:pathLst>
                <a:path w="14062" h="22581" extrusionOk="0">
                  <a:moveTo>
                    <a:pt x="1" y="1"/>
                  </a:moveTo>
                  <a:lnTo>
                    <a:pt x="1" y="1584"/>
                  </a:lnTo>
                  <a:cubicBezTo>
                    <a:pt x="6905" y="1584"/>
                    <a:pt x="12478" y="7158"/>
                    <a:pt x="12478" y="14030"/>
                  </a:cubicBezTo>
                  <a:cubicBezTo>
                    <a:pt x="12478" y="17260"/>
                    <a:pt x="11275" y="20269"/>
                    <a:pt x="9090" y="22581"/>
                  </a:cubicBezTo>
                  <a:lnTo>
                    <a:pt x="11148" y="22581"/>
                  </a:lnTo>
                  <a:cubicBezTo>
                    <a:pt x="13017" y="20142"/>
                    <a:pt x="14062" y="17165"/>
                    <a:pt x="14062" y="14030"/>
                  </a:cubicBezTo>
                  <a:cubicBezTo>
                    <a:pt x="14062" y="6303"/>
                    <a:pt x="7760" y="1"/>
                    <a:pt x="1" y="1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" name="Google Shape;9008;p134"/>
            <p:cNvSpPr/>
            <p:nvPr/>
          </p:nvSpPr>
          <p:spPr>
            <a:xfrm>
              <a:off x="1838385" y="2368537"/>
              <a:ext cx="230169" cy="557355"/>
            </a:xfrm>
            <a:custGeom>
              <a:avLst/>
              <a:gdLst/>
              <a:ahLst/>
              <a:cxnLst/>
              <a:rect l="l" t="t" r="r" b="b"/>
              <a:pathLst>
                <a:path w="9312" h="22549" extrusionOk="0">
                  <a:moveTo>
                    <a:pt x="7253" y="1"/>
                  </a:moveTo>
                  <a:cubicBezTo>
                    <a:pt x="6841" y="444"/>
                    <a:pt x="6398" y="824"/>
                    <a:pt x="5923" y="1236"/>
                  </a:cubicBezTo>
                  <a:lnTo>
                    <a:pt x="5353" y="1647"/>
                  </a:lnTo>
                  <a:cubicBezTo>
                    <a:pt x="1964" y="4339"/>
                    <a:pt x="1" y="8361"/>
                    <a:pt x="1" y="12668"/>
                  </a:cubicBezTo>
                  <a:cubicBezTo>
                    <a:pt x="1" y="16405"/>
                    <a:pt x="1489" y="19920"/>
                    <a:pt x="4118" y="22549"/>
                  </a:cubicBezTo>
                  <a:lnTo>
                    <a:pt x="6493" y="22549"/>
                  </a:lnTo>
                  <a:lnTo>
                    <a:pt x="6334" y="22422"/>
                  </a:lnTo>
                  <a:cubicBezTo>
                    <a:pt x="3294" y="20047"/>
                    <a:pt x="1584" y="16468"/>
                    <a:pt x="1584" y="12668"/>
                  </a:cubicBezTo>
                  <a:cubicBezTo>
                    <a:pt x="1584" y="8836"/>
                    <a:pt x="3326" y="5258"/>
                    <a:pt x="6303" y="2883"/>
                  </a:cubicBezTo>
                  <a:lnTo>
                    <a:pt x="6873" y="2471"/>
                  </a:lnTo>
                  <a:cubicBezTo>
                    <a:pt x="7791" y="1742"/>
                    <a:pt x="8615" y="887"/>
                    <a:pt x="9311" y="1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" name="Google Shape;9009;p134"/>
            <p:cNvSpPr/>
            <p:nvPr/>
          </p:nvSpPr>
          <p:spPr>
            <a:xfrm>
              <a:off x="1940145" y="2925863"/>
              <a:ext cx="200409" cy="558146"/>
            </a:xfrm>
            <a:custGeom>
              <a:avLst/>
              <a:gdLst/>
              <a:ahLst/>
              <a:cxnLst/>
              <a:rect l="l" t="t" r="r" b="b"/>
              <a:pathLst>
                <a:path w="8108" h="22581" extrusionOk="0">
                  <a:moveTo>
                    <a:pt x="1" y="1"/>
                  </a:moveTo>
                  <a:cubicBezTo>
                    <a:pt x="412" y="413"/>
                    <a:pt x="824" y="761"/>
                    <a:pt x="1236" y="1109"/>
                  </a:cubicBezTo>
                  <a:lnTo>
                    <a:pt x="1806" y="1521"/>
                  </a:lnTo>
                  <a:cubicBezTo>
                    <a:pt x="4814" y="3928"/>
                    <a:pt x="6524" y="7475"/>
                    <a:pt x="6524" y="11307"/>
                  </a:cubicBezTo>
                  <a:cubicBezTo>
                    <a:pt x="6524" y="15139"/>
                    <a:pt x="4783" y="18717"/>
                    <a:pt x="1774" y="21092"/>
                  </a:cubicBezTo>
                  <a:lnTo>
                    <a:pt x="1267" y="21472"/>
                  </a:lnTo>
                  <a:cubicBezTo>
                    <a:pt x="824" y="21821"/>
                    <a:pt x="412" y="22201"/>
                    <a:pt x="1" y="22581"/>
                  </a:cubicBezTo>
                  <a:lnTo>
                    <a:pt x="2408" y="22581"/>
                  </a:lnTo>
                  <a:lnTo>
                    <a:pt x="2724" y="22327"/>
                  </a:lnTo>
                  <a:cubicBezTo>
                    <a:pt x="6144" y="19636"/>
                    <a:pt x="8108" y="15614"/>
                    <a:pt x="8108" y="11307"/>
                  </a:cubicBezTo>
                  <a:cubicBezTo>
                    <a:pt x="8108" y="7000"/>
                    <a:pt x="6144" y="2978"/>
                    <a:pt x="2756" y="286"/>
                  </a:cubicBezTo>
                  <a:lnTo>
                    <a:pt x="2408" y="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" name="Google Shape;9010;p134"/>
            <p:cNvSpPr/>
            <p:nvPr/>
          </p:nvSpPr>
          <p:spPr>
            <a:xfrm>
              <a:off x="1839176" y="3483979"/>
              <a:ext cx="229378" cy="558146"/>
            </a:xfrm>
            <a:custGeom>
              <a:avLst/>
              <a:gdLst/>
              <a:ahLst/>
              <a:cxnLst/>
              <a:rect l="l" t="t" r="r" b="b"/>
              <a:pathLst>
                <a:path w="9280" h="22581" extrusionOk="0">
                  <a:moveTo>
                    <a:pt x="4086" y="1"/>
                  </a:moveTo>
                  <a:cubicBezTo>
                    <a:pt x="1457" y="2629"/>
                    <a:pt x="0" y="6145"/>
                    <a:pt x="0" y="9913"/>
                  </a:cubicBezTo>
                  <a:cubicBezTo>
                    <a:pt x="0" y="14220"/>
                    <a:pt x="1932" y="18210"/>
                    <a:pt x="5352" y="20934"/>
                  </a:cubicBezTo>
                  <a:lnTo>
                    <a:pt x="5859" y="21314"/>
                  </a:lnTo>
                  <a:cubicBezTo>
                    <a:pt x="6366" y="21694"/>
                    <a:pt x="6809" y="22137"/>
                    <a:pt x="7221" y="22581"/>
                  </a:cubicBezTo>
                  <a:lnTo>
                    <a:pt x="9279" y="22581"/>
                  </a:lnTo>
                  <a:cubicBezTo>
                    <a:pt x="8583" y="21662"/>
                    <a:pt x="7759" y="20807"/>
                    <a:pt x="6841" y="20079"/>
                  </a:cubicBezTo>
                  <a:lnTo>
                    <a:pt x="6302" y="19667"/>
                  </a:lnTo>
                  <a:cubicBezTo>
                    <a:pt x="3294" y="17292"/>
                    <a:pt x="1552" y="13713"/>
                    <a:pt x="1552" y="9913"/>
                  </a:cubicBezTo>
                  <a:cubicBezTo>
                    <a:pt x="1552" y="6081"/>
                    <a:pt x="3294" y="2503"/>
                    <a:pt x="6334" y="128"/>
                  </a:cubicBezTo>
                  <a:lnTo>
                    <a:pt x="6461" y="1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" name="Google Shape;9011;p134"/>
            <p:cNvSpPr/>
            <p:nvPr/>
          </p:nvSpPr>
          <p:spPr>
            <a:xfrm>
              <a:off x="1793770" y="4042096"/>
              <a:ext cx="346787" cy="557355"/>
            </a:xfrm>
            <a:custGeom>
              <a:avLst/>
              <a:gdLst/>
              <a:ahLst/>
              <a:cxnLst/>
              <a:rect l="l" t="t" r="r" b="b"/>
              <a:pathLst>
                <a:path w="14030" h="22549" extrusionOk="0">
                  <a:moveTo>
                    <a:pt x="9058" y="1"/>
                  </a:moveTo>
                  <a:cubicBezTo>
                    <a:pt x="11243" y="2281"/>
                    <a:pt x="12446" y="5321"/>
                    <a:pt x="12446" y="8520"/>
                  </a:cubicBezTo>
                  <a:cubicBezTo>
                    <a:pt x="12446" y="15392"/>
                    <a:pt x="6873" y="20997"/>
                    <a:pt x="1" y="20997"/>
                  </a:cubicBezTo>
                  <a:lnTo>
                    <a:pt x="1" y="22549"/>
                  </a:lnTo>
                  <a:cubicBezTo>
                    <a:pt x="7728" y="22549"/>
                    <a:pt x="14030" y="16279"/>
                    <a:pt x="14030" y="8520"/>
                  </a:cubicBezTo>
                  <a:cubicBezTo>
                    <a:pt x="14030" y="5384"/>
                    <a:pt x="12985" y="2408"/>
                    <a:pt x="11116" y="1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" name="Google Shape;9012;p134"/>
            <p:cNvSpPr/>
            <p:nvPr/>
          </p:nvSpPr>
          <p:spPr>
            <a:xfrm>
              <a:off x="1454807" y="1914730"/>
              <a:ext cx="485400" cy="485400"/>
            </a:xfrm>
            <a:prstGeom prst="ellipse">
              <a:avLst/>
            </a:pr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" name="Google Shape;9013;p134"/>
            <p:cNvSpPr/>
            <p:nvPr/>
          </p:nvSpPr>
          <p:spPr>
            <a:xfrm>
              <a:off x="2001173" y="2438578"/>
              <a:ext cx="485400" cy="485400"/>
            </a:xfrm>
            <a:prstGeom prst="ellipse">
              <a:avLst/>
            </a:pr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9014;p134"/>
            <p:cNvSpPr/>
            <p:nvPr/>
          </p:nvSpPr>
          <p:spPr>
            <a:xfrm>
              <a:off x="1454807" y="2962448"/>
              <a:ext cx="485400" cy="485400"/>
            </a:xfrm>
            <a:prstGeom prst="ellipse">
              <a:avLst/>
            </a:pr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9015;p134"/>
            <p:cNvSpPr/>
            <p:nvPr/>
          </p:nvSpPr>
          <p:spPr>
            <a:xfrm>
              <a:off x="1454807" y="4010578"/>
              <a:ext cx="485400" cy="485400"/>
            </a:xfrm>
            <a:prstGeom prst="ellipse">
              <a:avLst/>
            </a:prstGeom>
            <a:solidFill>
              <a:srgbClr val="98DA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9016;p134"/>
            <p:cNvSpPr/>
            <p:nvPr/>
          </p:nvSpPr>
          <p:spPr>
            <a:xfrm>
              <a:off x="2001173" y="3486330"/>
              <a:ext cx="485400" cy="485400"/>
            </a:xfrm>
            <a:prstGeom prst="ellipse">
              <a:avLst/>
            </a:pr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9" name="Google Shape;9017;p134"/>
            <p:cNvGrpSpPr/>
            <p:nvPr/>
          </p:nvGrpSpPr>
          <p:grpSpPr>
            <a:xfrm>
              <a:off x="1558294" y="3084505"/>
              <a:ext cx="276885" cy="275517"/>
              <a:chOff x="5292128" y="2299891"/>
              <a:chExt cx="367027" cy="365214"/>
            </a:xfrm>
          </p:grpSpPr>
          <p:sp>
            <p:nvSpPr>
              <p:cNvPr id="50" name="Google Shape;9018;p134"/>
              <p:cNvSpPr/>
              <p:nvPr/>
            </p:nvSpPr>
            <p:spPr>
              <a:xfrm>
                <a:off x="5470361" y="2467772"/>
                <a:ext cx="11323" cy="124243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729" extrusionOk="0">
                    <a:moveTo>
                      <a:pt x="215" y="0"/>
                    </a:moveTo>
                    <a:cubicBezTo>
                      <a:pt x="108" y="0"/>
                      <a:pt x="0" y="71"/>
                      <a:pt x="0" y="213"/>
                    </a:cubicBezTo>
                    <a:lnTo>
                      <a:pt x="0" y="4514"/>
                    </a:lnTo>
                    <a:cubicBezTo>
                      <a:pt x="0" y="4632"/>
                      <a:pt x="97" y="4729"/>
                      <a:pt x="215" y="4729"/>
                    </a:cubicBezTo>
                    <a:cubicBezTo>
                      <a:pt x="333" y="4729"/>
                      <a:pt x="430" y="4632"/>
                      <a:pt x="430" y="4514"/>
                    </a:cubicBezTo>
                    <a:lnTo>
                      <a:pt x="430" y="213"/>
                    </a:lnTo>
                    <a:cubicBezTo>
                      <a:pt x="430" y="71"/>
                      <a:pt x="323" y="0"/>
                      <a:pt x="21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9019;p134"/>
              <p:cNvSpPr/>
              <p:nvPr/>
            </p:nvSpPr>
            <p:spPr>
              <a:xfrm>
                <a:off x="5464870" y="2299891"/>
                <a:ext cx="22279" cy="40827"/>
              </a:xfrm>
              <a:custGeom>
                <a:avLst/>
                <a:gdLst/>
                <a:ahLst/>
                <a:cxnLst/>
                <a:rect l="l" t="t" r="r" b="b"/>
                <a:pathLst>
                  <a:path w="848" h="1554" extrusionOk="0">
                    <a:moveTo>
                      <a:pt x="424" y="0"/>
                    </a:moveTo>
                    <a:cubicBezTo>
                      <a:pt x="188" y="0"/>
                      <a:pt x="1" y="194"/>
                      <a:pt x="8" y="430"/>
                    </a:cubicBezTo>
                    <a:lnTo>
                      <a:pt x="8" y="1554"/>
                    </a:lnTo>
                    <a:lnTo>
                      <a:pt x="840" y="1554"/>
                    </a:lnTo>
                    <a:lnTo>
                      <a:pt x="840" y="430"/>
                    </a:lnTo>
                    <a:cubicBezTo>
                      <a:pt x="847" y="194"/>
                      <a:pt x="660" y="0"/>
                      <a:pt x="424" y="0"/>
                    </a:cubicBezTo>
                    <a:close/>
                  </a:path>
                </a:pathLst>
              </a:custGeom>
              <a:solidFill>
                <a:srgbClr val="FFB7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9020;p134"/>
              <p:cNvSpPr/>
              <p:nvPr/>
            </p:nvSpPr>
            <p:spPr>
              <a:xfrm>
                <a:off x="5292128" y="2316837"/>
                <a:ext cx="367027" cy="184433"/>
              </a:xfrm>
              <a:custGeom>
                <a:avLst/>
                <a:gdLst/>
                <a:ahLst/>
                <a:cxnLst/>
                <a:rect l="l" t="t" r="r" b="b"/>
                <a:pathLst>
                  <a:path w="13970" h="7020" extrusionOk="0">
                    <a:moveTo>
                      <a:pt x="6985" y="0"/>
                    </a:moveTo>
                    <a:cubicBezTo>
                      <a:pt x="3122" y="0"/>
                      <a:pt x="0" y="3156"/>
                      <a:pt x="49" y="7020"/>
                    </a:cubicBezTo>
                    <a:lnTo>
                      <a:pt x="56" y="7020"/>
                    </a:lnTo>
                    <a:cubicBezTo>
                      <a:pt x="507" y="6479"/>
                      <a:pt x="1148" y="6208"/>
                      <a:pt x="1790" y="6208"/>
                    </a:cubicBezTo>
                    <a:cubicBezTo>
                      <a:pt x="2432" y="6208"/>
                      <a:pt x="3073" y="6479"/>
                      <a:pt x="3524" y="7020"/>
                    </a:cubicBezTo>
                    <a:cubicBezTo>
                      <a:pt x="3975" y="6479"/>
                      <a:pt x="4616" y="6208"/>
                      <a:pt x="5258" y="6208"/>
                    </a:cubicBezTo>
                    <a:cubicBezTo>
                      <a:pt x="5900" y="6208"/>
                      <a:pt x="6541" y="6479"/>
                      <a:pt x="6992" y="7020"/>
                    </a:cubicBezTo>
                    <a:cubicBezTo>
                      <a:pt x="7443" y="6479"/>
                      <a:pt x="8085" y="6208"/>
                      <a:pt x="8726" y="6208"/>
                    </a:cubicBezTo>
                    <a:cubicBezTo>
                      <a:pt x="9368" y="6208"/>
                      <a:pt x="10009" y="6479"/>
                      <a:pt x="10460" y="7020"/>
                    </a:cubicBezTo>
                    <a:cubicBezTo>
                      <a:pt x="10911" y="6479"/>
                      <a:pt x="11553" y="6208"/>
                      <a:pt x="12194" y="6208"/>
                    </a:cubicBezTo>
                    <a:cubicBezTo>
                      <a:pt x="12836" y="6208"/>
                      <a:pt x="13477" y="6479"/>
                      <a:pt x="13928" y="7020"/>
                    </a:cubicBezTo>
                    <a:cubicBezTo>
                      <a:pt x="13970" y="3156"/>
                      <a:pt x="10849" y="0"/>
                      <a:pt x="6985" y="0"/>
                    </a:cubicBezTo>
                    <a:close/>
                  </a:path>
                </a:pathLst>
              </a:custGeom>
              <a:solidFill>
                <a:srgbClr val="98DA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9021;p134"/>
              <p:cNvSpPr/>
              <p:nvPr/>
            </p:nvSpPr>
            <p:spPr>
              <a:xfrm>
                <a:off x="5293757" y="2319017"/>
                <a:ext cx="182279" cy="182436"/>
              </a:xfrm>
              <a:custGeom>
                <a:avLst/>
                <a:gdLst/>
                <a:ahLst/>
                <a:cxnLst/>
                <a:rect l="l" t="t" r="r" b="b"/>
                <a:pathLst>
                  <a:path w="6938" h="6944" extrusionOk="0">
                    <a:moveTo>
                      <a:pt x="6937" y="0"/>
                    </a:moveTo>
                    <a:cubicBezTo>
                      <a:pt x="3108" y="0"/>
                      <a:pt x="1" y="3108"/>
                      <a:pt x="1" y="6944"/>
                    </a:cubicBezTo>
                    <a:cubicBezTo>
                      <a:pt x="452" y="6399"/>
                      <a:pt x="1093" y="6127"/>
                      <a:pt x="1735" y="6127"/>
                    </a:cubicBezTo>
                    <a:cubicBezTo>
                      <a:pt x="2377" y="6127"/>
                      <a:pt x="3018" y="6399"/>
                      <a:pt x="3469" y="6944"/>
                    </a:cubicBezTo>
                    <a:cubicBezTo>
                      <a:pt x="3469" y="3108"/>
                      <a:pt x="5023" y="0"/>
                      <a:pt x="6937" y="0"/>
                    </a:cubicBezTo>
                    <a:close/>
                  </a:path>
                </a:pathLst>
              </a:cu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9022;p134"/>
              <p:cNvSpPr/>
              <p:nvPr/>
            </p:nvSpPr>
            <p:spPr>
              <a:xfrm>
                <a:off x="5476009" y="2319017"/>
                <a:ext cx="91139" cy="182252"/>
              </a:xfrm>
              <a:custGeom>
                <a:avLst/>
                <a:gdLst/>
                <a:ahLst/>
                <a:cxnLst/>
                <a:rect l="l" t="t" r="r" b="b"/>
                <a:pathLst>
                  <a:path w="3469" h="6937" extrusionOk="0">
                    <a:moveTo>
                      <a:pt x="0" y="0"/>
                    </a:moveTo>
                    <a:lnTo>
                      <a:pt x="0" y="6937"/>
                    </a:lnTo>
                    <a:cubicBezTo>
                      <a:pt x="451" y="6396"/>
                      <a:pt x="1093" y="6125"/>
                      <a:pt x="1734" y="6125"/>
                    </a:cubicBezTo>
                    <a:cubicBezTo>
                      <a:pt x="2376" y="6125"/>
                      <a:pt x="3017" y="6396"/>
                      <a:pt x="3468" y="6937"/>
                    </a:cubicBezTo>
                    <a:cubicBezTo>
                      <a:pt x="3468" y="3108"/>
                      <a:pt x="1914" y="0"/>
                      <a:pt x="0" y="0"/>
                    </a:cubicBezTo>
                    <a:close/>
                  </a:path>
                </a:pathLst>
              </a:cu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5" name="Google Shape;9023;p134"/>
              <p:cNvSpPr/>
              <p:nvPr/>
            </p:nvSpPr>
            <p:spPr>
              <a:xfrm>
                <a:off x="5404574" y="2564035"/>
                <a:ext cx="82758" cy="101070"/>
              </a:xfrm>
              <a:custGeom>
                <a:avLst/>
                <a:gdLst/>
                <a:ahLst/>
                <a:cxnLst/>
                <a:rect l="l" t="t" r="r" b="b"/>
                <a:pathLst>
                  <a:path w="3150" h="3847" extrusionOk="0">
                    <a:moveTo>
                      <a:pt x="2719" y="0"/>
                    </a:moveTo>
                    <a:cubicBezTo>
                      <a:pt x="2508" y="0"/>
                      <a:pt x="2296" y="142"/>
                      <a:pt x="2296" y="427"/>
                    </a:cubicBezTo>
                    <a:lnTo>
                      <a:pt x="2296" y="2258"/>
                    </a:lnTo>
                    <a:cubicBezTo>
                      <a:pt x="2296" y="2663"/>
                      <a:pt x="1970" y="2993"/>
                      <a:pt x="1573" y="2993"/>
                    </a:cubicBezTo>
                    <a:cubicBezTo>
                      <a:pt x="1569" y="2993"/>
                      <a:pt x="1565" y="2993"/>
                      <a:pt x="1561" y="2993"/>
                    </a:cubicBezTo>
                    <a:cubicBezTo>
                      <a:pt x="1262" y="2993"/>
                      <a:pt x="1006" y="2806"/>
                      <a:pt x="895" y="2535"/>
                    </a:cubicBezTo>
                    <a:cubicBezTo>
                      <a:pt x="832" y="2376"/>
                      <a:pt x="673" y="2272"/>
                      <a:pt x="506" y="2272"/>
                    </a:cubicBezTo>
                    <a:cubicBezTo>
                      <a:pt x="208" y="2272"/>
                      <a:pt x="0" y="2577"/>
                      <a:pt x="111" y="2854"/>
                    </a:cubicBezTo>
                    <a:cubicBezTo>
                      <a:pt x="345" y="3453"/>
                      <a:pt x="933" y="3846"/>
                      <a:pt x="1579" y="3846"/>
                    </a:cubicBezTo>
                    <a:cubicBezTo>
                      <a:pt x="1584" y="3846"/>
                      <a:pt x="1590" y="3846"/>
                      <a:pt x="1595" y="3846"/>
                    </a:cubicBezTo>
                    <a:cubicBezTo>
                      <a:pt x="2462" y="3825"/>
                      <a:pt x="3149" y="3111"/>
                      <a:pt x="3142" y="2244"/>
                    </a:cubicBezTo>
                    <a:lnTo>
                      <a:pt x="3142" y="427"/>
                    </a:lnTo>
                    <a:cubicBezTo>
                      <a:pt x="3142" y="142"/>
                      <a:pt x="2931" y="0"/>
                      <a:pt x="2719" y="0"/>
                    </a:cubicBezTo>
                    <a:close/>
                  </a:path>
                </a:pathLst>
              </a:custGeom>
              <a:solidFill>
                <a:srgbClr val="FFB7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0" name="Google Shape;9024;p134"/>
            <p:cNvGrpSpPr/>
            <p:nvPr/>
          </p:nvGrpSpPr>
          <p:grpSpPr>
            <a:xfrm>
              <a:off x="1588519" y="4131884"/>
              <a:ext cx="217921" cy="241586"/>
              <a:chOff x="3082217" y="2788586"/>
              <a:chExt cx="288866" cy="320236"/>
            </a:xfrm>
          </p:grpSpPr>
          <p:sp>
            <p:nvSpPr>
              <p:cNvPr id="43" name="Google Shape;9025;p134"/>
              <p:cNvSpPr/>
              <p:nvPr/>
            </p:nvSpPr>
            <p:spPr>
              <a:xfrm>
                <a:off x="3082401" y="2867508"/>
                <a:ext cx="275178" cy="241313"/>
              </a:xfrm>
              <a:custGeom>
                <a:avLst/>
                <a:gdLst/>
                <a:ahLst/>
                <a:cxnLst/>
                <a:rect l="l" t="t" r="r" b="b"/>
                <a:pathLst>
                  <a:path w="10474" h="9185" extrusionOk="0">
                    <a:moveTo>
                      <a:pt x="3096" y="0"/>
                    </a:moveTo>
                    <a:cubicBezTo>
                      <a:pt x="2877" y="0"/>
                      <a:pt x="2660" y="23"/>
                      <a:pt x="2456" y="78"/>
                    </a:cubicBezTo>
                    <a:cubicBezTo>
                      <a:pt x="1263" y="383"/>
                      <a:pt x="0" y="1666"/>
                      <a:pt x="0" y="3782"/>
                    </a:cubicBezTo>
                    <a:cubicBezTo>
                      <a:pt x="0" y="5217"/>
                      <a:pt x="909" y="7194"/>
                      <a:pt x="2033" y="8311"/>
                    </a:cubicBezTo>
                    <a:cubicBezTo>
                      <a:pt x="2567" y="8845"/>
                      <a:pt x="3142" y="9185"/>
                      <a:pt x="3690" y="9185"/>
                    </a:cubicBezTo>
                    <a:cubicBezTo>
                      <a:pt x="4016" y="9185"/>
                      <a:pt x="4335" y="9136"/>
                      <a:pt x="4641" y="9046"/>
                    </a:cubicBezTo>
                    <a:cubicBezTo>
                      <a:pt x="4835" y="8987"/>
                      <a:pt x="5036" y="8958"/>
                      <a:pt x="5237" y="8958"/>
                    </a:cubicBezTo>
                    <a:cubicBezTo>
                      <a:pt x="5438" y="8958"/>
                      <a:pt x="5639" y="8987"/>
                      <a:pt x="5834" y="9046"/>
                    </a:cubicBezTo>
                    <a:cubicBezTo>
                      <a:pt x="6139" y="9136"/>
                      <a:pt x="6458" y="9185"/>
                      <a:pt x="6784" y="9185"/>
                    </a:cubicBezTo>
                    <a:cubicBezTo>
                      <a:pt x="7304" y="9185"/>
                      <a:pt x="7852" y="8873"/>
                      <a:pt x="8365" y="8387"/>
                    </a:cubicBezTo>
                    <a:cubicBezTo>
                      <a:pt x="9524" y="7277"/>
                      <a:pt x="10474" y="5252"/>
                      <a:pt x="10474" y="3782"/>
                    </a:cubicBezTo>
                    <a:cubicBezTo>
                      <a:pt x="10474" y="1666"/>
                      <a:pt x="9205" y="383"/>
                      <a:pt x="8018" y="78"/>
                    </a:cubicBezTo>
                    <a:cubicBezTo>
                      <a:pt x="7812" y="23"/>
                      <a:pt x="7594" y="0"/>
                      <a:pt x="7375" y="0"/>
                    </a:cubicBezTo>
                    <a:cubicBezTo>
                      <a:pt x="6985" y="0"/>
                      <a:pt x="6592" y="72"/>
                      <a:pt x="6250" y="161"/>
                    </a:cubicBezTo>
                    <a:cubicBezTo>
                      <a:pt x="6139" y="189"/>
                      <a:pt x="6028" y="216"/>
                      <a:pt x="5910" y="237"/>
                    </a:cubicBezTo>
                    <a:cubicBezTo>
                      <a:pt x="5687" y="273"/>
                      <a:pt x="5462" y="291"/>
                      <a:pt x="5238" y="291"/>
                    </a:cubicBezTo>
                    <a:cubicBezTo>
                      <a:pt x="4896" y="291"/>
                      <a:pt x="4555" y="249"/>
                      <a:pt x="4224" y="161"/>
                    </a:cubicBezTo>
                    <a:cubicBezTo>
                      <a:pt x="3882" y="72"/>
                      <a:pt x="3486" y="0"/>
                      <a:pt x="3096" y="0"/>
                    </a:cubicBezTo>
                    <a:close/>
                  </a:path>
                </a:pathLst>
              </a:cu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4" name="Google Shape;9026;p134"/>
              <p:cNvSpPr/>
              <p:nvPr/>
            </p:nvSpPr>
            <p:spPr>
              <a:xfrm>
                <a:off x="3082217" y="2867508"/>
                <a:ext cx="219980" cy="241313"/>
              </a:xfrm>
              <a:custGeom>
                <a:avLst/>
                <a:gdLst/>
                <a:ahLst/>
                <a:cxnLst/>
                <a:rect l="l" t="t" r="r" b="b"/>
                <a:pathLst>
                  <a:path w="8373" h="9185" extrusionOk="0">
                    <a:moveTo>
                      <a:pt x="8372" y="8380"/>
                    </a:moveTo>
                    <a:cubicBezTo>
                      <a:pt x="8369" y="8383"/>
                      <a:pt x="8366" y="8386"/>
                      <a:pt x="8364" y="8389"/>
                    </a:cubicBezTo>
                    <a:lnTo>
                      <a:pt x="8364" y="8389"/>
                    </a:lnTo>
                    <a:cubicBezTo>
                      <a:pt x="8366" y="8388"/>
                      <a:pt x="8369" y="8388"/>
                      <a:pt x="8372" y="8387"/>
                    </a:cubicBezTo>
                    <a:lnTo>
                      <a:pt x="8372" y="8380"/>
                    </a:lnTo>
                    <a:close/>
                    <a:moveTo>
                      <a:pt x="3101" y="0"/>
                    </a:moveTo>
                    <a:cubicBezTo>
                      <a:pt x="2883" y="0"/>
                      <a:pt x="2667" y="23"/>
                      <a:pt x="2463" y="78"/>
                    </a:cubicBezTo>
                    <a:cubicBezTo>
                      <a:pt x="1270" y="383"/>
                      <a:pt x="0" y="1666"/>
                      <a:pt x="0" y="3782"/>
                    </a:cubicBezTo>
                    <a:cubicBezTo>
                      <a:pt x="0" y="5897"/>
                      <a:pt x="1991" y="9185"/>
                      <a:pt x="3697" y="9185"/>
                    </a:cubicBezTo>
                    <a:cubicBezTo>
                      <a:pt x="4023" y="9185"/>
                      <a:pt x="4342" y="9136"/>
                      <a:pt x="4648" y="9046"/>
                    </a:cubicBezTo>
                    <a:cubicBezTo>
                      <a:pt x="4842" y="8987"/>
                      <a:pt x="5043" y="8958"/>
                      <a:pt x="5244" y="8958"/>
                    </a:cubicBezTo>
                    <a:cubicBezTo>
                      <a:pt x="5445" y="8958"/>
                      <a:pt x="5646" y="8987"/>
                      <a:pt x="5841" y="9046"/>
                    </a:cubicBezTo>
                    <a:cubicBezTo>
                      <a:pt x="6146" y="9136"/>
                      <a:pt x="6465" y="9185"/>
                      <a:pt x="6791" y="9185"/>
                    </a:cubicBezTo>
                    <a:cubicBezTo>
                      <a:pt x="7308" y="9185"/>
                      <a:pt x="7860" y="8876"/>
                      <a:pt x="8364" y="8389"/>
                    </a:cubicBezTo>
                    <a:lnTo>
                      <a:pt x="8364" y="8389"/>
                    </a:lnTo>
                    <a:cubicBezTo>
                      <a:pt x="7729" y="8500"/>
                      <a:pt x="7160" y="8547"/>
                      <a:pt x="6651" y="8547"/>
                    </a:cubicBezTo>
                    <a:cubicBezTo>
                      <a:pt x="6029" y="8547"/>
                      <a:pt x="5496" y="8477"/>
                      <a:pt x="5043" y="8366"/>
                    </a:cubicBezTo>
                    <a:cubicBezTo>
                      <a:pt x="3704" y="8033"/>
                      <a:pt x="2705" y="6910"/>
                      <a:pt x="2539" y="5536"/>
                    </a:cubicBezTo>
                    <a:cubicBezTo>
                      <a:pt x="2123" y="2110"/>
                      <a:pt x="4363" y="1111"/>
                      <a:pt x="4363" y="1111"/>
                    </a:cubicBezTo>
                    <a:cubicBezTo>
                      <a:pt x="4682" y="1255"/>
                      <a:pt x="5018" y="1292"/>
                      <a:pt x="5280" y="1292"/>
                    </a:cubicBezTo>
                    <a:cubicBezTo>
                      <a:pt x="5561" y="1292"/>
                      <a:pt x="5757" y="1250"/>
                      <a:pt x="5757" y="1250"/>
                    </a:cubicBezTo>
                    <a:cubicBezTo>
                      <a:pt x="5286" y="778"/>
                      <a:pt x="5917" y="237"/>
                      <a:pt x="5917" y="237"/>
                    </a:cubicBezTo>
                    <a:lnTo>
                      <a:pt x="5917" y="237"/>
                    </a:lnTo>
                    <a:cubicBezTo>
                      <a:pt x="5694" y="273"/>
                      <a:pt x="5469" y="291"/>
                      <a:pt x="5245" y="291"/>
                    </a:cubicBezTo>
                    <a:cubicBezTo>
                      <a:pt x="4903" y="291"/>
                      <a:pt x="4562" y="249"/>
                      <a:pt x="4231" y="161"/>
                    </a:cubicBezTo>
                    <a:cubicBezTo>
                      <a:pt x="3885" y="72"/>
                      <a:pt x="3490" y="0"/>
                      <a:pt x="3101" y="0"/>
                    </a:cubicBezTo>
                    <a:close/>
                  </a:path>
                </a:pathLst>
              </a:custGeom>
              <a:solidFill>
                <a:srgbClr val="F167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5" name="Google Shape;9027;p134"/>
              <p:cNvSpPr/>
              <p:nvPr/>
            </p:nvSpPr>
            <p:spPr>
              <a:xfrm>
                <a:off x="3233100" y="2788586"/>
                <a:ext cx="137983" cy="76269"/>
              </a:xfrm>
              <a:custGeom>
                <a:avLst/>
                <a:gdLst/>
                <a:ahLst/>
                <a:cxnLst/>
                <a:rect l="l" t="t" r="r" b="b"/>
                <a:pathLst>
                  <a:path w="5252" h="2903" extrusionOk="0">
                    <a:moveTo>
                      <a:pt x="2510" y="1"/>
                    </a:moveTo>
                    <a:cubicBezTo>
                      <a:pt x="2390" y="1"/>
                      <a:pt x="2266" y="5"/>
                      <a:pt x="2137" y="16"/>
                    </a:cubicBezTo>
                    <a:cubicBezTo>
                      <a:pt x="611" y="134"/>
                      <a:pt x="14" y="1896"/>
                      <a:pt x="0" y="1951"/>
                    </a:cubicBezTo>
                    <a:cubicBezTo>
                      <a:pt x="21" y="1944"/>
                      <a:pt x="42" y="1930"/>
                      <a:pt x="63" y="1930"/>
                    </a:cubicBezTo>
                    <a:cubicBezTo>
                      <a:pt x="84" y="1925"/>
                      <a:pt x="107" y="1923"/>
                      <a:pt x="131" y="1923"/>
                    </a:cubicBezTo>
                    <a:cubicBezTo>
                      <a:pt x="619" y="1923"/>
                      <a:pt x="1590" y="2903"/>
                      <a:pt x="2725" y="2903"/>
                    </a:cubicBezTo>
                    <a:cubicBezTo>
                      <a:pt x="2946" y="2903"/>
                      <a:pt x="3174" y="2866"/>
                      <a:pt x="3406" y="2776"/>
                    </a:cubicBezTo>
                    <a:cubicBezTo>
                      <a:pt x="4960" y="2180"/>
                      <a:pt x="5251" y="127"/>
                      <a:pt x="5251" y="127"/>
                    </a:cubicBezTo>
                    <a:lnTo>
                      <a:pt x="5251" y="127"/>
                    </a:lnTo>
                    <a:cubicBezTo>
                      <a:pt x="5067" y="247"/>
                      <a:pt x="4874" y="291"/>
                      <a:pt x="4663" y="291"/>
                    </a:cubicBezTo>
                    <a:cubicBezTo>
                      <a:pt x="4120" y="291"/>
                      <a:pt x="3457" y="1"/>
                      <a:pt x="2510" y="1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" name="Google Shape;9028;p134"/>
              <p:cNvSpPr/>
              <p:nvPr/>
            </p:nvSpPr>
            <p:spPr>
              <a:xfrm>
                <a:off x="3232916" y="2788586"/>
                <a:ext cx="138167" cy="51258"/>
              </a:xfrm>
              <a:custGeom>
                <a:avLst/>
                <a:gdLst/>
                <a:ahLst/>
                <a:cxnLst/>
                <a:rect l="l" t="t" r="r" b="b"/>
                <a:pathLst>
                  <a:path w="5259" h="1951" extrusionOk="0">
                    <a:moveTo>
                      <a:pt x="2517" y="1"/>
                    </a:moveTo>
                    <a:cubicBezTo>
                      <a:pt x="2397" y="1"/>
                      <a:pt x="2273" y="5"/>
                      <a:pt x="2144" y="16"/>
                    </a:cubicBezTo>
                    <a:cubicBezTo>
                      <a:pt x="618" y="134"/>
                      <a:pt x="21" y="1896"/>
                      <a:pt x="1" y="1951"/>
                    </a:cubicBezTo>
                    <a:lnTo>
                      <a:pt x="70" y="1923"/>
                    </a:lnTo>
                    <a:cubicBezTo>
                      <a:pt x="403" y="1798"/>
                      <a:pt x="1832" y="1278"/>
                      <a:pt x="2990" y="1278"/>
                    </a:cubicBezTo>
                    <a:cubicBezTo>
                      <a:pt x="4315" y="1278"/>
                      <a:pt x="5258" y="127"/>
                      <a:pt x="5258" y="127"/>
                    </a:cubicBezTo>
                    <a:lnTo>
                      <a:pt x="5258" y="127"/>
                    </a:lnTo>
                    <a:cubicBezTo>
                      <a:pt x="5074" y="247"/>
                      <a:pt x="4881" y="291"/>
                      <a:pt x="4670" y="291"/>
                    </a:cubicBezTo>
                    <a:cubicBezTo>
                      <a:pt x="4127" y="291"/>
                      <a:pt x="3464" y="1"/>
                      <a:pt x="2517" y="1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" name="Google Shape;9029;p134"/>
              <p:cNvSpPr/>
              <p:nvPr/>
            </p:nvSpPr>
            <p:spPr>
              <a:xfrm>
                <a:off x="3293605" y="2915403"/>
                <a:ext cx="38831" cy="55540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2114" extrusionOk="0">
                    <a:moveTo>
                      <a:pt x="674" y="1"/>
                    </a:moveTo>
                    <a:cubicBezTo>
                      <a:pt x="660" y="1"/>
                      <a:pt x="646" y="1"/>
                      <a:pt x="631" y="3"/>
                    </a:cubicBezTo>
                    <a:cubicBezTo>
                      <a:pt x="257" y="44"/>
                      <a:pt x="0" y="544"/>
                      <a:pt x="56" y="1126"/>
                    </a:cubicBezTo>
                    <a:cubicBezTo>
                      <a:pt x="116" y="1687"/>
                      <a:pt x="440" y="2113"/>
                      <a:pt x="804" y="2113"/>
                    </a:cubicBezTo>
                    <a:cubicBezTo>
                      <a:pt x="818" y="2113"/>
                      <a:pt x="832" y="2112"/>
                      <a:pt x="847" y="2111"/>
                    </a:cubicBezTo>
                    <a:cubicBezTo>
                      <a:pt x="1221" y="2076"/>
                      <a:pt x="1478" y="1570"/>
                      <a:pt x="1422" y="987"/>
                    </a:cubicBezTo>
                    <a:cubicBezTo>
                      <a:pt x="1362" y="427"/>
                      <a:pt x="1038" y="1"/>
                      <a:pt x="67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" name="Google Shape;9030;p134"/>
              <p:cNvSpPr/>
              <p:nvPr/>
            </p:nvSpPr>
            <p:spPr>
              <a:xfrm>
                <a:off x="3191379" y="2892677"/>
                <a:ext cx="57405" cy="13136"/>
              </a:xfrm>
              <a:custGeom>
                <a:avLst/>
                <a:gdLst/>
                <a:ahLst/>
                <a:cxnLst/>
                <a:rect l="l" t="t" r="r" b="b"/>
                <a:pathLst>
                  <a:path w="2185" h="500" extrusionOk="0">
                    <a:moveTo>
                      <a:pt x="0" y="0"/>
                    </a:moveTo>
                    <a:cubicBezTo>
                      <a:pt x="0" y="236"/>
                      <a:pt x="368" y="437"/>
                      <a:pt x="867" y="486"/>
                    </a:cubicBezTo>
                    <a:cubicBezTo>
                      <a:pt x="936" y="500"/>
                      <a:pt x="1013" y="500"/>
                      <a:pt x="1089" y="500"/>
                    </a:cubicBezTo>
                    <a:cubicBezTo>
                      <a:pt x="1165" y="500"/>
                      <a:pt x="1235" y="493"/>
                      <a:pt x="1304" y="486"/>
                    </a:cubicBezTo>
                    <a:cubicBezTo>
                      <a:pt x="1810" y="444"/>
                      <a:pt x="2185" y="243"/>
                      <a:pt x="2185" y="0"/>
                    </a:cubicBezTo>
                    <a:close/>
                  </a:path>
                </a:pathLst>
              </a:custGeom>
              <a:solidFill>
                <a:srgbClr val="F167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9031;p134"/>
              <p:cNvSpPr/>
              <p:nvPr/>
            </p:nvSpPr>
            <p:spPr>
              <a:xfrm>
                <a:off x="3195320" y="2830070"/>
                <a:ext cx="49708" cy="75560"/>
              </a:xfrm>
              <a:custGeom>
                <a:avLst/>
                <a:gdLst/>
                <a:ahLst/>
                <a:cxnLst/>
                <a:rect l="l" t="t" r="r" b="b"/>
                <a:pathLst>
                  <a:path w="1892" h="2876" extrusionOk="0">
                    <a:moveTo>
                      <a:pt x="1586" y="1"/>
                    </a:moveTo>
                    <a:cubicBezTo>
                      <a:pt x="1522" y="1"/>
                      <a:pt x="1457" y="30"/>
                      <a:pt x="1411" y="101"/>
                    </a:cubicBezTo>
                    <a:lnTo>
                      <a:pt x="814" y="1010"/>
                    </a:lnTo>
                    <a:cubicBezTo>
                      <a:pt x="717" y="726"/>
                      <a:pt x="606" y="448"/>
                      <a:pt x="474" y="178"/>
                    </a:cubicBezTo>
                    <a:cubicBezTo>
                      <a:pt x="428" y="100"/>
                      <a:pt x="359" y="68"/>
                      <a:pt x="291" y="68"/>
                    </a:cubicBezTo>
                    <a:cubicBezTo>
                      <a:pt x="144" y="68"/>
                      <a:pt x="1" y="216"/>
                      <a:pt x="86" y="386"/>
                    </a:cubicBezTo>
                    <a:cubicBezTo>
                      <a:pt x="384" y="1017"/>
                      <a:pt x="585" y="1690"/>
                      <a:pt x="676" y="2383"/>
                    </a:cubicBezTo>
                    <a:cubicBezTo>
                      <a:pt x="696" y="2536"/>
                      <a:pt x="710" y="2703"/>
                      <a:pt x="717" y="2869"/>
                    </a:cubicBezTo>
                    <a:cubicBezTo>
                      <a:pt x="786" y="2876"/>
                      <a:pt x="863" y="2876"/>
                      <a:pt x="939" y="2876"/>
                    </a:cubicBezTo>
                    <a:cubicBezTo>
                      <a:pt x="1015" y="2876"/>
                      <a:pt x="1085" y="2876"/>
                      <a:pt x="1154" y="2869"/>
                    </a:cubicBezTo>
                    <a:cubicBezTo>
                      <a:pt x="1147" y="2703"/>
                      <a:pt x="1133" y="2536"/>
                      <a:pt x="1119" y="2383"/>
                    </a:cubicBezTo>
                    <a:cubicBezTo>
                      <a:pt x="1085" y="2106"/>
                      <a:pt x="1036" y="1836"/>
                      <a:pt x="974" y="1572"/>
                    </a:cubicBezTo>
                    <a:lnTo>
                      <a:pt x="1778" y="351"/>
                    </a:lnTo>
                    <a:lnTo>
                      <a:pt x="1778" y="344"/>
                    </a:lnTo>
                    <a:cubicBezTo>
                      <a:pt x="1891" y="173"/>
                      <a:pt x="1740" y="1"/>
                      <a:pt x="1586" y="1"/>
                    </a:cubicBezTo>
                    <a:close/>
                  </a:path>
                </a:pathLst>
              </a:custGeom>
              <a:solidFill>
                <a:srgbClr val="783F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1" name="Google Shape;9032;p134"/>
            <p:cNvGrpSpPr/>
            <p:nvPr/>
          </p:nvGrpSpPr>
          <p:grpSpPr>
            <a:xfrm>
              <a:off x="1559054" y="2026334"/>
              <a:ext cx="276882" cy="286316"/>
              <a:chOff x="3610557" y="2780704"/>
              <a:chExt cx="325017" cy="336052"/>
            </a:xfrm>
          </p:grpSpPr>
          <p:sp>
            <p:nvSpPr>
              <p:cNvPr id="40" name="Google Shape;9033;p134"/>
              <p:cNvSpPr/>
              <p:nvPr/>
            </p:nvSpPr>
            <p:spPr>
              <a:xfrm>
                <a:off x="3610557" y="2780704"/>
                <a:ext cx="324702" cy="335973"/>
              </a:xfrm>
              <a:custGeom>
                <a:avLst/>
                <a:gdLst/>
                <a:ahLst/>
                <a:cxnLst/>
                <a:rect l="l" t="t" r="r" b="b"/>
                <a:pathLst>
                  <a:path w="12359" h="12788" extrusionOk="0">
                    <a:moveTo>
                      <a:pt x="11722" y="1"/>
                    </a:moveTo>
                    <a:cubicBezTo>
                      <a:pt x="11685" y="1"/>
                      <a:pt x="11648" y="4"/>
                      <a:pt x="11610" y="11"/>
                    </a:cubicBezTo>
                    <a:lnTo>
                      <a:pt x="3959" y="1363"/>
                    </a:lnTo>
                    <a:cubicBezTo>
                      <a:pt x="3661" y="1412"/>
                      <a:pt x="3439" y="1675"/>
                      <a:pt x="3439" y="1980"/>
                    </a:cubicBezTo>
                    <a:lnTo>
                      <a:pt x="3439" y="8611"/>
                    </a:lnTo>
                    <a:cubicBezTo>
                      <a:pt x="3121" y="8453"/>
                      <a:pt x="2788" y="8379"/>
                      <a:pt x="2462" y="8379"/>
                    </a:cubicBezTo>
                    <a:cubicBezTo>
                      <a:pt x="1475" y="8379"/>
                      <a:pt x="550" y="9053"/>
                      <a:pt x="310" y="10096"/>
                    </a:cubicBezTo>
                    <a:cubicBezTo>
                      <a:pt x="1" y="11479"/>
                      <a:pt x="1050" y="12787"/>
                      <a:pt x="2462" y="12787"/>
                    </a:cubicBezTo>
                    <a:cubicBezTo>
                      <a:pt x="2473" y="12787"/>
                      <a:pt x="2484" y="12787"/>
                      <a:pt x="2495" y="12787"/>
                    </a:cubicBezTo>
                    <a:cubicBezTo>
                      <a:pt x="3709" y="12759"/>
                      <a:pt x="4673" y="11767"/>
                      <a:pt x="4666" y="10554"/>
                    </a:cubicBezTo>
                    <a:lnTo>
                      <a:pt x="4666" y="3187"/>
                    </a:lnTo>
                    <a:lnTo>
                      <a:pt x="11124" y="2043"/>
                    </a:lnTo>
                    <a:lnTo>
                      <a:pt x="11124" y="7030"/>
                    </a:lnTo>
                    <a:cubicBezTo>
                      <a:pt x="10808" y="6874"/>
                      <a:pt x="10475" y="6801"/>
                      <a:pt x="10149" y="6801"/>
                    </a:cubicBezTo>
                    <a:cubicBezTo>
                      <a:pt x="9160" y="6801"/>
                      <a:pt x="8231" y="7473"/>
                      <a:pt x="7996" y="8521"/>
                    </a:cubicBezTo>
                    <a:cubicBezTo>
                      <a:pt x="7686" y="9905"/>
                      <a:pt x="8735" y="11213"/>
                      <a:pt x="10147" y="11213"/>
                    </a:cubicBezTo>
                    <a:cubicBezTo>
                      <a:pt x="10158" y="11213"/>
                      <a:pt x="10170" y="11213"/>
                      <a:pt x="10181" y="11213"/>
                    </a:cubicBezTo>
                    <a:cubicBezTo>
                      <a:pt x="11394" y="11185"/>
                      <a:pt x="12359" y="10193"/>
                      <a:pt x="12352" y="8979"/>
                    </a:cubicBezTo>
                    <a:lnTo>
                      <a:pt x="12352" y="628"/>
                    </a:lnTo>
                    <a:cubicBezTo>
                      <a:pt x="12352" y="278"/>
                      <a:pt x="12064" y="1"/>
                      <a:pt x="11722" y="1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" name="Google Shape;9034;p134"/>
              <p:cNvSpPr/>
              <p:nvPr/>
            </p:nvSpPr>
            <p:spPr>
              <a:xfrm>
                <a:off x="3665703" y="2864434"/>
                <a:ext cx="67967" cy="252321"/>
              </a:xfrm>
              <a:custGeom>
                <a:avLst/>
                <a:gdLst/>
                <a:ahLst/>
                <a:cxnLst/>
                <a:rect l="l" t="t" r="r" b="b"/>
                <a:pathLst>
                  <a:path w="2587" h="9604" extrusionOk="0">
                    <a:moveTo>
                      <a:pt x="2567" y="0"/>
                    </a:moveTo>
                    <a:lnTo>
                      <a:pt x="2297" y="84"/>
                    </a:lnTo>
                    <a:cubicBezTo>
                      <a:pt x="2026" y="160"/>
                      <a:pt x="1846" y="410"/>
                      <a:pt x="1846" y="687"/>
                    </a:cubicBezTo>
                    <a:lnTo>
                      <a:pt x="1846" y="7367"/>
                    </a:lnTo>
                    <a:cubicBezTo>
                      <a:pt x="1846" y="8456"/>
                      <a:pt x="1069" y="9385"/>
                      <a:pt x="1" y="9572"/>
                    </a:cubicBezTo>
                    <a:cubicBezTo>
                      <a:pt x="126" y="9593"/>
                      <a:pt x="250" y="9603"/>
                      <a:pt x="372" y="9603"/>
                    </a:cubicBezTo>
                    <a:cubicBezTo>
                      <a:pt x="1576" y="9603"/>
                      <a:pt x="2586" y="8614"/>
                      <a:pt x="2567" y="7367"/>
                    </a:cubicBezTo>
                    <a:lnTo>
                      <a:pt x="2567" y="0"/>
                    </a:ln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" name="Google Shape;9035;p134"/>
              <p:cNvSpPr/>
              <p:nvPr/>
            </p:nvSpPr>
            <p:spPr>
              <a:xfrm>
                <a:off x="3867633" y="2780704"/>
                <a:ext cx="67941" cy="294830"/>
              </a:xfrm>
              <a:custGeom>
                <a:avLst/>
                <a:gdLst/>
                <a:ahLst/>
                <a:cxnLst/>
                <a:rect l="l" t="t" r="r" b="b"/>
                <a:pathLst>
                  <a:path w="2586" h="11222" extrusionOk="0">
                    <a:moveTo>
                      <a:pt x="1942" y="1"/>
                    </a:moveTo>
                    <a:cubicBezTo>
                      <a:pt x="1906" y="1"/>
                      <a:pt x="1869" y="4"/>
                      <a:pt x="1831" y="11"/>
                    </a:cubicBezTo>
                    <a:lnTo>
                      <a:pt x="1499" y="66"/>
                    </a:lnTo>
                    <a:cubicBezTo>
                      <a:pt x="1714" y="170"/>
                      <a:pt x="1845" y="392"/>
                      <a:pt x="1845" y="628"/>
                    </a:cubicBezTo>
                    <a:lnTo>
                      <a:pt x="1845" y="8979"/>
                    </a:lnTo>
                    <a:cubicBezTo>
                      <a:pt x="1852" y="10068"/>
                      <a:pt x="1075" y="10998"/>
                      <a:pt x="0" y="11192"/>
                    </a:cubicBezTo>
                    <a:cubicBezTo>
                      <a:pt x="123" y="11212"/>
                      <a:pt x="244" y="11221"/>
                      <a:pt x="363" y="11221"/>
                    </a:cubicBezTo>
                    <a:cubicBezTo>
                      <a:pt x="1571" y="11221"/>
                      <a:pt x="2586" y="10236"/>
                      <a:pt x="2567" y="8986"/>
                    </a:cubicBezTo>
                    <a:lnTo>
                      <a:pt x="2567" y="628"/>
                    </a:lnTo>
                    <a:cubicBezTo>
                      <a:pt x="2567" y="278"/>
                      <a:pt x="2279" y="1"/>
                      <a:pt x="1942" y="1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2" name="Google Shape;9036;p134"/>
            <p:cNvGrpSpPr/>
            <p:nvPr/>
          </p:nvGrpSpPr>
          <p:grpSpPr>
            <a:xfrm>
              <a:off x="2088474" y="2541413"/>
              <a:ext cx="310718" cy="279680"/>
              <a:chOff x="1903737" y="3215540"/>
              <a:chExt cx="411874" cy="370731"/>
            </a:xfrm>
          </p:grpSpPr>
          <p:sp>
            <p:nvSpPr>
              <p:cNvPr id="31" name="Google Shape;9037;p134"/>
              <p:cNvSpPr/>
              <p:nvPr/>
            </p:nvSpPr>
            <p:spPr>
              <a:xfrm>
                <a:off x="2115940" y="3285661"/>
                <a:ext cx="77451" cy="75271"/>
              </a:xfrm>
              <a:custGeom>
                <a:avLst/>
                <a:gdLst/>
                <a:ahLst/>
                <a:cxnLst/>
                <a:rect l="l" t="t" r="r" b="b"/>
                <a:pathLst>
                  <a:path w="2948" h="2865" extrusionOk="0">
                    <a:moveTo>
                      <a:pt x="1475" y="0"/>
                    </a:moveTo>
                    <a:cubicBezTo>
                      <a:pt x="1438" y="0"/>
                      <a:pt x="1401" y="25"/>
                      <a:pt x="1398" y="73"/>
                    </a:cubicBezTo>
                    <a:cubicBezTo>
                      <a:pt x="1398" y="781"/>
                      <a:pt x="822" y="1356"/>
                      <a:pt x="115" y="1356"/>
                    </a:cubicBezTo>
                    <a:cubicBezTo>
                      <a:pt x="110" y="1356"/>
                      <a:pt x="106" y="1356"/>
                      <a:pt x="102" y="1356"/>
                    </a:cubicBezTo>
                    <a:cubicBezTo>
                      <a:pt x="1" y="1356"/>
                      <a:pt x="1" y="1517"/>
                      <a:pt x="102" y="1517"/>
                    </a:cubicBezTo>
                    <a:cubicBezTo>
                      <a:pt x="106" y="1517"/>
                      <a:pt x="110" y="1516"/>
                      <a:pt x="115" y="1516"/>
                    </a:cubicBezTo>
                    <a:cubicBezTo>
                      <a:pt x="822" y="1516"/>
                      <a:pt x="1391" y="2085"/>
                      <a:pt x="1398" y="2792"/>
                    </a:cubicBezTo>
                    <a:cubicBezTo>
                      <a:pt x="1401" y="2841"/>
                      <a:pt x="1438" y="2865"/>
                      <a:pt x="1475" y="2865"/>
                    </a:cubicBezTo>
                    <a:cubicBezTo>
                      <a:pt x="1512" y="2865"/>
                      <a:pt x="1550" y="2841"/>
                      <a:pt x="1557" y="2792"/>
                    </a:cubicBezTo>
                    <a:cubicBezTo>
                      <a:pt x="1557" y="2085"/>
                      <a:pt x="2126" y="1516"/>
                      <a:pt x="2834" y="1516"/>
                    </a:cubicBezTo>
                    <a:cubicBezTo>
                      <a:pt x="2838" y="1516"/>
                      <a:pt x="2842" y="1517"/>
                      <a:pt x="2846" y="1517"/>
                    </a:cubicBezTo>
                    <a:cubicBezTo>
                      <a:pt x="2947" y="1517"/>
                      <a:pt x="2947" y="1356"/>
                      <a:pt x="2846" y="1356"/>
                    </a:cubicBezTo>
                    <a:cubicBezTo>
                      <a:pt x="2842" y="1356"/>
                      <a:pt x="2838" y="1356"/>
                      <a:pt x="2834" y="1356"/>
                    </a:cubicBezTo>
                    <a:cubicBezTo>
                      <a:pt x="2126" y="1349"/>
                      <a:pt x="1557" y="781"/>
                      <a:pt x="1557" y="73"/>
                    </a:cubicBezTo>
                    <a:cubicBezTo>
                      <a:pt x="1550" y="25"/>
                      <a:pt x="1512" y="0"/>
                      <a:pt x="1475" y="0"/>
                    </a:cubicBezTo>
                    <a:close/>
                  </a:path>
                </a:pathLst>
              </a:custGeom>
              <a:solidFill>
                <a:srgbClr val="B3AA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" name="Google Shape;9038;p134"/>
              <p:cNvSpPr/>
              <p:nvPr/>
            </p:nvSpPr>
            <p:spPr>
              <a:xfrm>
                <a:off x="2116939" y="3285425"/>
                <a:ext cx="44663" cy="74798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2847" extrusionOk="0">
                    <a:moveTo>
                      <a:pt x="1437" y="1"/>
                    </a:moveTo>
                    <a:cubicBezTo>
                      <a:pt x="1395" y="1"/>
                      <a:pt x="1353" y="30"/>
                      <a:pt x="1360" y="89"/>
                    </a:cubicBezTo>
                    <a:cubicBezTo>
                      <a:pt x="1353" y="589"/>
                      <a:pt x="1062" y="1039"/>
                      <a:pt x="611" y="1247"/>
                    </a:cubicBezTo>
                    <a:lnTo>
                      <a:pt x="604" y="1247"/>
                    </a:lnTo>
                    <a:cubicBezTo>
                      <a:pt x="548" y="1275"/>
                      <a:pt x="500" y="1289"/>
                      <a:pt x="444" y="1310"/>
                    </a:cubicBezTo>
                    <a:lnTo>
                      <a:pt x="430" y="1310"/>
                    </a:lnTo>
                    <a:lnTo>
                      <a:pt x="361" y="1324"/>
                    </a:lnTo>
                    <a:lnTo>
                      <a:pt x="347" y="1324"/>
                    </a:lnTo>
                    <a:cubicBezTo>
                      <a:pt x="319" y="1331"/>
                      <a:pt x="292" y="1338"/>
                      <a:pt x="271" y="1345"/>
                    </a:cubicBezTo>
                    <a:lnTo>
                      <a:pt x="257" y="1345"/>
                    </a:lnTo>
                    <a:lnTo>
                      <a:pt x="188" y="1352"/>
                    </a:lnTo>
                    <a:lnTo>
                      <a:pt x="84" y="1352"/>
                    </a:lnTo>
                    <a:cubicBezTo>
                      <a:pt x="35" y="1352"/>
                      <a:pt x="0" y="1386"/>
                      <a:pt x="0" y="1428"/>
                    </a:cubicBezTo>
                    <a:cubicBezTo>
                      <a:pt x="0" y="1476"/>
                      <a:pt x="35" y="1511"/>
                      <a:pt x="84" y="1511"/>
                    </a:cubicBezTo>
                    <a:lnTo>
                      <a:pt x="188" y="1511"/>
                    </a:lnTo>
                    <a:lnTo>
                      <a:pt x="257" y="1518"/>
                    </a:lnTo>
                    <a:lnTo>
                      <a:pt x="271" y="1518"/>
                    </a:lnTo>
                    <a:cubicBezTo>
                      <a:pt x="292" y="1525"/>
                      <a:pt x="319" y="1525"/>
                      <a:pt x="347" y="1532"/>
                    </a:cubicBezTo>
                    <a:lnTo>
                      <a:pt x="361" y="1532"/>
                    </a:lnTo>
                    <a:lnTo>
                      <a:pt x="430" y="1553"/>
                    </a:lnTo>
                    <a:lnTo>
                      <a:pt x="444" y="1553"/>
                    </a:lnTo>
                    <a:cubicBezTo>
                      <a:pt x="500" y="1567"/>
                      <a:pt x="548" y="1587"/>
                      <a:pt x="604" y="1608"/>
                    </a:cubicBezTo>
                    <a:lnTo>
                      <a:pt x="611" y="1608"/>
                    </a:lnTo>
                    <a:cubicBezTo>
                      <a:pt x="1062" y="1816"/>
                      <a:pt x="1353" y="2274"/>
                      <a:pt x="1360" y="2773"/>
                    </a:cubicBezTo>
                    <a:cubicBezTo>
                      <a:pt x="1363" y="2822"/>
                      <a:pt x="1400" y="2846"/>
                      <a:pt x="1437" y="2846"/>
                    </a:cubicBezTo>
                    <a:cubicBezTo>
                      <a:pt x="1474" y="2846"/>
                      <a:pt x="1512" y="2822"/>
                      <a:pt x="1519" y="2773"/>
                    </a:cubicBezTo>
                    <a:cubicBezTo>
                      <a:pt x="1519" y="2538"/>
                      <a:pt x="1582" y="2309"/>
                      <a:pt x="1700" y="2108"/>
                    </a:cubicBezTo>
                    <a:cubicBezTo>
                      <a:pt x="1637" y="1851"/>
                      <a:pt x="1499" y="1615"/>
                      <a:pt x="1290" y="1442"/>
                    </a:cubicBezTo>
                    <a:cubicBezTo>
                      <a:pt x="1499" y="1261"/>
                      <a:pt x="1644" y="1019"/>
                      <a:pt x="1700" y="748"/>
                    </a:cubicBezTo>
                    <a:cubicBezTo>
                      <a:pt x="1582" y="547"/>
                      <a:pt x="1519" y="318"/>
                      <a:pt x="1519" y="89"/>
                    </a:cubicBezTo>
                    <a:cubicBezTo>
                      <a:pt x="1523" y="30"/>
                      <a:pt x="1480" y="1"/>
                      <a:pt x="1437" y="1"/>
                    </a:cubicBezTo>
                    <a:close/>
                  </a:path>
                </a:pathLst>
              </a:custGeom>
              <a:solidFill>
                <a:srgbClr val="C2B9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" name="Google Shape;9039;p134"/>
              <p:cNvSpPr/>
              <p:nvPr/>
            </p:nvSpPr>
            <p:spPr>
              <a:xfrm>
                <a:off x="2200407" y="3381609"/>
                <a:ext cx="28453" cy="28453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1083" extrusionOk="0">
                    <a:moveTo>
                      <a:pt x="541" y="0"/>
                    </a:moveTo>
                    <a:cubicBezTo>
                      <a:pt x="236" y="0"/>
                      <a:pt x="0" y="243"/>
                      <a:pt x="0" y="541"/>
                    </a:cubicBezTo>
                    <a:cubicBezTo>
                      <a:pt x="0" y="846"/>
                      <a:pt x="236" y="1082"/>
                      <a:pt x="541" y="1082"/>
                    </a:cubicBezTo>
                    <a:cubicBezTo>
                      <a:pt x="839" y="1082"/>
                      <a:pt x="1082" y="846"/>
                      <a:pt x="1082" y="541"/>
                    </a:cubicBezTo>
                    <a:cubicBezTo>
                      <a:pt x="1082" y="243"/>
                      <a:pt x="839" y="0"/>
                      <a:pt x="541" y="0"/>
                    </a:cubicBezTo>
                    <a:close/>
                  </a:path>
                </a:pathLst>
              </a:custGeom>
              <a:solidFill>
                <a:srgbClr val="B3AA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" name="Google Shape;9040;p134"/>
              <p:cNvSpPr/>
              <p:nvPr/>
            </p:nvSpPr>
            <p:spPr>
              <a:xfrm>
                <a:off x="1942174" y="3547073"/>
                <a:ext cx="28453" cy="28453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1083" extrusionOk="0">
                    <a:moveTo>
                      <a:pt x="542" y="0"/>
                    </a:moveTo>
                    <a:cubicBezTo>
                      <a:pt x="243" y="0"/>
                      <a:pt x="1" y="243"/>
                      <a:pt x="1" y="541"/>
                    </a:cubicBezTo>
                    <a:cubicBezTo>
                      <a:pt x="1" y="840"/>
                      <a:pt x="243" y="1082"/>
                      <a:pt x="542" y="1082"/>
                    </a:cubicBezTo>
                    <a:cubicBezTo>
                      <a:pt x="840" y="1082"/>
                      <a:pt x="1083" y="840"/>
                      <a:pt x="1083" y="541"/>
                    </a:cubicBezTo>
                    <a:cubicBezTo>
                      <a:pt x="1083" y="243"/>
                      <a:pt x="840" y="0"/>
                      <a:pt x="542" y="0"/>
                    </a:cubicBezTo>
                    <a:close/>
                  </a:path>
                </a:pathLst>
              </a:custGeom>
              <a:solidFill>
                <a:srgbClr val="B3AA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" name="Google Shape;9041;p134"/>
              <p:cNvSpPr/>
              <p:nvPr/>
            </p:nvSpPr>
            <p:spPr>
              <a:xfrm>
                <a:off x="1903737" y="3215540"/>
                <a:ext cx="411874" cy="370731"/>
              </a:xfrm>
              <a:custGeom>
                <a:avLst/>
                <a:gdLst/>
                <a:ahLst/>
                <a:cxnLst/>
                <a:rect l="l" t="t" r="r" b="b"/>
                <a:pathLst>
                  <a:path w="15677" h="14111" extrusionOk="0">
                    <a:moveTo>
                      <a:pt x="5942" y="0"/>
                    </a:moveTo>
                    <a:cubicBezTo>
                      <a:pt x="5889" y="0"/>
                      <a:pt x="5834" y="12"/>
                      <a:pt x="5778" y="37"/>
                    </a:cubicBezTo>
                    <a:cubicBezTo>
                      <a:pt x="1103" y="2173"/>
                      <a:pt x="0" y="8319"/>
                      <a:pt x="3635" y="11953"/>
                    </a:cubicBezTo>
                    <a:cubicBezTo>
                      <a:pt x="5027" y="13346"/>
                      <a:pt x="6905" y="14110"/>
                      <a:pt x="8838" y="14110"/>
                    </a:cubicBezTo>
                    <a:cubicBezTo>
                      <a:pt x="9274" y="14110"/>
                      <a:pt x="9712" y="14072"/>
                      <a:pt x="10148" y="13993"/>
                    </a:cubicBezTo>
                    <a:cubicBezTo>
                      <a:pt x="12527" y="13563"/>
                      <a:pt x="14538" y="12002"/>
                      <a:pt x="15544" y="9803"/>
                    </a:cubicBezTo>
                    <a:cubicBezTo>
                      <a:pt x="15677" y="9521"/>
                      <a:pt x="15447" y="9248"/>
                      <a:pt x="15189" y="9248"/>
                    </a:cubicBezTo>
                    <a:cubicBezTo>
                      <a:pt x="15110" y="9248"/>
                      <a:pt x="15029" y="9273"/>
                      <a:pt x="14954" y="9332"/>
                    </a:cubicBezTo>
                    <a:cubicBezTo>
                      <a:pt x="13881" y="10151"/>
                      <a:pt x="12568" y="10601"/>
                      <a:pt x="11219" y="10601"/>
                    </a:cubicBezTo>
                    <a:cubicBezTo>
                      <a:pt x="11209" y="10601"/>
                      <a:pt x="11198" y="10601"/>
                      <a:pt x="11188" y="10601"/>
                    </a:cubicBezTo>
                    <a:cubicBezTo>
                      <a:pt x="10814" y="10601"/>
                      <a:pt x="10439" y="10573"/>
                      <a:pt x="10071" y="10504"/>
                    </a:cubicBezTo>
                    <a:lnTo>
                      <a:pt x="9239" y="10289"/>
                    </a:lnTo>
                    <a:cubicBezTo>
                      <a:pt x="6700" y="9449"/>
                      <a:pt x="4980" y="7077"/>
                      <a:pt x="4980" y="4393"/>
                    </a:cubicBezTo>
                    <a:cubicBezTo>
                      <a:pt x="4973" y="3034"/>
                      <a:pt x="5417" y="1709"/>
                      <a:pt x="6250" y="634"/>
                    </a:cubicBezTo>
                    <a:cubicBezTo>
                      <a:pt x="6461" y="357"/>
                      <a:pt x="6239" y="0"/>
                      <a:pt x="5942" y="0"/>
                    </a:cubicBezTo>
                    <a:close/>
                  </a:path>
                </a:pathLst>
              </a:custGeom>
              <a:solidFill>
                <a:srgbClr val="FFB7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" name="Google Shape;9042;p134"/>
              <p:cNvSpPr/>
              <p:nvPr/>
            </p:nvSpPr>
            <p:spPr>
              <a:xfrm>
                <a:off x="1920867" y="3246752"/>
                <a:ext cx="360275" cy="338889"/>
              </a:xfrm>
              <a:custGeom>
                <a:avLst/>
                <a:gdLst/>
                <a:ahLst/>
                <a:cxnLst/>
                <a:rect l="l" t="t" r="r" b="b"/>
                <a:pathLst>
                  <a:path w="13713" h="12899" extrusionOk="0">
                    <a:moveTo>
                      <a:pt x="3336" y="0"/>
                    </a:moveTo>
                    <a:lnTo>
                      <a:pt x="3336" y="0"/>
                    </a:lnTo>
                    <a:cubicBezTo>
                      <a:pt x="153" y="2810"/>
                      <a:pt x="0" y="7720"/>
                      <a:pt x="2990" y="10724"/>
                    </a:cubicBezTo>
                    <a:cubicBezTo>
                      <a:pt x="4433" y="12177"/>
                      <a:pt x="6325" y="12898"/>
                      <a:pt x="8213" y="12898"/>
                    </a:cubicBezTo>
                    <a:cubicBezTo>
                      <a:pt x="10235" y="12898"/>
                      <a:pt x="12253" y="12072"/>
                      <a:pt x="13713" y="10432"/>
                    </a:cubicBezTo>
                    <a:lnTo>
                      <a:pt x="13713" y="10432"/>
                    </a:lnTo>
                    <a:cubicBezTo>
                      <a:pt x="13456" y="10661"/>
                      <a:pt x="13179" y="10869"/>
                      <a:pt x="12894" y="11057"/>
                    </a:cubicBezTo>
                    <a:cubicBezTo>
                      <a:pt x="11657" y="11868"/>
                      <a:pt x="10251" y="12264"/>
                      <a:pt x="8854" y="12264"/>
                    </a:cubicBezTo>
                    <a:cubicBezTo>
                      <a:pt x="6951" y="12264"/>
                      <a:pt x="5065" y="11530"/>
                      <a:pt x="3642" y="10106"/>
                    </a:cubicBezTo>
                    <a:cubicBezTo>
                      <a:pt x="1172" y="7637"/>
                      <a:pt x="770" y="3767"/>
                      <a:pt x="2691" y="847"/>
                    </a:cubicBezTo>
                    <a:cubicBezTo>
                      <a:pt x="2885" y="555"/>
                      <a:pt x="3100" y="271"/>
                      <a:pt x="3336" y="0"/>
                    </a:cubicBez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" name="Google Shape;9043;p134"/>
              <p:cNvSpPr/>
              <p:nvPr/>
            </p:nvSpPr>
            <p:spPr>
              <a:xfrm>
                <a:off x="2146285" y="3395822"/>
                <a:ext cx="16972" cy="16972"/>
              </a:xfrm>
              <a:custGeom>
                <a:avLst/>
                <a:gdLst/>
                <a:ahLst/>
                <a:cxnLst/>
                <a:rect l="l" t="t" r="r" b="b"/>
                <a:pathLst>
                  <a:path w="646" h="646" extrusionOk="0">
                    <a:moveTo>
                      <a:pt x="319" y="0"/>
                    </a:moveTo>
                    <a:cubicBezTo>
                      <a:pt x="139" y="0"/>
                      <a:pt x="0" y="146"/>
                      <a:pt x="0" y="326"/>
                    </a:cubicBezTo>
                    <a:cubicBezTo>
                      <a:pt x="0" y="507"/>
                      <a:pt x="139" y="645"/>
                      <a:pt x="319" y="645"/>
                    </a:cubicBezTo>
                    <a:cubicBezTo>
                      <a:pt x="499" y="645"/>
                      <a:pt x="645" y="507"/>
                      <a:pt x="645" y="326"/>
                    </a:cubicBezTo>
                    <a:cubicBezTo>
                      <a:pt x="645" y="146"/>
                      <a:pt x="499" y="0"/>
                      <a:pt x="319" y="0"/>
                    </a:cubicBezTo>
                    <a:close/>
                  </a:path>
                </a:pathLst>
              </a:custGeom>
              <a:solidFill>
                <a:srgbClr val="C2B9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" name="Google Shape;9044;p134"/>
              <p:cNvSpPr/>
              <p:nvPr/>
            </p:nvSpPr>
            <p:spPr>
              <a:xfrm>
                <a:off x="1925228" y="3497497"/>
                <a:ext cx="16972" cy="16972"/>
              </a:xfrm>
              <a:custGeom>
                <a:avLst/>
                <a:gdLst/>
                <a:ahLst/>
                <a:cxnLst/>
                <a:rect l="l" t="t" r="r" b="b"/>
                <a:pathLst>
                  <a:path w="646" h="646" extrusionOk="0">
                    <a:moveTo>
                      <a:pt x="320" y="1"/>
                    </a:moveTo>
                    <a:cubicBezTo>
                      <a:pt x="139" y="1"/>
                      <a:pt x="0" y="146"/>
                      <a:pt x="0" y="320"/>
                    </a:cubicBezTo>
                    <a:cubicBezTo>
                      <a:pt x="0" y="500"/>
                      <a:pt x="139" y="646"/>
                      <a:pt x="320" y="646"/>
                    </a:cubicBezTo>
                    <a:cubicBezTo>
                      <a:pt x="500" y="646"/>
                      <a:pt x="646" y="500"/>
                      <a:pt x="646" y="320"/>
                    </a:cubicBezTo>
                    <a:cubicBezTo>
                      <a:pt x="646" y="146"/>
                      <a:pt x="500" y="1"/>
                      <a:pt x="320" y="1"/>
                    </a:cubicBezTo>
                    <a:close/>
                  </a:path>
                </a:pathLst>
              </a:custGeom>
              <a:solidFill>
                <a:srgbClr val="C2B9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" name="Google Shape;9045;p134"/>
              <p:cNvSpPr/>
              <p:nvPr/>
            </p:nvSpPr>
            <p:spPr>
              <a:xfrm>
                <a:off x="2200407" y="3265169"/>
                <a:ext cx="16972" cy="16972"/>
              </a:xfrm>
              <a:custGeom>
                <a:avLst/>
                <a:gdLst/>
                <a:ahLst/>
                <a:cxnLst/>
                <a:rect l="l" t="t" r="r" b="b"/>
                <a:pathLst>
                  <a:path w="646" h="646" extrusionOk="0">
                    <a:moveTo>
                      <a:pt x="326" y="0"/>
                    </a:moveTo>
                    <a:cubicBezTo>
                      <a:pt x="146" y="0"/>
                      <a:pt x="0" y="139"/>
                      <a:pt x="0" y="319"/>
                    </a:cubicBezTo>
                    <a:cubicBezTo>
                      <a:pt x="0" y="499"/>
                      <a:pt x="146" y="645"/>
                      <a:pt x="326" y="645"/>
                    </a:cubicBezTo>
                    <a:cubicBezTo>
                      <a:pt x="506" y="645"/>
                      <a:pt x="645" y="499"/>
                      <a:pt x="645" y="319"/>
                    </a:cubicBezTo>
                    <a:cubicBezTo>
                      <a:pt x="645" y="139"/>
                      <a:pt x="506" y="0"/>
                      <a:pt x="326" y="0"/>
                    </a:cubicBezTo>
                    <a:close/>
                  </a:path>
                </a:pathLst>
              </a:custGeom>
              <a:solidFill>
                <a:srgbClr val="C2B9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" name="Google Shape;9046;p134"/>
            <p:cNvGrpSpPr/>
            <p:nvPr/>
          </p:nvGrpSpPr>
          <p:grpSpPr>
            <a:xfrm>
              <a:off x="2093784" y="3614296"/>
              <a:ext cx="300114" cy="229396"/>
              <a:chOff x="2468465" y="3248854"/>
              <a:chExt cx="397818" cy="304078"/>
            </a:xfrm>
          </p:grpSpPr>
          <p:sp>
            <p:nvSpPr>
              <p:cNvPr id="24" name="Google Shape;9047;p134"/>
              <p:cNvSpPr/>
              <p:nvPr/>
            </p:nvSpPr>
            <p:spPr>
              <a:xfrm>
                <a:off x="2488511" y="3248854"/>
                <a:ext cx="182988" cy="99967"/>
              </a:xfrm>
              <a:custGeom>
                <a:avLst/>
                <a:gdLst/>
                <a:ahLst/>
                <a:cxnLst/>
                <a:rect l="l" t="t" r="r" b="b"/>
                <a:pathLst>
                  <a:path w="6965" h="3805" extrusionOk="0">
                    <a:moveTo>
                      <a:pt x="4042" y="0"/>
                    </a:moveTo>
                    <a:cubicBezTo>
                      <a:pt x="3341" y="0"/>
                      <a:pt x="2720" y="492"/>
                      <a:pt x="2560" y="1190"/>
                    </a:cubicBezTo>
                    <a:cubicBezTo>
                      <a:pt x="2465" y="1159"/>
                      <a:pt x="2368" y="1144"/>
                      <a:pt x="2272" y="1144"/>
                    </a:cubicBezTo>
                    <a:cubicBezTo>
                      <a:pt x="1976" y="1144"/>
                      <a:pt x="1692" y="1285"/>
                      <a:pt x="1519" y="1537"/>
                    </a:cubicBezTo>
                    <a:cubicBezTo>
                      <a:pt x="1421" y="1511"/>
                      <a:pt x="1324" y="1499"/>
                      <a:pt x="1228" y="1499"/>
                    </a:cubicBezTo>
                    <a:cubicBezTo>
                      <a:pt x="663" y="1499"/>
                      <a:pt x="162" y="1915"/>
                      <a:pt x="90" y="2508"/>
                    </a:cubicBezTo>
                    <a:cubicBezTo>
                      <a:pt x="0" y="3194"/>
                      <a:pt x="534" y="3798"/>
                      <a:pt x="1228" y="3798"/>
                    </a:cubicBezTo>
                    <a:lnTo>
                      <a:pt x="3066" y="3798"/>
                    </a:lnTo>
                    <a:lnTo>
                      <a:pt x="3898" y="3805"/>
                    </a:lnTo>
                    <a:lnTo>
                      <a:pt x="5001" y="3805"/>
                    </a:lnTo>
                    <a:cubicBezTo>
                      <a:pt x="5417" y="3035"/>
                      <a:pt x="6125" y="2473"/>
                      <a:pt x="6964" y="2237"/>
                    </a:cubicBezTo>
                    <a:cubicBezTo>
                      <a:pt x="6782" y="1800"/>
                      <a:pt x="6366" y="1531"/>
                      <a:pt x="5920" y="1531"/>
                    </a:cubicBezTo>
                    <a:cubicBezTo>
                      <a:pt x="5806" y="1531"/>
                      <a:pt x="5691" y="1549"/>
                      <a:pt x="5577" y="1585"/>
                    </a:cubicBezTo>
                    <a:lnTo>
                      <a:pt x="5577" y="1530"/>
                    </a:lnTo>
                    <a:cubicBezTo>
                      <a:pt x="5577" y="753"/>
                      <a:pt x="4994" y="94"/>
                      <a:pt x="4217" y="11"/>
                    </a:cubicBezTo>
                    <a:cubicBezTo>
                      <a:pt x="4159" y="4"/>
                      <a:pt x="4100" y="0"/>
                      <a:pt x="4042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9048;p134"/>
              <p:cNvSpPr/>
              <p:nvPr/>
            </p:nvSpPr>
            <p:spPr>
              <a:xfrm>
                <a:off x="2468465" y="3303448"/>
                <a:ext cx="397818" cy="211389"/>
              </a:xfrm>
              <a:custGeom>
                <a:avLst/>
                <a:gdLst/>
                <a:ahLst/>
                <a:cxnLst/>
                <a:rect l="l" t="t" r="r" b="b"/>
                <a:pathLst>
                  <a:path w="15142" h="8046" extrusionOk="0">
                    <a:moveTo>
                      <a:pt x="8591" y="0"/>
                    </a:moveTo>
                    <a:cubicBezTo>
                      <a:pt x="7169" y="0"/>
                      <a:pt x="5780" y="932"/>
                      <a:pt x="5417" y="2524"/>
                    </a:cubicBezTo>
                    <a:cubicBezTo>
                      <a:pt x="5213" y="2455"/>
                      <a:pt x="5004" y="2422"/>
                      <a:pt x="4797" y="2422"/>
                    </a:cubicBezTo>
                    <a:cubicBezTo>
                      <a:pt x="4175" y="2422"/>
                      <a:pt x="3576" y="2724"/>
                      <a:pt x="3212" y="3260"/>
                    </a:cubicBezTo>
                    <a:cubicBezTo>
                      <a:pt x="3003" y="3205"/>
                      <a:pt x="2795" y="3179"/>
                      <a:pt x="2590" y="3179"/>
                    </a:cubicBezTo>
                    <a:cubicBezTo>
                      <a:pt x="1399" y="3179"/>
                      <a:pt x="340" y="4063"/>
                      <a:pt x="181" y="5306"/>
                    </a:cubicBezTo>
                    <a:cubicBezTo>
                      <a:pt x="0" y="6755"/>
                      <a:pt x="1131" y="8046"/>
                      <a:pt x="2594" y="8046"/>
                    </a:cubicBezTo>
                    <a:lnTo>
                      <a:pt x="5279" y="8046"/>
                    </a:lnTo>
                    <a:cubicBezTo>
                      <a:pt x="5285" y="7191"/>
                      <a:pt x="5987" y="6548"/>
                      <a:pt x="6786" y="6548"/>
                    </a:cubicBezTo>
                    <a:cubicBezTo>
                      <a:pt x="6934" y="6548"/>
                      <a:pt x="7084" y="6570"/>
                      <a:pt x="7235" y="6617"/>
                    </a:cubicBezTo>
                    <a:lnTo>
                      <a:pt x="7235" y="6547"/>
                    </a:lnTo>
                    <a:cubicBezTo>
                      <a:pt x="7235" y="5521"/>
                      <a:pt x="8012" y="4654"/>
                      <a:pt x="9031" y="4543"/>
                    </a:cubicBezTo>
                    <a:cubicBezTo>
                      <a:pt x="9109" y="4534"/>
                      <a:pt x="9187" y="4529"/>
                      <a:pt x="9264" y="4529"/>
                    </a:cubicBezTo>
                    <a:cubicBezTo>
                      <a:pt x="10197" y="4529"/>
                      <a:pt x="11019" y="5174"/>
                      <a:pt x="11237" y="6103"/>
                    </a:cubicBezTo>
                    <a:cubicBezTo>
                      <a:pt x="11365" y="6060"/>
                      <a:pt x="11496" y="6039"/>
                      <a:pt x="11625" y="6039"/>
                    </a:cubicBezTo>
                    <a:cubicBezTo>
                      <a:pt x="12015" y="6039"/>
                      <a:pt x="12390" y="6228"/>
                      <a:pt x="12624" y="6561"/>
                    </a:cubicBezTo>
                    <a:cubicBezTo>
                      <a:pt x="12749" y="6529"/>
                      <a:pt x="12875" y="6514"/>
                      <a:pt x="12999" y="6514"/>
                    </a:cubicBezTo>
                    <a:cubicBezTo>
                      <a:pt x="13526" y="6514"/>
                      <a:pt x="14029" y="6789"/>
                      <a:pt x="14310" y="7255"/>
                    </a:cubicBezTo>
                    <a:cubicBezTo>
                      <a:pt x="15045" y="6450"/>
                      <a:pt x="15142" y="5257"/>
                      <a:pt x="14559" y="4335"/>
                    </a:cubicBezTo>
                    <a:cubicBezTo>
                      <a:pt x="14107" y="3632"/>
                      <a:pt x="13336" y="3228"/>
                      <a:pt x="12536" y="3228"/>
                    </a:cubicBezTo>
                    <a:cubicBezTo>
                      <a:pt x="12292" y="3228"/>
                      <a:pt x="12046" y="3265"/>
                      <a:pt x="11806" y="3343"/>
                    </a:cubicBezTo>
                    <a:lnTo>
                      <a:pt x="11806" y="3232"/>
                    </a:lnTo>
                    <a:cubicBezTo>
                      <a:pt x="11806" y="2712"/>
                      <a:pt x="11681" y="2191"/>
                      <a:pt x="11431" y="1727"/>
                    </a:cubicBezTo>
                    <a:lnTo>
                      <a:pt x="10939" y="1026"/>
                    </a:lnTo>
                    <a:cubicBezTo>
                      <a:pt x="10280" y="324"/>
                      <a:pt x="9430" y="0"/>
                      <a:pt x="8591" y="0"/>
                    </a:cubicBezTo>
                    <a:close/>
                  </a:path>
                </a:pathLst>
              </a:custGeom>
              <a:solidFill>
                <a:srgbClr val="98DA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" name="Google Shape;9049;p134"/>
              <p:cNvSpPr/>
              <p:nvPr/>
            </p:nvSpPr>
            <p:spPr>
              <a:xfrm>
                <a:off x="2473930" y="3387073"/>
                <a:ext cx="138141" cy="127763"/>
              </a:xfrm>
              <a:custGeom>
                <a:avLst/>
                <a:gdLst/>
                <a:ahLst/>
                <a:cxnLst/>
                <a:rect l="l" t="t" r="r" b="b"/>
                <a:pathLst>
                  <a:path w="5258" h="4863" extrusionOk="0">
                    <a:moveTo>
                      <a:pt x="2386" y="0"/>
                    </a:moveTo>
                    <a:cubicBezTo>
                      <a:pt x="1062" y="21"/>
                      <a:pt x="0" y="1103"/>
                      <a:pt x="0" y="2428"/>
                    </a:cubicBezTo>
                    <a:cubicBezTo>
                      <a:pt x="0" y="3753"/>
                      <a:pt x="1062" y="4835"/>
                      <a:pt x="2386" y="4863"/>
                    </a:cubicBezTo>
                    <a:lnTo>
                      <a:pt x="5071" y="4863"/>
                    </a:lnTo>
                    <a:cubicBezTo>
                      <a:pt x="5071" y="4613"/>
                      <a:pt x="5133" y="4370"/>
                      <a:pt x="5258" y="4148"/>
                    </a:cubicBezTo>
                    <a:cubicBezTo>
                      <a:pt x="3905" y="3115"/>
                      <a:pt x="2948" y="1651"/>
                      <a:pt x="2539" y="0"/>
                    </a:cubicBezTo>
                    <a:close/>
                  </a:path>
                </a:pathLst>
              </a:custGeom>
              <a:solidFill>
                <a:srgbClr val="62CF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" name="Google Shape;9050;p134"/>
              <p:cNvSpPr/>
              <p:nvPr/>
            </p:nvSpPr>
            <p:spPr>
              <a:xfrm>
                <a:off x="2488327" y="3279382"/>
                <a:ext cx="55409" cy="69438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643" extrusionOk="0">
                    <a:moveTo>
                      <a:pt x="2109" y="0"/>
                    </a:moveTo>
                    <a:lnTo>
                      <a:pt x="2109" y="0"/>
                    </a:lnTo>
                    <a:cubicBezTo>
                      <a:pt x="1866" y="42"/>
                      <a:pt x="1658" y="180"/>
                      <a:pt x="1519" y="382"/>
                    </a:cubicBezTo>
                    <a:cubicBezTo>
                      <a:pt x="1421" y="356"/>
                      <a:pt x="1324" y="344"/>
                      <a:pt x="1228" y="344"/>
                    </a:cubicBezTo>
                    <a:cubicBezTo>
                      <a:pt x="665" y="344"/>
                      <a:pt x="168" y="759"/>
                      <a:pt x="90" y="1346"/>
                    </a:cubicBezTo>
                    <a:cubicBezTo>
                      <a:pt x="0" y="2032"/>
                      <a:pt x="534" y="2643"/>
                      <a:pt x="1228" y="2643"/>
                    </a:cubicBezTo>
                    <a:lnTo>
                      <a:pt x="1769" y="2643"/>
                    </a:lnTo>
                    <a:cubicBezTo>
                      <a:pt x="1762" y="2518"/>
                      <a:pt x="1762" y="2393"/>
                      <a:pt x="1762" y="2268"/>
                    </a:cubicBezTo>
                    <a:cubicBezTo>
                      <a:pt x="1755" y="1498"/>
                      <a:pt x="1873" y="735"/>
                      <a:pt x="2109" y="0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9051;p134"/>
              <p:cNvSpPr/>
              <p:nvPr/>
            </p:nvSpPr>
            <p:spPr>
              <a:xfrm>
                <a:off x="2603663" y="3420807"/>
                <a:ext cx="246226" cy="132124"/>
              </a:xfrm>
              <a:custGeom>
                <a:avLst/>
                <a:gdLst/>
                <a:ahLst/>
                <a:cxnLst/>
                <a:rect l="l" t="t" r="r" b="b"/>
                <a:pathLst>
                  <a:path w="9372" h="5029" extrusionOk="0">
                    <a:moveTo>
                      <a:pt x="4117" y="0"/>
                    </a:moveTo>
                    <a:cubicBezTo>
                      <a:pt x="4040" y="0"/>
                      <a:pt x="3963" y="4"/>
                      <a:pt x="3885" y="13"/>
                    </a:cubicBezTo>
                    <a:cubicBezTo>
                      <a:pt x="2859" y="124"/>
                      <a:pt x="2089" y="991"/>
                      <a:pt x="2082" y="2018"/>
                    </a:cubicBezTo>
                    <a:lnTo>
                      <a:pt x="2082" y="2087"/>
                    </a:lnTo>
                    <a:cubicBezTo>
                      <a:pt x="1931" y="2040"/>
                      <a:pt x="1778" y="2017"/>
                      <a:pt x="1629" y="2017"/>
                    </a:cubicBezTo>
                    <a:cubicBezTo>
                      <a:pt x="910" y="2017"/>
                      <a:pt x="261" y="2541"/>
                      <a:pt x="147" y="3294"/>
                    </a:cubicBezTo>
                    <a:cubicBezTo>
                      <a:pt x="1" y="4210"/>
                      <a:pt x="708" y="5028"/>
                      <a:pt x="1631" y="5028"/>
                    </a:cubicBezTo>
                    <a:lnTo>
                      <a:pt x="7853" y="5028"/>
                    </a:lnTo>
                    <a:cubicBezTo>
                      <a:pt x="8692" y="5028"/>
                      <a:pt x="9372" y="4349"/>
                      <a:pt x="9372" y="3509"/>
                    </a:cubicBezTo>
                    <a:cubicBezTo>
                      <a:pt x="9372" y="2663"/>
                      <a:pt x="8692" y="1983"/>
                      <a:pt x="7853" y="1983"/>
                    </a:cubicBezTo>
                    <a:cubicBezTo>
                      <a:pt x="7728" y="1983"/>
                      <a:pt x="7596" y="1997"/>
                      <a:pt x="7471" y="2032"/>
                    </a:cubicBezTo>
                    <a:cubicBezTo>
                      <a:pt x="7240" y="1696"/>
                      <a:pt x="6859" y="1507"/>
                      <a:pt x="6464" y="1507"/>
                    </a:cubicBezTo>
                    <a:cubicBezTo>
                      <a:pt x="6337" y="1507"/>
                      <a:pt x="6209" y="1527"/>
                      <a:pt x="6084" y="1567"/>
                    </a:cubicBezTo>
                    <a:cubicBezTo>
                      <a:pt x="5873" y="644"/>
                      <a:pt x="5046" y="0"/>
                      <a:pt x="4117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" name="Google Shape;9052;p134"/>
              <p:cNvSpPr/>
              <p:nvPr/>
            </p:nvSpPr>
            <p:spPr>
              <a:xfrm>
                <a:off x="2603847" y="3422594"/>
                <a:ext cx="143264" cy="130338"/>
              </a:xfrm>
              <a:custGeom>
                <a:avLst/>
                <a:gdLst/>
                <a:ahLst/>
                <a:cxnLst/>
                <a:rect l="l" t="t" r="r" b="b"/>
                <a:pathLst>
                  <a:path w="5453" h="4961" extrusionOk="0">
                    <a:moveTo>
                      <a:pt x="3559" y="1"/>
                    </a:moveTo>
                    <a:lnTo>
                      <a:pt x="3559" y="1"/>
                    </a:lnTo>
                    <a:cubicBezTo>
                      <a:pt x="2685" y="244"/>
                      <a:pt x="2082" y="1041"/>
                      <a:pt x="2082" y="1950"/>
                    </a:cubicBezTo>
                    <a:lnTo>
                      <a:pt x="2082" y="2019"/>
                    </a:lnTo>
                    <a:cubicBezTo>
                      <a:pt x="1931" y="1972"/>
                      <a:pt x="1778" y="1949"/>
                      <a:pt x="1629" y="1949"/>
                    </a:cubicBezTo>
                    <a:cubicBezTo>
                      <a:pt x="907" y="1949"/>
                      <a:pt x="254" y="2473"/>
                      <a:pt x="140" y="3226"/>
                    </a:cubicBezTo>
                    <a:cubicBezTo>
                      <a:pt x="1" y="4142"/>
                      <a:pt x="708" y="4960"/>
                      <a:pt x="1631" y="4960"/>
                    </a:cubicBezTo>
                    <a:lnTo>
                      <a:pt x="5453" y="4960"/>
                    </a:lnTo>
                    <a:cubicBezTo>
                      <a:pt x="4107" y="4350"/>
                      <a:pt x="3233" y="3011"/>
                      <a:pt x="3240" y="1527"/>
                    </a:cubicBezTo>
                    <a:cubicBezTo>
                      <a:pt x="3233" y="1000"/>
                      <a:pt x="3344" y="479"/>
                      <a:pt x="3559" y="1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pic>
        <p:nvPicPr>
          <p:cNvPr id="5687" name="Picture 568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98138" y="1337092"/>
            <a:ext cx="2645893" cy="2462997"/>
          </a:xfrm>
          <a:prstGeom prst="rect">
            <a:avLst/>
          </a:prstGeom>
        </p:spPr>
      </p:pic>
      <p:pic>
        <p:nvPicPr>
          <p:cNvPr id="5686" name="Picture 568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7864" y="3898466"/>
            <a:ext cx="2639797" cy="2456901"/>
          </a:xfrm>
          <a:prstGeom prst="rect">
            <a:avLst/>
          </a:prstGeom>
        </p:spPr>
      </p:pic>
      <p:pic>
        <p:nvPicPr>
          <p:cNvPr id="5685" name="Picture 568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8841" y="1335969"/>
            <a:ext cx="2639797" cy="2456901"/>
          </a:xfrm>
          <a:prstGeom prst="rect">
            <a:avLst/>
          </a:prstGeom>
        </p:spPr>
      </p:pic>
      <p:pic>
        <p:nvPicPr>
          <p:cNvPr id="5684" name="Picture 568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0067" y="3944704"/>
            <a:ext cx="2639797" cy="2456901"/>
          </a:xfrm>
          <a:prstGeom prst="rect">
            <a:avLst/>
          </a:prstGeom>
        </p:spPr>
      </p:pic>
      <p:pic>
        <p:nvPicPr>
          <p:cNvPr id="5682" name="Picture 568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4673" y="1398359"/>
            <a:ext cx="2639797" cy="2456901"/>
          </a:xfrm>
          <a:prstGeom prst="rect">
            <a:avLst/>
          </a:prstGeom>
        </p:spPr>
      </p:pic>
      <p:sp>
        <p:nvSpPr>
          <p:cNvPr id="5645" name="Google Shape;5645;p37"/>
          <p:cNvSpPr txBox="1">
            <a:spLocks noGrp="1"/>
          </p:cNvSpPr>
          <p:nvPr>
            <p:ph type="title"/>
          </p:nvPr>
        </p:nvSpPr>
        <p:spPr>
          <a:xfrm>
            <a:off x="3100443" y="3087730"/>
            <a:ext cx="2682400" cy="609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vi-VN" sz="2000">
                <a:latin typeface="Comic Sans MS" panose="030F0702030302020204" pitchFamily="66" charset="0"/>
              </a:rPr>
              <a:t>Warm</a:t>
            </a:r>
            <a:r>
              <a:rPr lang="en-US" sz="2000">
                <a:latin typeface="Comic Sans MS" panose="030F0702030302020204" pitchFamily="66" charset="0"/>
              </a:rPr>
              <a:t> -</a:t>
            </a:r>
            <a:r>
              <a:rPr lang="vi-VN" sz="2000">
                <a:latin typeface="Comic Sans MS" panose="030F0702030302020204" pitchFamily="66" charset="0"/>
              </a:rPr>
              <a:t> </a:t>
            </a:r>
            <a:r>
              <a:rPr lang="vi-VN" sz="2000" dirty="0">
                <a:latin typeface="Comic Sans MS" panose="030F0702030302020204" pitchFamily="66" charset="0"/>
              </a:rPr>
              <a:t>up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46" name="Google Shape;5646;p37"/>
          <p:cNvSpPr txBox="1">
            <a:spLocks noGrp="1"/>
          </p:cNvSpPr>
          <p:nvPr>
            <p:ph type="title" idx="2"/>
          </p:nvPr>
        </p:nvSpPr>
        <p:spPr>
          <a:xfrm>
            <a:off x="3292912" y="1355152"/>
            <a:ext cx="975200" cy="609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01</a:t>
            </a:r>
            <a:endParaRPr sz="3200" dirty="0">
              <a:latin typeface="Comic Sans MS" panose="030F0702030302020204" pitchFamily="66" charset="0"/>
            </a:endParaRPr>
          </a:p>
        </p:txBody>
      </p:sp>
      <p:sp>
        <p:nvSpPr>
          <p:cNvPr id="5651" name="Google Shape;5651;p37"/>
          <p:cNvSpPr txBox="1">
            <a:spLocks noGrp="1"/>
          </p:cNvSpPr>
          <p:nvPr>
            <p:ph type="title" idx="3"/>
          </p:nvPr>
        </p:nvSpPr>
        <p:spPr>
          <a:xfrm>
            <a:off x="4676390" y="5713641"/>
            <a:ext cx="2682400" cy="609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vi-VN" sz="2000" dirty="0">
                <a:latin typeface="Comic Sans MS" panose="030F0702030302020204" pitchFamily="66" charset="0"/>
              </a:rPr>
              <a:t>Presentation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52" name="Google Shape;5652;p37"/>
          <p:cNvSpPr txBox="1">
            <a:spLocks noGrp="1"/>
          </p:cNvSpPr>
          <p:nvPr>
            <p:ph type="title" idx="4"/>
          </p:nvPr>
        </p:nvSpPr>
        <p:spPr>
          <a:xfrm>
            <a:off x="5036541" y="3949826"/>
            <a:ext cx="975200" cy="609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vi-VN" sz="3200" dirty="0">
                <a:latin typeface="Comic Sans MS" panose="030F0702030302020204" pitchFamily="66" charset="0"/>
              </a:rPr>
              <a:t>02</a:t>
            </a:r>
            <a:endParaRPr sz="3200" dirty="0">
              <a:latin typeface="Comic Sans MS" panose="030F0702030302020204" pitchFamily="66" charset="0"/>
            </a:endParaRPr>
          </a:p>
        </p:txBody>
      </p:sp>
      <p:sp>
        <p:nvSpPr>
          <p:cNvPr id="5654" name="Google Shape;5654;p37"/>
          <p:cNvSpPr txBox="1">
            <a:spLocks noGrp="1"/>
          </p:cNvSpPr>
          <p:nvPr>
            <p:ph type="title" idx="6"/>
          </p:nvPr>
        </p:nvSpPr>
        <p:spPr>
          <a:xfrm>
            <a:off x="7852408" y="5714285"/>
            <a:ext cx="2082559" cy="609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Further Practice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55" name="Google Shape;5655;p37"/>
          <p:cNvSpPr txBox="1">
            <a:spLocks noGrp="1"/>
          </p:cNvSpPr>
          <p:nvPr>
            <p:ph type="title" idx="7"/>
          </p:nvPr>
        </p:nvSpPr>
        <p:spPr>
          <a:xfrm>
            <a:off x="8255059" y="3966453"/>
            <a:ext cx="975200" cy="609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vi-VN" sz="3200" dirty="0">
                <a:latin typeface="Comic Sans MS" panose="030F0702030302020204" pitchFamily="66" charset="0"/>
              </a:rPr>
              <a:t>04</a:t>
            </a:r>
            <a:endParaRPr sz="3200" dirty="0">
              <a:latin typeface="Comic Sans MS" panose="030F0702030302020204" pitchFamily="66" charset="0"/>
            </a:endParaRPr>
          </a:p>
        </p:txBody>
      </p:sp>
      <p:sp>
        <p:nvSpPr>
          <p:cNvPr id="5658" name="Google Shape;5658;p37"/>
          <p:cNvSpPr txBox="1">
            <a:spLocks noGrp="1"/>
          </p:cNvSpPr>
          <p:nvPr>
            <p:ph type="title" idx="9"/>
          </p:nvPr>
        </p:nvSpPr>
        <p:spPr>
          <a:xfrm>
            <a:off x="10051218" y="1315489"/>
            <a:ext cx="975200" cy="609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vi-VN" sz="32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05</a:t>
            </a:r>
            <a:endParaRPr sz="3200" dirty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663" name="Google Shape;5663;p37"/>
          <p:cNvSpPr txBox="1">
            <a:spLocks noGrp="1"/>
          </p:cNvSpPr>
          <p:nvPr>
            <p:ph type="title" idx="15"/>
          </p:nvPr>
        </p:nvSpPr>
        <p:spPr>
          <a:xfrm>
            <a:off x="642840" y="356293"/>
            <a:ext cx="10272000" cy="85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GB" sz="4000" b="1" dirty="0">
                <a:latin typeface="Comic Sans MS" panose="030F0702030302020204" pitchFamily="66" charset="0"/>
              </a:rPr>
              <a:t>Table of contents</a:t>
            </a:r>
            <a:endParaRPr sz="4000" b="1" dirty="0">
              <a:latin typeface="Comic Sans MS" panose="030F0702030302020204" pitchFamily="66" charset="0"/>
            </a:endParaRPr>
          </a:p>
        </p:txBody>
      </p:sp>
      <p:sp>
        <p:nvSpPr>
          <p:cNvPr id="5664" name="Google Shape;5664;p37"/>
          <p:cNvSpPr/>
          <p:nvPr/>
        </p:nvSpPr>
        <p:spPr>
          <a:xfrm flipH="1">
            <a:off x="9128170" y="187302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Comic Sans MS" panose="030F0702030302020204" pitchFamily="66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5665" name="Google Shape;5665;p37"/>
          <p:cNvSpPr/>
          <p:nvPr/>
        </p:nvSpPr>
        <p:spPr>
          <a:xfrm flipH="1">
            <a:off x="10966269" y="9759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Comic Sans MS" panose="030F0702030302020204" pitchFamily="66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5666" name="Google Shape;5666;p37"/>
          <p:cNvSpPr/>
          <p:nvPr/>
        </p:nvSpPr>
        <p:spPr>
          <a:xfrm>
            <a:off x="7830486" y="3275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Comic Sans MS" panose="030F0702030302020204" pitchFamily="66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5667" name="Google Shape;5667;p37"/>
          <p:cNvSpPr/>
          <p:nvPr/>
        </p:nvSpPr>
        <p:spPr>
          <a:xfrm flipH="1">
            <a:off x="7058290" y="1033018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Comic Sans MS" panose="030F0702030302020204" pitchFamily="66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5668" name="Google Shape;5668;p37"/>
          <p:cNvSpPr/>
          <p:nvPr/>
        </p:nvSpPr>
        <p:spPr>
          <a:xfrm flipH="1">
            <a:off x="11685369" y="299545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Comic Sans MS" panose="030F0702030302020204" pitchFamily="66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5669" name="Google Shape;5669;p37"/>
          <p:cNvSpPr/>
          <p:nvPr/>
        </p:nvSpPr>
        <p:spPr>
          <a:xfrm flipH="1">
            <a:off x="9670199" y="130430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Comic Sans MS" panose="030F0702030302020204" pitchFamily="66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5670" name="Google Shape;5670;p37"/>
          <p:cNvSpPr/>
          <p:nvPr/>
        </p:nvSpPr>
        <p:spPr>
          <a:xfrm flipH="1">
            <a:off x="7437185" y="39359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Comic Sans MS" panose="030F0702030302020204" pitchFamily="66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5674" name="Google Shape;5666;p37"/>
          <p:cNvSpPr/>
          <p:nvPr/>
        </p:nvSpPr>
        <p:spPr>
          <a:xfrm>
            <a:off x="7841604" y="345572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Comic Sans MS" panose="030F0702030302020204" pitchFamily="66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5677" name="Google Shape;5670;p37"/>
          <p:cNvSpPr/>
          <p:nvPr/>
        </p:nvSpPr>
        <p:spPr>
          <a:xfrm flipH="1">
            <a:off x="7448303" y="41165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Comic Sans MS" panose="030F0702030302020204" pitchFamily="66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5679" name="Google Shape;5651;p37"/>
          <p:cNvSpPr txBox="1"/>
          <p:nvPr/>
        </p:nvSpPr>
        <p:spPr>
          <a:xfrm>
            <a:off x="6486756" y="3102197"/>
            <a:ext cx="26824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2935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defTabSz="914400">
              <a:buClr>
                <a:srgbClr val="191919"/>
              </a:buClr>
            </a:pPr>
            <a:r>
              <a:rPr lang="vi-VN" sz="2000" kern="0" dirty="0">
                <a:solidFill>
                  <a:srgbClr val="191919"/>
                </a:solidFill>
                <a:latin typeface="Comic Sans MS" panose="030F0702030302020204" pitchFamily="66" charset="0"/>
              </a:rPr>
              <a:t>Practice</a:t>
            </a:r>
            <a:endParaRPr lang="vi-VN" sz="2000" kern="0" dirty="0">
              <a:solidFill>
                <a:srgbClr val="191919"/>
              </a:solidFill>
              <a:latin typeface="Comic Sans MS" panose="030F0702030302020204" pitchFamily="66" charset="0"/>
            </a:endParaRPr>
          </a:p>
        </p:txBody>
      </p:sp>
      <p:sp>
        <p:nvSpPr>
          <p:cNvPr id="5680" name="Google Shape;5652;p37"/>
          <p:cNvSpPr txBox="1"/>
          <p:nvPr/>
        </p:nvSpPr>
        <p:spPr>
          <a:xfrm>
            <a:off x="6594390" y="1307777"/>
            <a:ext cx="9752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500" b="0" i="0" u="none" strike="noStrike" cap="none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defTabSz="914400">
              <a:buClr>
                <a:srgbClr val="191919"/>
              </a:buClr>
            </a:pPr>
            <a:r>
              <a:rPr lang="vi-VN" sz="3200" kern="0" dirty="0">
                <a:solidFill>
                  <a:srgbClr val="FF3A5F"/>
                </a:solidFill>
                <a:latin typeface="Comic Sans MS" panose="030F0702030302020204" pitchFamily="66" charset="0"/>
              </a:rPr>
              <a:t>03</a:t>
            </a:r>
            <a:endParaRPr lang="vi-VN" sz="3200" kern="0" dirty="0">
              <a:solidFill>
                <a:srgbClr val="FF3A5F"/>
              </a:solidFill>
              <a:latin typeface="Comic Sans MS" panose="030F0702030302020204" pitchFamily="66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694056" y="119889"/>
            <a:ext cx="1429935" cy="685627"/>
          </a:xfrm>
          <a:prstGeom prst="rect">
            <a:avLst/>
          </a:prstGeom>
        </p:spPr>
      </p:pic>
      <p:sp>
        <p:nvSpPr>
          <p:cNvPr id="4" name="Google Shape;5660;p37"/>
          <p:cNvSpPr txBox="1"/>
          <p:nvPr/>
        </p:nvSpPr>
        <p:spPr>
          <a:xfrm>
            <a:off x="9604320" y="3042504"/>
            <a:ext cx="1707281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500" b="0" i="0" u="none" strike="noStrike" cap="none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defTabSz="914400">
              <a:buClr>
                <a:srgbClr val="191919"/>
              </a:buClr>
            </a:pPr>
            <a:r>
              <a:rPr lang="en-US" sz="2000" kern="0" dirty="0">
                <a:solidFill>
                  <a:srgbClr val="191919"/>
                </a:solidFill>
                <a:latin typeface="Comic Sans MS" panose="030F0702030302020204" pitchFamily="66" charset="0"/>
              </a:rPr>
              <a:t>Wrap-up</a:t>
            </a:r>
            <a:endParaRPr lang="en-US" sz="2000" kern="0" dirty="0">
              <a:solidFill>
                <a:srgbClr val="191919"/>
              </a:solidFill>
              <a:latin typeface="Comic Sans MS" panose="030F0702030302020204" pitchFamily="66" charset="0"/>
            </a:endParaRP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6290" y="2340543"/>
            <a:ext cx="2262899" cy="4387360"/>
          </a:xfrm>
          <a:prstGeom prst="rect">
            <a:avLst/>
          </a:prstGeom>
        </p:spPr>
      </p:pic>
    </p:spTree>
  </p:cSld>
  <p:clrMapOvr>
    <a:masterClrMapping/>
  </p:clrMapOvr>
  <p:transition spd="slow">
    <p:random/>
    <p:sndAc>
      <p:stSnd>
        <p:snd r:embed="rId8" name="chimes.wav"/>
      </p:stSnd>
    </p:sndAc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2" r="19093" b="27561"/>
          <a:stretch>
            <a:fillRect/>
          </a:stretch>
        </p:blipFill>
        <p:spPr>
          <a:xfrm>
            <a:off x="2441449" y="1368981"/>
            <a:ext cx="7309102" cy="4852940"/>
          </a:xfr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6" b="90809" l="9828" r="89926">
                        <a14:foregroundMark x1="34644" y1="27206" x2="48403" y2="33640"/>
                        <a14:foregroundMark x1="48403" y1="33640" x2="61179" y2="30699"/>
                        <a14:foregroundMark x1="61179" y1="30699" x2="65602" y2="26103"/>
                        <a14:foregroundMark x1="55283" y1="31618" x2="50369" y2="41360"/>
                        <a14:foregroundMark x1="50369" y1="41360" x2="50123" y2="45956"/>
                        <a14:foregroundMark x1="35135" y1="87500" x2="35135" y2="87500"/>
                        <a14:foregroundMark x1="35135" y1="89890" x2="35135" y2="89890"/>
                        <a14:foregroundMark x1="55528" y1="90809" x2="55528" y2="908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845458" y="2741640"/>
            <a:ext cx="3111846" cy="41593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1704" y="1089200"/>
            <a:ext cx="10515600" cy="947500"/>
          </a:xfrm>
        </p:spPr>
        <p:txBody>
          <a:bodyPr/>
          <a:lstStyle/>
          <a:p>
            <a:endParaRPr lang="en-SG"/>
          </a:p>
        </p:txBody>
      </p:sp>
      <p:sp>
        <p:nvSpPr>
          <p:cNvPr id="9" name="Speech Bubble: Rectangle with Corners Rounded 8"/>
          <p:cNvSpPr/>
          <p:nvPr/>
        </p:nvSpPr>
        <p:spPr>
          <a:xfrm>
            <a:off x="6870346" y="1586643"/>
            <a:ext cx="4608576" cy="947500"/>
          </a:xfrm>
          <a:prstGeom prst="wedgeRoundRectCallout">
            <a:avLst>
              <a:gd name="adj1" fmla="val -43874"/>
              <a:gd name="adj2" fmla="val 148038"/>
              <a:gd name="adj3" fmla="val 16667"/>
            </a:avLst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What room is it?</a:t>
            </a:r>
            <a:endParaRPr lang="en-SG" sz="4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Speech Bubble: Rectangle with Corners Rounded 9"/>
          <p:cNvSpPr/>
          <p:nvPr/>
        </p:nvSpPr>
        <p:spPr>
          <a:xfrm>
            <a:off x="1292351" y="1586643"/>
            <a:ext cx="4608576" cy="947500"/>
          </a:xfrm>
          <a:prstGeom prst="wedgeRoundRectCallout">
            <a:avLst>
              <a:gd name="adj1" fmla="val 37475"/>
              <a:gd name="adj2" fmla="val 141138"/>
              <a:gd name="adj3" fmla="val 16667"/>
            </a:avLst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What room is it?</a:t>
            </a:r>
            <a:endParaRPr lang="en-SG" sz="4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Speech Bubble: Rectangle with Corners Rounded 10"/>
          <p:cNvSpPr/>
          <p:nvPr/>
        </p:nvSpPr>
        <p:spPr>
          <a:xfrm>
            <a:off x="1338612" y="1586643"/>
            <a:ext cx="4608576" cy="947500"/>
          </a:xfrm>
          <a:prstGeom prst="wedgeRoundRectCallout">
            <a:avLst>
              <a:gd name="adj1" fmla="val 35491"/>
              <a:gd name="adj2" fmla="val 135620"/>
              <a:gd name="adj3" fmla="val 16667"/>
            </a:avLst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It’s a </a:t>
            </a:r>
            <a:r>
              <a:rPr lang="en-SG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bathroom</a:t>
            </a:r>
            <a:r>
              <a:rPr lang="en-SG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.</a:t>
            </a:r>
            <a:endParaRPr lang="en-SG" sz="4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Speech Bubble: Rectangle with Corners Rounded 12"/>
          <p:cNvSpPr/>
          <p:nvPr/>
        </p:nvSpPr>
        <p:spPr>
          <a:xfrm>
            <a:off x="7348728" y="5291922"/>
            <a:ext cx="4608576" cy="947500"/>
          </a:xfrm>
          <a:prstGeom prst="wedgeRoundRectCallout">
            <a:avLst>
              <a:gd name="adj1" fmla="val -47446"/>
              <a:gd name="adj2" fmla="val -87882"/>
              <a:gd name="adj3" fmla="val 16667"/>
            </a:avLst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It’s a </a:t>
            </a:r>
            <a:r>
              <a:rPr lang="en-SG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living room</a:t>
            </a:r>
            <a:r>
              <a:rPr lang="en-SG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.</a:t>
            </a:r>
            <a:endParaRPr lang="en-SG" sz="4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Speech Bubble: Rectangle with Corners Rounded 6"/>
          <p:cNvSpPr/>
          <p:nvPr/>
        </p:nvSpPr>
        <p:spPr>
          <a:xfrm>
            <a:off x="6830451" y="1586754"/>
            <a:ext cx="4608576" cy="947500"/>
          </a:xfrm>
          <a:prstGeom prst="wedgeRoundRectCallout">
            <a:avLst>
              <a:gd name="adj1" fmla="val -43874"/>
              <a:gd name="adj2" fmla="val 148038"/>
              <a:gd name="adj3" fmla="val 16667"/>
            </a:avLst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It’s a </a:t>
            </a:r>
            <a:r>
              <a:rPr lang="en-SG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bedroom</a:t>
            </a:r>
            <a:r>
              <a:rPr lang="en-SG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.</a:t>
            </a:r>
            <a:endParaRPr lang="en-SG" sz="4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Speech Bubble: Rectangle with Corners Rounded 13"/>
          <p:cNvSpPr/>
          <p:nvPr/>
        </p:nvSpPr>
        <p:spPr>
          <a:xfrm>
            <a:off x="420623" y="3201408"/>
            <a:ext cx="3663851" cy="947500"/>
          </a:xfrm>
          <a:prstGeom prst="wedgeRoundRectCallout">
            <a:avLst>
              <a:gd name="adj1" fmla="val 37243"/>
              <a:gd name="adj2" fmla="val 112146"/>
              <a:gd name="adj3" fmla="val 16667"/>
            </a:avLst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It’s a </a:t>
            </a:r>
            <a:r>
              <a:rPr lang="en-SG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kitchen</a:t>
            </a:r>
            <a:r>
              <a:rPr lang="en-SG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.</a:t>
            </a:r>
            <a:endParaRPr lang="en-SG" sz="4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Rectangle: Rounded Corners 14"/>
          <p:cNvSpPr/>
          <p:nvPr/>
        </p:nvSpPr>
        <p:spPr>
          <a:xfrm>
            <a:off x="1935555" y="356298"/>
            <a:ext cx="8320890" cy="89138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500" dirty="0">
                <a:solidFill>
                  <a:schemeClr val="tx1"/>
                </a:solidFill>
                <a:latin typeface="Comic Sans MS" panose="030F0702030302020204" pitchFamily="66" charset="0"/>
              </a:rPr>
              <a:t>Look and say</a:t>
            </a:r>
            <a:endParaRPr lang="en-SG" sz="45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Speech Bubble: Rectangle with Corners Rounded 16"/>
          <p:cNvSpPr/>
          <p:nvPr/>
        </p:nvSpPr>
        <p:spPr>
          <a:xfrm>
            <a:off x="234696" y="3210159"/>
            <a:ext cx="4608576" cy="947500"/>
          </a:xfrm>
          <a:prstGeom prst="wedgeRoundRectCallout">
            <a:avLst>
              <a:gd name="adj1" fmla="val 38270"/>
              <a:gd name="adj2" fmla="val 102536"/>
              <a:gd name="adj3" fmla="val 16667"/>
            </a:avLst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What room is it?</a:t>
            </a:r>
            <a:endParaRPr lang="en-SG" sz="4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Speech Bubble: Rectangle with Corners Rounded 17"/>
          <p:cNvSpPr/>
          <p:nvPr/>
        </p:nvSpPr>
        <p:spPr>
          <a:xfrm>
            <a:off x="7348728" y="5271246"/>
            <a:ext cx="4608576" cy="947500"/>
          </a:xfrm>
          <a:prstGeom prst="wedgeRoundRectCallout">
            <a:avLst>
              <a:gd name="adj1" fmla="val -48238"/>
              <a:gd name="adj2" fmla="val -78896"/>
              <a:gd name="adj3" fmla="val 16667"/>
            </a:avLst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What room is it?</a:t>
            </a:r>
            <a:endParaRPr lang="en-SG" sz="4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694056" y="119889"/>
            <a:ext cx="1429935" cy="685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 animBg="1"/>
      <p:bldP spid="9" grpId="2" animBg="1"/>
      <p:bldP spid="10" grpId="0" animBg="1"/>
      <p:bldP spid="10" grpId="1" animBg="1"/>
      <p:bldP spid="11" grpId="0" animBg="1"/>
      <p:bldP spid="13" grpId="0" animBg="1"/>
      <p:bldP spid="7" grpId="0" animBg="1"/>
      <p:bldP spid="14" grpId="0" animBg="1"/>
      <p:bldP spid="17" grpId="0" animBg="1"/>
      <p:bldP spid="17" grpId="1" animBg="1"/>
      <p:bldP spid="18" grpId="0" animBg="1"/>
      <p:bldP spid="18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peech Bubble: Rectangle with Corners Rounded 9"/>
          <p:cNvSpPr/>
          <p:nvPr/>
        </p:nvSpPr>
        <p:spPr>
          <a:xfrm>
            <a:off x="2144264" y="1617117"/>
            <a:ext cx="2969228" cy="947500"/>
          </a:xfrm>
          <a:prstGeom prst="wedgeRoundRectCallout">
            <a:avLst>
              <a:gd name="adj1" fmla="val 69946"/>
              <a:gd name="adj2" fmla="val 41839"/>
              <a:gd name="adj3" fmla="val 16667"/>
            </a:avLst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What is it?</a:t>
            </a:r>
            <a:endParaRPr lang="en-SG" sz="4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1704" y="1089200"/>
            <a:ext cx="10515600" cy="947500"/>
          </a:xfrm>
        </p:spPr>
        <p:txBody>
          <a:bodyPr/>
          <a:lstStyle/>
          <a:p>
            <a:endParaRPr lang="en-SG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2" r="19093" b="27561"/>
          <a:stretch>
            <a:fillRect/>
          </a:stretch>
        </p:blipFill>
        <p:spPr>
          <a:xfrm>
            <a:off x="1140863" y="138995"/>
            <a:ext cx="9910273" cy="6580009"/>
          </a:xfrm>
        </p:spPr>
      </p:pic>
      <p:sp>
        <p:nvSpPr>
          <p:cNvPr id="11" name="Speech Bubble: Rectangle with Corners Rounded 10"/>
          <p:cNvSpPr/>
          <p:nvPr/>
        </p:nvSpPr>
        <p:spPr>
          <a:xfrm>
            <a:off x="1946360" y="1521959"/>
            <a:ext cx="3526387" cy="947500"/>
          </a:xfrm>
          <a:prstGeom prst="wedgeRoundRectCallout">
            <a:avLst>
              <a:gd name="adj1" fmla="val 55100"/>
              <a:gd name="adj2" fmla="val 78297"/>
              <a:gd name="adj3" fmla="val 16667"/>
            </a:avLst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It’s a </a:t>
            </a:r>
            <a:r>
              <a:rPr lang="en-SG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shower</a:t>
            </a:r>
            <a:r>
              <a:rPr lang="en-SG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.</a:t>
            </a:r>
            <a:endParaRPr lang="en-SG" sz="4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Speech Bubble: Rectangle with Corners Rounded 6"/>
          <p:cNvSpPr/>
          <p:nvPr/>
        </p:nvSpPr>
        <p:spPr>
          <a:xfrm>
            <a:off x="8155092" y="1586643"/>
            <a:ext cx="3323829" cy="947500"/>
          </a:xfrm>
          <a:prstGeom prst="wedgeRoundRectCallout">
            <a:avLst>
              <a:gd name="adj1" fmla="val -29910"/>
              <a:gd name="adj2" fmla="val 168983"/>
              <a:gd name="adj3" fmla="val 16667"/>
            </a:avLst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It’s a </a:t>
            </a:r>
            <a:r>
              <a:rPr lang="en-SG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bed</a:t>
            </a:r>
            <a:r>
              <a:rPr lang="en-SG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.</a:t>
            </a:r>
            <a:endParaRPr lang="en-SG" sz="4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Rectangle: Rounded Corners 14"/>
          <p:cNvSpPr/>
          <p:nvPr/>
        </p:nvSpPr>
        <p:spPr>
          <a:xfrm>
            <a:off x="1935555" y="356298"/>
            <a:ext cx="8320890" cy="89138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500" dirty="0">
                <a:solidFill>
                  <a:schemeClr val="tx1"/>
                </a:solidFill>
                <a:latin typeface="Comic Sans MS" panose="030F0702030302020204" pitchFamily="66" charset="0"/>
              </a:rPr>
              <a:t>Look and say</a:t>
            </a:r>
            <a:endParaRPr lang="en-SG" sz="45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4578" name="Picture 2" descr="Free shower wheel water vecto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218" b="95434" l="2500" r="23750">
                        <a14:foregroundMark x1="17031" y1="40734" x2="17031" y2="40734"/>
                        <a14:foregroundMark x1="19609" y1="39391" x2="8828" y2="38317"/>
                        <a14:foregroundMark x1="10781" y1="21218" x2="10781" y2="21218"/>
                        <a14:foregroundMark x1="20469" y1="28021" x2="20469" y2="28021"/>
                        <a14:foregroundMark x1="20469" y1="28021" x2="17656" y2="29096"/>
                        <a14:foregroundMark x1="11406" y1="24261" x2="10859" y2="73769"/>
                        <a14:foregroundMark x1="16797" y1="50761" x2="16797" y2="50761"/>
                        <a14:foregroundMark x1="17969" y1="58997" x2="17969" y2="58997"/>
                        <a14:foregroundMark x1="17969" y1="60698" x2="17969" y2="60698"/>
                        <a14:foregroundMark x1="19141" y1="72874" x2="19141" y2="72874"/>
                        <a14:foregroundMark x1="18594" y1="87108" x2="18594" y2="87108"/>
                        <a14:foregroundMark x1="18203" y1="87287" x2="18203" y2="87287"/>
                        <a14:foregroundMark x1="10625" y1="85944" x2="10625" y2="85944"/>
                        <a14:foregroundMark x1="10313" y1="85944" x2="10313" y2="85944"/>
                        <a14:foregroundMark x1="9688" y1="81647" x2="9688" y2="81647"/>
                        <a14:foregroundMark x1="15391" y1="95434" x2="15391" y2="95434"/>
                        <a14:foregroundMark x1="20703" y1="27216" x2="20703" y2="27216"/>
                        <a14:foregroundMark x1="20859" y1="26500" x2="19063" y2="2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048" r="73550"/>
          <a:stretch>
            <a:fillRect/>
          </a:stretch>
        </p:blipFill>
        <p:spPr bwMode="auto">
          <a:xfrm flipH="1">
            <a:off x="5591875" y="2145034"/>
            <a:ext cx="710626" cy="1447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peech Bubble: Rectangle with Corners Rounded 15"/>
          <p:cNvSpPr/>
          <p:nvPr/>
        </p:nvSpPr>
        <p:spPr>
          <a:xfrm>
            <a:off x="2978672" y="3646873"/>
            <a:ext cx="3323829" cy="947500"/>
          </a:xfrm>
          <a:prstGeom prst="wedgeRoundRectCallout">
            <a:avLst>
              <a:gd name="adj1" fmla="val 48759"/>
              <a:gd name="adj2" fmla="val 100886"/>
              <a:gd name="adj3" fmla="val 16667"/>
            </a:avLst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What is it?</a:t>
            </a:r>
            <a:endParaRPr lang="en-SG" sz="4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Speech Bubble: Rectangle with Corners Rounded 18"/>
          <p:cNvSpPr/>
          <p:nvPr/>
        </p:nvSpPr>
        <p:spPr>
          <a:xfrm>
            <a:off x="2898132" y="3631214"/>
            <a:ext cx="3323829" cy="947500"/>
          </a:xfrm>
          <a:prstGeom prst="wedgeRoundRectCallout">
            <a:avLst>
              <a:gd name="adj1" fmla="val 48753"/>
              <a:gd name="adj2" fmla="val 84540"/>
              <a:gd name="adj3" fmla="val 16667"/>
            </a:avLst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It’s a </a:t>
            </a:r>
            <a:r>
              <a:rPr lang="en-SG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TV</a:t>
            </a:r>
            <a:r>
              <a:rPr lang="en-SG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.</a:t>
            </a:r>
            <a:endParaRPr lang="en-SG" sz="4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Speech Bubble: Rectangle with Corners Rounded 19"/>
          <p:cNvSpPr/>
          <p:nvPr/>
        </p:nvSpPr>
        <p:spPr>
          <a:xfrm>
            <a:off x="7472681" y="4492360"/>
            <a:ext cx="3323829" cy="947500"/>
          </a:xfrm>
          <a:prstGeom prst="wedgeRoundRectCallout">
            <a:avLst>
              <a:gd name="adj1" fmla="val -63868"/>
              <a:gd name="adj2" fmla="val 116206"/>
              <a:gd name="adj3" fmla="val 16667"/>
            </a:avLst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It’s a </a:t>
            </a:r>
            <a:r>
              <a:rPr lang="en-SG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table</a:t>
            </a:r>
            <a:r>
              <a:rPr lang="en-SG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.</a:t>
            </a:r>
            <a:endParaRPr lang="en-SG" sz="4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 descr="Tv Illustration Isolated Icon Cartoon Tv Stock Vector (Royalty Free)  1341508154 | Shutterstock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538" r="93846">
                        <a14:foregroundMark x1="6923" y1="27500" x2="7692" y2="43929"/>
                        <a14:foregroundMark x1="20769" y1="16429" x2="36923" y2="16429"/>
                        <a14:foregroundMark x1="92308" y1="16786" x2="93846" y2="42857"/>
                        <a14:foregroundMark x1="87692" y1="66071" x2="41154" y2="65000"/>
                        <a14:foregroundMark x1="46154" y1="77500" x2="50385" y2="760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273" b="20886"/>
          <a:stretch>
            <a:fillRect/>
          </a:stretch>
        </p:blipFill>
        <p:spPr bwMode="auto">
          <a:xfrm>
            <a:off x="6018466" y="4885968"/>
            <a:ext cx="1026430" cy="727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val 20"/>
          <p:cNvSpPr/>
          <p:nvPr/>
        </p:nvSpPr>
        <p:spPr>
          <a:xfrm>
            <a:off x="7724949" y="3196483"/>
            <a:ext cx="2531496" cy="9475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9" name="Speech Bubble: Rectangle with Corners Rounded 8"/>
          <p:cNvSpPr/>
          <p:nvPr/>
        </p:nvSpPr>
        <p:spPr>
          <a:xfrm>
            <a:off x="7984250" y="1547291"/>
            <a:ext cx="3323829" cy="947500"/>
          </a:xfrm>
          <a:prstGeom prst="wedgeRoundRectCallout">
            <a:avLst>
              <a:gd name="adj1" fmla="val -28184"/>
              <a:gd name="adj2" fmla="val 174774"/>
              <a:gd name="adj3" fmla="val 16667"/>
            </a:avLst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What is it?</a:t>
            </a:r>
            <a:endParaRPr lang="en-SG" sz="4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428621" y="1934743"/>
            <a:ext cx="1059010" cy="190244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3" name="Oval 22"/>
          <p:cNvSpPr/>
          <p:nvPr/>
        </p:nvSpPr>
        <p:spPr>
          <a:xfrm>
            <a:off x="5760683" y="4620392"/>
            <a:ext cx="1453171" cy="95556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5" name="Oval 24"/>
          <p:cNvSpPr/>
          <p:nvPr/>
        </p:nvSpPr>
        <p:spPr>
          <a:xfrm>
            <a:off x="6271779" y="5726765"/>
            <a:ext cx="942076" cy="95556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6" name="Speech Bubble: Rectangle with Corners Rounded 25"/>
          <p:cNvSpPr/>
          <p:nvPr/>
        </p:nvSpPr>
        <p:spPr>
          <a:xfrm>
            <a:off x="2097204" y="1547291"/>
            <a:ext cx="3323829" cy="947500"/>
          </a:xfrm>
          <a:prstGeom prst="wedgeRoundRectCallout">
            <a:avLst>
              <a:gd name="adj1" fmla="val 57786"/>
              <a:gd name="adj2" fmla="val 76759"/>
              <a:gd name="adj3" fmla="val 16667"/>
            </a:avLst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What is it?</a:t>
            </a:r>
            <a:endParaRPr lang="en-SG" sz="4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7" name="Speech Bubble: Rectangle with Corners Rounded 26"/>
          <p:cNvSpPr/>
          <p:nvPr/>
        </p:nvSpPr>
        <p:spPr>
          <a:xfrm>
            <a:off x="7213854" y="4356266"/>
            <a:ext cx="3323829" cy="947500"/>
          </a:xfrm>
          <a:prstGeom prst="wedgeRoundRectCallout">
            <a:avLst>
              <a:gd name="adj1" fmla="val -56554"/>
              <a:gd name="adj2" fmla="val 129536"/>
              <a:gd name="adj3" fmla="val 16667"/>
            </a:avLst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What is it?</a:t>
            </a:r>
            <a:endParaRPr lang="en-SG" sz="4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26" b="90809" l="9828" r="89926">
                        <a14:foregroundMark x1="34644" y1="27206" x2="48403" y2="33640"/>
                        <a14:foregroundMark x1="48403" y1="33640" x2="61179" y2="30699"/>
                        <a14:foregroundMark x1="61179" y1="30699" x2="65602" y2="26103"/>
                        <a14:foregroundMark x1="55283" y1="31618" x2="50369" y2="41360"/>
                        <a14:foregroundMark x1="50369" y1="41360" x2="50123" y2="45956"/>
                        <a14:foregroundMark x1="35135" y1="87500" x2="35135" y2="87500"/>
                        <a14:foregroundMark x1="35135" y1="89890" x2="35135" y2="89890"/>
                        <a14:foregroundMark x1="55528" y1="90809" x2="55528" y2="908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379" y="2894132"/>
            <a:ext cx="3111846" cy="415932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694056" y="119889"/>
            <a:ext cx="1429935" cy="685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 animBg="1"/>
      <p:bldP spid="11" grpId="0" animBg="1"/>
      <p:bldP spid="7" grpId="0" animBg="1"/>
      <p:bldP spid="16" grpId="0" animBg="1"/>
      <p:bldP spid="16" grpId="1" animBg="1"/>
      <p:bldP spid="19" grpId="0" animBg="1"/>
      <p:bldP spid="20" grpId="0" animBg="1"/>
      <p:bldP spid="21" grpId="0" animBg="1"/>
      <p:bldP spid="9" grpId="0" animBg="1"/>
      <p:bldP spid="9" grpId="1" animBg="1"/>
      <p:bldP spid="22" grpId="0" animBg="1"/>
      <p:bldP spid="23" grpId="0" animBg="1"/>
      <p:bldP spid="25" grpId="0" animBg="1"/>
      <p:bldP spid="26" grpId="0" animBg="1"/>
      <p:bldP spid="26" grpId="1" animBg="1"/>
      <p:bldP spid="27" grpId="0" animBg="1"/>
      <p:bldP spid="27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0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6" name="Picture 16" descr="Free House Country House photo and pictur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3"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9449" y="1630720"/>
            <a:ext cx="9144000" cy="2387600"/>
          </a:xfrm>
        </p:spPr>
        <p:txBody>
          <a:bodyPr/>
          <a:lstStyle/>
          <a:p>
            <a:endParaRPr lang="en-SG"/>
          </a:p>
        </p:txBody>
      </p:sp>
      <p:pic>
        <p:nvPicPr>
          <p:cNvPr id="4" name="Picture 2" descr="Cậu Bé, Suy Nghĩ, Bong Bóng Suy Nghĩ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38" b="60547" l="10000" r="96094">
                        <a14:foregroundMark x1="28984" y1="13203" x2="43906" y2="13203"/>
                        <a14:foregroundMark x1="43906" y1="13203" x2="63281" y2="9609"/>
                        <a14:foregroundMark x1="63281" y1="9609" x2="58828" y2="3516"/>
                        <a14:foregroundMark x1="58828" y1="3516" x2="58281" y2="3438"/>
                        <a14:foregroundMark x1="45156" y1="5547" x2="50391" y2="3906"/>
                        <a14:foregroundMark x1="80625" y1="10547" x2="95156" y2="31953"/>
                        <a14:foregroundMark x1="66094" y1="5547" x2="66094" y2="5547"/>
                        <a14:foregroundMark x1="34453" y1="11719" x2="34453" y2="11719"/>
                        <a14:foregroundMark x1="39922" y1="9375" x2="39922" y2="9375"/>
                        <a14:foregroundMark x1="39922" y1="10781" x2="39922" y2="10781"/>
                        <a14:foregroundMark x1="19922" y1="31250" x2="19922" y2="31250"/>
                        <a14:foregroundMark x1="21094" y1="32656" x2="21094" y2="32656"/>
                        <a14:foregroundMark x1="22266" y1="44375" x2="22266" y2="44375"/>
                        <a14:foregroundMark x1="25156" y1="49375" x2="25156" y2="49375"/>
                        <a14:foregroundMark x1="25156" y1="50313" x2="27813" y2="53906"/>
                        <a14:foregroundMark x1="45156" y1="59375" x2="45156" y2="59375"/>
                        <a14:foregroundMark x1="59453" y1="60547" x2="59453" y2="60547"/>
                        <a14:foregroundMark x1="51563" y1="60313" x2="51563" y2="60313"/>
                        <a14:foregroundMark x1="96094" y1="39609" x2="96094" y2="3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6551"/>
          <a:stretch>
            <a:fillRect/>
          </a:stretch>
        </p:blipFill>
        <p:spPr bwMode="auto">
          <a:xfrm>
            <a:off x="911735" y="876374"/>
            <a:ext cx="9016371" cy="4357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5944;p39"/>
          <p:cNvSpPr txBox="1"/>
          <p:nvPr/>
        </p:nvSpPr>
        <p:spPr>
          <a:xfrm>
            <a:off x="3092305" y="1397882"/>
            <a:ext cx="6007388" cy="3151637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7000" dirty="0">
                <a:solidFill>
                  <a:srgbClr val="1D814F"/>
                </a:solidFill>
                <a:latin typeface="Comic Sans MS" panose="030F0702030302020204" pitchFamily="66" charset="0"/>
              </a:rPr>
              <a:t>05 </a:t>
            </a:r>
            <a:endParaRPr lang="en-GB" sz="7000" dirty="0">
              <a:solidFill>
                <a:srgbClr val="1D814F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GB" sz="7000" dirty="0">
                <a:solidFill>
                  <a:srgbClr val="1D814F"/>
                </a:solidFill>
                <a:latin typeface="Comic Sans MS" panose="030F0702030302020204" pitchFamily="66" charset="0"/>
              </a:rPr>
              <a:t>Wrap-up and Assessment</a:t>
            </a:r>
            <a:endParaRPr lang="en-GB" sz="7000" dirty="0">
              <a:solidFill>
                <a:srgbClr val="1D814F"/>
              </a:solidFill>
              <a:latin typeface="Comic Sans MS" panose="030F0702030302020204" pitchFamily="66" charset="0"/>
            </a:endParaRPr>
          </a:p>
        </p:txBody>
      </p:sp>
      <p:pic>
        <p:nvPicPr>
          <p:cNvPr id="17" name="Picture 8" descr="Cậu Bé, Hồi, Đứa Trẻ, Trẻ Em, Sung Sướ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69" b="90000" l="1566" r="98658">
                        <a14:foregroundMark x1="7718" y1="43594" x2="7718" y2="43594"/>
                        <a14:foregroundMark x1="1566" y1="44063" x2="1566" y2="44063"/>
                        <a14:foregroundMark x1="24944" y1="20469" x2="24944" y2="20469"/>
                        <a14:foregroundMark x1="24944" y1="21719" x2="24944" y2="21719"/>
                        <a14:foregroundMark x1="45190" y1="15703" x2="45190" y2="15703"/>
                        <a14:foregroundMark x1="48881" y1="14844" x2="48881" y2="14844"/>
                        <a14:foregroundMark x1="23714" y1="5000" x2="23714" y2="5000"/>
                        <a14:foregroundMark x1="39038" y1="5000" x2="39038" y2="5000"/>
                        <a14:foregroundMark x1="45749" y1="3281" x2="45749" y2="3281"/>
                        <a14:foregroundMark x1="94966" y1="62500" x2="94966" y2="62500"/>
                        <a14:foregroundMark x1="29754" y1="8438" x2="29754" y2="8438"/>
                        <a14:foregroundMark x1="39597" y1="9297" x2="39597" y2="9297"/>
                        <a14:foregroundMark x1="21812" y1="11016" x2="45190" y2="13125"/>
                        <a14:foregroundMark x1="26063" y1="5859" x2="55593" y2="22188"/>
                        <a14:foregroundMark x1="55593" y1="22188" x2="61186" y2="28203"/>
                        <a14:foregroundMark x1="14430" y1="20859" x2="28523" y2="16172"/>
                        <a14:foregroundMark x1="11969" y1="27734" x2="28523" y2="13125"/>
                        <a14:foregroundMark x1="16890" y1="15703" x2="27964" y2="10547"/>
                        <a14:foregroundMark x1="9508" y1="23047" x2="9508" y2="23047"/>
                        <a14:foregroundMark x1="37248" y1="7969" x2="57830" y2="20313"/>
                        <a14:foregroundMark x1="32215" y1="2969" x2="57047" y2="17422"/>
                        <a14:foregroundMark x1="14653" y1="14922" x2="14653" y2="27500"/>
                        <a14:foregroundMark x1="14653" y1="27500" x2="23714" y2="37031"/>
                        <a14:foregroundMark x1="11074" y1="24531" x2="11074" y2="24531"/>
                        <a14:foregroundMark x1="11074" y1="24531" x2="13870" y2="21250"/>
                        <a14:foregroundMark x1="12752" y1="18203" x2="12416" y2="31484"/>
                        <a14:foregroundMark x1="12416" y1="31484" x2="28747" y2="38594"/>
                        <a14:foregroundMark x1="28747" y1="38594" x2="43624" y2="30469"/>
                        <a14:foregroundMark x1="43624" y1="30469" x2="45526" y2="27969"/>
                        <a14:foregroundMark x1="9396" y1="20703" x2="12192" y2="28594"/>
                        <a14:foregroundMark x1="9172" y1="29375" x2="23043" y2="37813"/>
                        <a14:foregroundMark x1="23043" y1="37813" x2="23154" y2="37813"/>
                        <a14:foregroundMark x1="16555" y1="36875" x2="16555" y2="36875"/>
                        <a14:foregroundMark x1="16555" y1="36875" x2="26510" y2="37031"/>
                        <a14:foregroundMark x1="9172" y1="30469" x2="26510" y2="41094"/>
                        <a14:foregroundMark x1="8054" y1="19922" x2="11521" y2="32969"/>
                        <a14:foregroundMark x1="11521" y1="32969" x2="17673" y2="35859"/>
                        <a14:foregroundMark x1="46309" y1="7031" x2="57942" y2="16875"/>
                        <a14:foregroundMark x1="57942" y1="16875" x2="66107" y2="20703"/>
                        <a14:foregroundMark x1="49888" y1="7969" x2="60403" y2="18984"/>
                        <a14:foregroundMark x1="60403" y1="18984" x2="51566" y2="34063"/>
                        <a14:foregroundMark x1="51566" y1="34063" x2="25615" y2="38438"/>
                        <a14:foregroundMark x1="25615" y1="38438" x2="45749" y2="38594"/>
                        <a14:foregroundMark x1="55928" y1="32266" x2="63647" y2="19531"/>
                        <a14:foregroundMark x1="63647" y1="19531" x2="52349" y2="9609"/>
                        <a14:foregroundMark x1="52349" y1="9609" x2="64430" y2="20234"/>
                        <a14:foregroundMark x1="64430" y1="20234" x2="53691" y2="9375"/>
                        <a14:foregroundMark x1="53691" y1="9375" x2="64206" y2="32031"/>
                        <a14:foregroundMark x1="98658" y1="55469" x2="98658" y2="55469"/>
                        <a14:foregroundMark x1="98658" y1="55469" x2="98658" y2="55469"/>
                        <a14:foregroundMark x1="13535" y1="34531" x2="15436" y2="40078"/>
                        <a14:foregroundMark x1="50447" y1="11094" x2="65548" y2="12422"/>
                        <a14:foregroundMark x1="57271" y1="16484" x2="13758" y2="19766"/>
                        <a14:foregroundMark x1="13758" y1="19766" x2="11074" y2="32813"/>
                        <a14:foregroundMark x1="11074" y1="32813" x2="12975" y2="20859"/>
                        <a14:foregroundMark x1="54586" y1="30703" x2="52685" y2="38984"/>
                        <a14:foregroundMark x1="56264" y1="21641" x2="60850" y2="14531"/>
                        <a14:foregroundMark x1="64989" y1="17266" x2="58389" y2="19922"/>
                        <a14:foregroundMark x1="14094" y1="30312" x2="7159" y2="31875"/>
                        <a14:foregroundMark x1="8837" y1="31875" x2="8837" y2="31875"/>
                        <a14:foregroundMark x1="9955" y1="22656" x2="6152" y2="26641"/>
                        <a14:foregroundMark x1="8054" y1="22656" x2="8054" y2="239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7078" y="3134789"/>
            <a:ext cx="2657025" cy="380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Free child girl cartoon vector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6406" l="5119" r="94757">
                        <a14:foregroundMark x1="43571" y1="6172" x2="43571" y2="6172"/>
                        <a14:foregroundMark x1="38702" y1="5859" x2="40699" y2="11875"/>
                        <a14:foregroundMark x1="20474" y1="7109" x2="45943" y2="7422"/>
                        <a14:foregroundMark x1="29089" y1="3203" x2="29089" y2="3203"/>
                        <a14:foregroundMark x1="29089" y1="3203" x2="70287" y2="29297"/>
                        <a14:foregroundMark x1="16729" y1="12500" x2="9488" y2="32891"/>
                        <a14:foregroundMark x1="5243" y1="61641" x2="8489" y2="58672"/>
                        <a14:foregroundMark x1="8989" y1="37344" x2="31586" y2="41406"/>
                        <a14:foregroundMark x1="31586" y1="41406" x2="31960" y2="41875"/>
                        <a14:foregroundMark x1="26717" y1="28359" x2="50312" y2="24766"/>
                        <a14:foregroundMark x1="50312" y1="24766" x2="55930" y2="25938"/>
                        <a14:foregroundMark x1="57928" y1="13359" x2="69913" y2="25391"/>
                        <a14:foregroundMark x1="69913" y1="25391" x2="73658" y2="24453"/>
                        <a14:foregroundMark x1="94757" y1="35859" x2="94757" y2="35859"/>
                        <a14:foregroundMark x1="31960" y1="96406" x2="31960" y2="96406"/>
                        <a14:foregroundMark x1="69413" y1="96406" x2="69413" y2="964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345" y="3096143"/>
            <a:ext cx="2144713" cy="3427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694056" y="119889"/>
            <a:ext cx="1429935" cy="685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94056" y="119889"/>
            <a:ext cx="1429935" cy="68562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9883" y="561211"/>
            <a:ext cx="11232233" cy="609848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5" name="Rectangle: Rounded Corners 14"/>
          <p:cNvSpPr/>
          <p:nvPr/>
        </p:nvSpPr>
        <p:spPr>
          <a:xfrm>
            <a:off x="3382100" y="180569"/>
            <a:ext cx="5056484" cy="53552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SG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Match</a:t>
            </a:r>
            <a:endParaRPr kumimoji="0" lang="en-SG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24" name="Picture 2" descr="Free tv watch football illustr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8195" y="840594"/>
            <a:ext cx="2176596" cy="126241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</p:pic>
      <p:pic>
        <p:nvPicPr>
          <p:cNvPr id="29" name="Picture 2" descr="Free Shower Water photo and pictu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09" y="863104"/>
            <a:ext cx="2176595" cy="1229366"/>
          </a:xfrm>
          <a:prstGeom prst="rect">
            <a:avLst/>
          </a:prstGeom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ree Bathroom Toilets photo and pictur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8195" y="2384840"/>
            <a:ext cx="2176596" cy="1262414"/>
          </a:xfrm>
          <a:prstGeom prst="rect">
            <a:avLst/>
          </a:prstGeom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ree Bedroom Interior Design photo and pictur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4" r="4809"/>
          <a:stretch>
            <a:fillRect/>
          </a:stretch>
        </p:blipFill>
        <p:spPr bwMode="auto">
          <a:xfrm>
            <a:off x="9278195" y="3791335"/>
            <a:ext cx="2180848" cy="1255191"/>
          </a:xfrm>
          <a:prstGeom prst="rect">
            <a:avLst/>
          </a:prstGeom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Free Kitchen Dark Cabinets photo and pictur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70" y="5195884"/>
            <a:ext cx="2188734" cy="1210419"/>
          </a:xfrm>
          <a:prstGeom prst="rect">
            <a:avLst/>
          </a:prstGeom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ree Kitchen-Living Room Modern Living Room photo and picture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4" r="4929" b="6772"/>
          <a:stretch>
            <a:fillRect/>
          </a:stretch>
        </p:blipFill>
        <p:spPr bwMode="auto">
          <a:xfrm>
            <a:off x="9278195" y="5190607"/>
            <a:ext cx="2178507" cy="1255191"/>
          </a:xfrm>
          <a:prstGeom prst="rect">
            <a:avLst/>
          </a:prstGeom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Free wooden bed modern bed bed illustratio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297" y="2378586"/>
            <a:ext cx="2178507" cy="1260579"/>
          </a:xfrm>
          <a:prstGeom prst="rect">
            <a:avLst/>
          </a:prstGeom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Free Solid Oak photo and picture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297" y="3812315"/>
            <a:ext cx="2188733" cy="121041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4" name="Rectangle: Rounded Corners 13"/>
          <p:cNvSpPr/>
          <p:nvPr/>
        </p:nvSpPr>
        <p:spPr>
          <a:xfrm>
            <a:off x="4399174" y="863104"/>
            <a:ext cx="3403876" cy="56228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SG" sz="4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bedroom</a:t>
            </a:r>
            <a:endParaRPr kumimoji="0" lang="en-SG" sz="4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6" name="Rectangle: Rounded Corners 15"/>
          <p:cNvSpPr/>
          <p:nvPr/>
        </p:nvSpPr>
        <p:spPr>
          <a:xfrm>
            <a:off x="4399174" y="1577286"/>
            <a:ext cx="3403876" cy="56228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SG" sz="4200" dirty="0">
                <a:solidFill>
                  <a:srgbClr val="0070C0"/>
                </a:solidFill>
                <a:latin typeface="Comic Sans MS" panose="030F0702030302020204" pitchFamily="66" charset="0"/>
              </a:rPr>
              <a:t>shower</a:t>
            </a:r>
            <a:endParaRPr kumimoji="0" lang="en-SG" sz="4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7" name="Rectangle: Rounded Corners 16"/>
          <p:cNvSpPr/>
          <p:nvPr/>
        </p:nvSpPr>
        <p:spPr>
          <a:xfrm>
            <a:off x="4399174" y="2291468"/>
            <a:ext cx="3403876" cy="56228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SG" sz="4200" dirty="0">
                <a:solidFill>
                  <a:srgbClr val="0070C0"/>
                </a:solidFill>
                <a:latin typeface="Comic Sans MS" panose="030F0702030302020204" pitchFamily="66" charset="0"/>
              </a:rPr>
              <a:t>l</a:t>
            </a:r>
            <a:r>
              <a:rPr kumimoji="0" lang="en-SG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iving</a:t>
            </a:r>
            <a:r>
              <a:rPr kumimoji="0" lang="en-SG" sz="4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room</a:t>
            </a:r>
            <a:endParaRPr kumimoji="0" lang="en-SG" sz="4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9" name="Rectangle: Rounded Corners 18"/>
          <p:cNvSpPr/>
          <p:nvPr/>
        </p:nvSpPr>
        <p:spPr>
          <a:xfrm>
            <a:off x="4399174" y="3026486"/>
            <a:ext cx="3403876" cy="56228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SG" sz="4200" dirty="0">
                <a:solidFill>
                  <a:srgbClr val="0070C0"/>
                </a:solidFill>
                <a:latin typeface="Comic Sans MS" panose="030F0702030302020204" pitchFamily="66" charset="0"/>
              </a:rPr>
              <a:t>kitchen</a:t>
            </a:r>
            <a:endParaRPr kumimoji="0" lang="en-SG" sz="4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0" name="Rectangle: Rounded Corners 19"/>
          <p:cNvSpPr/>
          <p:nvPr/>
        </p:nvSpPr>
        <p:spPr>
          <a:xfrm>
            <a:off x="4399174" y="3740668"/>
            <a:ext cx="3403876" cy="56228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SG" sz="4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TV</a:t>
            </a:r>
            <a:endParaRPr kumimoji="0" lang="en-SG" sz="4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1" name="Rectangle: Rounded Corners 20"/>
          <p:cNvSpPr/>
          <p:nvPr/>
        </p:nvSpPr>
        <p:spPr>
          <a:xfrm>
            <a:off x="4399174" y="4454850"/>
            <a:ext cx="3403876" cy="56228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SG" sz="4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bed</a:t>
            </a:r>
            <a:endParaRPr kumimoji="0" lang="en-SG" sz="4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2" name="Rectangle: Rounded Corners 21"/>
          <p:cNvSpPr/>
          <p:nvPr/>
        </p:nvSpPr>
        <p:spPr>
          <a:xfrm>
            <a:off x="4399174" y="5169335"/>
            <a:ext cx="3403876" cy="56228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SG" sz="4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bathroom</a:t>
            </a:r>
            <a:endParaRPr kumimoji="0" lang="en-SG" sz="4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3" name="Rectangle: Rounded Corners 22"/>
          <p:cNvSpPr/>
          <p:nvPr/>
        </p:nvSpPr>
        <p:spPr>
          <a:xfrm>
            <a:off x="4399174" y="5883517"/>
            <a:ext cx="3403876" cy="56228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SG" sz="4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table</a:t>
            </a:r>
            <a:endParaRPr kumimoji="0" lang="en-SG" sz="4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2924030" y="1425082"/>
            <a:ext cx="1464919" cy="39492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2913804" y="3036928"/>
            <a:ext cx="1475145" cy="177117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endCxn id="23" idx="1"/>
          </p:cNvCxnSpPr>
          <p:nvPr/>
        </p:nvCxnSpPr>
        <p:spPr>
          <a:xfrm>
            <a:off x="2959693" y="4486128"/>
            <a:ext cx="1439481" cy="167853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2946974" y="3269207"/>
            <a:ext cx="1441975" cy="246865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7" idx="1"/>
          </p:cNvCxnSpPr>
          <p:nvPr/>
        </p:nvCxnSpPr>
        <p:spPr>
          <a:xfrm flipH="1" flipV="1">
            <a:off x="7878337" y="1288751"/>
            <a:ext cx="1399858" cy="313018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9" idx="1"/>
          </p:cNvCxnSpPr>
          <p:nvPr/>
        </p:nvCxnSpPr>
        <p:spPr>
          <a:xfrm flipH="1" flipV="1">
            <a:off x="7831027" y="2648597"/>
            <a:ext cx="1447168" cy="316960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>
            <a:off x="7713654" y="1965547"/>
            <a:ext cx="1516551" cy="186170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>
            <a:off x="7820800" y="3096479"/>
            <a:ext cx="1466849" cy="230304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298643" y="1827812"/>
            <a:ext cx="11531193" cy="4829175"/>
          </a:xfrm>
          <a:prstGeom prst="rect">
            <a:avLst/>
          </a:prstGeom>
          <a:solidFill>
            <a:srgbClr val="0070C0"/>
          </a:solidFill>
          <a:ln w="381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4" name="Rectangle 13"/>
          <p:cNvSpPr/>
          <p:nvPr/>
        </p:nvSpPr>
        <p:spPr>
          <a:xfrm>
            <a:off x="551155" y="1453712"/>
            <a:ext cx="11061819" cy="4990140"/>
          </a:xfrm>
          <a:prstGeom prst="rect">
            <a:avLst/>
          </a:prstGeom>
          <a:solidFill>
            <a:schemeClr val="bg1"/>
          </a:solidFill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2817"/>
          <a:stretch>
            <a:fillRect/>
          </a:stretch>
        </p:blipFill>
        <p:spPr>
          <a:xfrm>
            <a:off x="8962477" y="1582991"/>
            <a:ext cx="2530894" cy="46998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15" y="1931789"/>
            <a:ext cx="2699915" cy="43092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7"/>
          <a:stretch>
            <a:fillRect/>
          </a:stretch>
        </p:blipFill>
        <p:spPr>
          <a:xfrm>
            <a:off x="3548357" y="1988941"/>
            <a:ext cx="2754337" cy="430925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148" y="1653312"/>
            <a:ext cx="2291329" cy="4587731"/>
          </a:xfrm>
          <a:prstGeom prst="rect">
            <a:avLst/>
          </a:prstGeom>
        </p:spPr>
      </p:pic>
      <p:pic>
        <p:nvPicPr>
          <p:cNvPr id="20" name="Track 4.1 (mp3cut.net) (7)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660626" y="5660408"/>
            <a:ext cx="406400" cy="406400"/>
          </a:xfrm>
          <a:prstGeom prst="rect">
            <a:avLst/>
          </a:prstGeom>
        </p:spPr>
      </p:pic>
      <p:pic>
        <p:nvPicPr>
          <p:cNvPr id="21" name="Track 4.1 (mp3cut.net) (4)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68650" y="3569352"/>
            <a:ext cx="406400" cy="406400"/>
          </a:xfrm>
          <a:prstGeom prst="rect">
            <a:avLst/>
          </a:prstGeom>
        </p:spPr>
      </p:pic>
      <p:pic>
        <p:nvPicPr>
          <p:cNvPr id="22" name="Track 4.1 (mp3cut.net) (6)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62687" y="5660408"/>
            <a:ext cx="406400" cy="406400"/>
          </a:xfrm>
          <a:prstGeom prst="rect">
            <a:avLst/>
          </a:prstGeom>
        </p:spPr>
      </p:pic>
      <p:pic>
        <p:nvPicPr>
          <p:cNvPr id="23" name="Track 4.1 (mp3cut.net) (5)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885682" y="3569352"/>
            <a:ext cx="406400" cy="406400"/>
          </a:xfrm>
          <a:prstGeom prst="rect">
            <a:avLst/>
          </a:prstGeom>
        </p:spPr>
      </p:pic>
      <p:pic>
        <p:nvPicPr>
          <p:cNvPr id="24" name="Track 4.1 (mp3cut.net) (3)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06857" y="5660408"/>
            <a:ext cx="406400" cy="406400"/>
          </a:xfrm>
          <a:prstGeom prst="rect">
            <a:avLst/>
          </a:prstGeom>
        </p:spPr>
      </p:pic>
      <p:pic>
        <p:nvPicPr>
          <p:cNvPr id="25" name="Track 4.1 (mp3cut.net) (2)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89104" y="5659577"/>
            <a:ext cx="406400" cy="406400"/>
          </a:xfrm>
          <a:prstGeom prst="rect">
            <a:avLst/>
          </a:prstGeom>
        </p:spPr>
      </p:pic>
      <p:pic>
        <p:nvPicPr>
          <p:cNvPr id="26" name="Track 4.1 (mp3cut.net) (1)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03657" y="3569352"/>
            <a:ext cx="406400" cy="406400"/>
          </a:xfrm>
          <a:prstGeom prst="rect">
            <a:avLst/>
          </a:prstGeom>
        </p:spPr>
      </p:pic>
      <p:pic>
        <p:nvPicPr>
          <p:cNvPr id="27" name="Track 4.1 (mp3cut.net)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097233" y="3565739"/>
            <a:ext cx="406400" cy="406400"/>
          </a:xfrm>
          <a:prstGeom prst="rect">
            <a:avLst/>
          </a:prstGeom>
        </p:spPr>
      </p:pic>
      <p:pic>
        <p:nvPicPr>
          <p:cNvPr id="4" name="Track 4.2">
            <a:hlinkClick r:id="" action="ppaction://media"/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671148" y="281060"/>
            <a:ext cx="1146472" cy="1146472"/>
          </a:xfrm>
          <a:prstGeom prst="rect">
            <a:avLst/>
          </a:prstGeom>
        </p:spPr>
      </p:pic>
      <p:sp>
        <p:nvSpPr>
          <p:cNvPr id="18" name="Rectangle: Rounded Corners 17"/>
          <p:cNvSpPr/>
          <p:nvPr/>
        </p:nvSpPr>
        <p:spPr>
          <a:xfrm>
            <a:off x="1935555" y="356298"/>
            <a:ext cx="8320890" cy="89138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500" dirty="0">
                <a:solidFill>
                  <a:schemeClr val="tx1"/>
                </a:solidFill>
                <a:latin typeface="Comic Sans MS" panose="030F0702030302020204" pitchFamily="66" charset="0"/>
              </a:rPr>
              <a:t>What have we learnt today?</a:t>
            </a:r>
            <a:endParaRPr lang="en-SG" sz="45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10694056" y="119889"/>
            <a:ext cx="1429935" cy="685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4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04800" y="330200"/>
            <a:ext cx="11480800" cy="6227712"/>
            <a:chOff x="0" y="0"/>
            <a:chExt cx="4218789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18789" cy="2167467"/>
            </a:xfrm>
            <a:custGeom>
              <a:avLst/>
              <a:gdLst/>
              <a:ahLst/>
              <a:cxnLst/>
              <a:rect l="l" t="t" r="r" b="b"/>
              <a:pathLst>
                <a:path w="4218789" h="2167467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2142817"/>
                  </a:lnTo>
                  <a:cubicBezTo>
                    <a:pt x="4218789" y="2149355"/>
                    <a:pt x="4216192" y="2155624"/>
                    <a:pt x="4211569" y="2160247"/>
                  </a:cubicBezTo>
                  <a:cubicBezTo>
                    <a:pt x="4206947" y="2164870"/>
                    <a:pt x="4200677" y="2167467"/>
                    <a:pt x="4194140" y="2167467"/>
                  </a:cubicBezTo>
                  <a:lnTo>
                    <a:pt x="24649" y="2167467"/>
                  </a:lnTo>
                  <a:cubicBezTo>
                    <a:pt x="18112" y="2167467"/>
                    <a:pt x="11842" y="2164870"/>
                    <a:pt x="7220" y="2160247"/>
                  </a:cubicBezTo>
                  <a:cubicBezTo>
                    <a:pt x="2597" y="2155624"/>
                    <a:pt x="0" y="2149355"/>
                    <a:pt x="0" y="2142817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FCF9DA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4218789" cy="21674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00">
                <a:lnSpc>
                  <a:spcPts val="1900"/>
                </a:lnSpc>
              </a:pPr>
              <a:endParaRPr sz="1200">
                <a:solidFill>
                  <a:prstClr val="black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8" name="Group 3"/>
          <p:cNvGrpSpPr/>
          <p:nvPr/>
        </p:nvGrpSpPr>
        <p:grpSpPr>
          <a:xfrm>
            <a:off x="304800" y="330200"/>
            <a:ext cx="11480800" cy="6227712"/>
            <a:chOff x="0" y="0"/>
            <a:chExt cx="4218789" cy="2167467"/>
          </a:xfrm>
          <a:solidFill>
            <a:srgbClr val="17304F"/>
          </a:solidFill>
        </p:grpSpPr>
        <p:sp>
          <p:nvSpPr>
            <p:cNvPr id="19" name="Freeform 4"/>
            <p:cNvSpPr/>
            <p:nvPr/>
          </p:nvSpPr>
          <p:spPr>
            <a:xfrm>
              <a:off x="0" y="0"/>
              <a:ext cx="4218789" cy="2167467"/>
            </a:xfrm>
            <a:custGeom>
              <a:avLst/>
              <a:gdLst/>
              <a:ahLst/>
              <a:cxnLst/>
              <a:rect l="l" t="t" r="r" b="b"/>
              <a:pathLst>
                <a:path w="4218789" h="2167467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2142817"/>
                  </a:lnTo>
                  <a:cubicBezTo>
                    <a:pt x="4218789" y="2149355"/>
                    <a:pt x="4216192" y="2155624"/>
                    <a:pt x="4211569" y="2160247"/>
                  </a:cubicBezTo>
                  <a:cubicBezTo>
                    <a:pt x="4206947" y="2164870"/>
                    <a:pt x="4200677" y="2167467"/>
                    <a:pt x="4194140" y="2167467"/>
                  </a:cubicBezTo>
                  <a:lnTo>
                    <a:pt x="24649" y="2167467"/>
                  </a:lnTo>
                  <a:cubicBezTo>
                    <a:pt x="18112" y="2167467"/>
                    <a:pt x="11842" y="2164870"/>
                    <a:pt x="7220" y="2160247"/>
                  </a:cubicBezTo>
                  <a:cubicBezTo>
                    <a:pt x="2597" y="2155624"/>
                    <a:pt x="0" y="2149355"/>
                    <a:pt x="0" y="2142817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grpFill/>
            <a:ln w="7620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20" name="TextBox 5"/>
            <p:cNvSpPr txBox="1"/>
            <p:nvPr/>
          </p:nvSpPr>
          <p:spPr>
            <a:xfrm>
              <a:off x="0" y="0"/>
              <a:ext cx="4218789" cy="2167467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 defTabSz="609600">
                <a:lnSpc>
                  <a:spcPts val="1900"/>
                </a:lnSpc>
              </a:pPr>
              <a:endParaRPr sz="1200">
                <a:solidFill>
                  <a:prstClr val="black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104" y="-1581470"/>
            <a:ext cx="9612434" cy="9612434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1606433" flipH="1">
            <a:off x="9991612" y="59326"/>
            <a:ext cx="2026827" cy="1252948"/>
          </a:xfrm>
          <a:custGeom>
            <a:avLst/>
            <a:gdLst/>
            <a:ahLst/>
            <a:cxnLst/>
            <a:rect l="l" t="t" r="r" b="b"/>
            <a:pathLst>
              <a:path w="3040241" h="1879422">
                <a:moveTo>
                  <a:pt x="3040241" y="0"/>
                </a:moveTo>
                <a:lnTo>
                  <a:pt x="0" y="0"/>
                </a:lnTo>
                <a:lnTo>
                  <a:pt x="0" y="1879422"/>
                </a:lnTo>
                <a:lnTo>
                  <a:pt x="3040241" y="1879422"/>
                </a:lnTo>
                <a:lnTo>
                  <a:pt x="304024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301686" y="1117150"/>
            <a:ext cx="5675037" cy="6656935"/>
          </a:xfrm>
          <a:custGeom>
            <a:avLst/>
            <a:gdLst/>
            <a:ahLst/>
            <a:cxnLst/>
            <a:rect l="l" t="t" r="r" b="b"/>
            <a:pathLst>
              <a:path w="8512555" h="9985402">
                <a:moveTo>
                  <a:pt x="0" y="0"/>
                </a:moveTo>
                <a:lnTo>
                  <a:pt x="8512555" y="0"/>
                </a:lnTo>
                <a:lnTo>
                  <a:pt x="8512555" y="9985402"/>
                </a:lnTo>
                <a:lnTo>
                  <a:pt x="0" y="99854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111095" y="3151599"/>
            <a:ext cx="4447103" cy="6319153"/>
          </a:xfrm>
          <a:custGeom>
            <a:avLst/>
            <a:gdLst/>
            <a:ahLst/>
            <a:cxnLst/>
            <a:rect l="l" t="t" r="r" b="b"/>
            <a:pathLst>
              <a:path w="6670655" h="9478729">
                <a:moveTo>
                  <a:pt x="0" y="0"/>
                </a:moveTo>
                <a:lnTo>
                  <a:pt x="6670655" y="0"/>
                </a:lnTo>
                <a:lnTo>
                  <a:pt x="6670655" y="9478729"/>
                </a:lnTo>
                <a:lnTo>
                  <a:pt x="0" y="94787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646422" y="1134807"/>
            <a:ext cx="8344850" cy="23852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00">
              <a:lnSpc>
                <a:spcPts val="9335"/>
              </a:lnSpc>
            </a:pPr>
            <a:r>
              <a:rPr lang="en-US" sz="8935" b="1" dirty="0">
                <a:ln w="76200">
                  <a:solidFill>
                    <a:prstClr val="white"/>
                  </a:solidFill>
                </a:ln>
                <a:solidFill>
                  <a:srgbClr val="FFC000"/>
                </a:solidFill>
                <a:latin typeface="Comic Sans MS" panose="030F0702030302020204" pitchFamily="66" charset="0"/>
                <a:ea typeface="More Sugar"/>
                <a:cs typeface="More Sugar"/>
                <a:sym typeface="More Sugar"/>
              </a:rPr>
              <a:t> Thank you</a:t>
            </a:r>
            <a:endParaRPr lang="en-US" sz="8935" b="1" dirty="0">
              <a:ln w="76200">
                <a:solidFill>
                  <a:prstClr val="white"/>
                </a:solidFill>
              </a:ln>
              <a:solidFill>
                <a:srgbClr val="FFC000"/>
              </a:solidFill>
              <a:latin typeface="Comic Sans MS" panose="030F0702030302020204" pitchFamily="66" charset="0"/>
              <a:ea typeface="More Sugar"/>
              <a:cs typeface="More Sugar"/>
              <a:sym typeface="More Sugar"/>
            </a:endParaRPr>
          </a:p>
          <a:p>
            <a:pPr algn="ctr" defTabSz="609600">
              <a:lnSpc>
                <a:spcPts val="9335"/>
              </a:lnSpc>
            </a:pPr>
            <a:r>
              <a:rPr lang="en-US" sz="8935" b="1" dirty="0">
                <a:ln w="76200">
                  <a:solidFill>
                    <a:prstClr val="white"/>
                  </a:solidFill>
                </a:ln>
                <a:solidFill>
                  <a:srgbClr val="FFC000"/>
                </a:solidFill>
                <a:latin typeface="Comic Sans MS" panose="030F0702030302020204" pitchFamily="66" charset="0"/>
                <a:ea typeface="More Sugar"/>
                <a:cs typeface="More Sugar"/>
                <a:sym typeface="More Sugar"/>
              </a:rPr>
              <a:t>&amp; good bye!</a:t>
            </a:r>
            <a:endParaRPr lang="en-US" sz="8935" b="1" dirty="0">
              <a:ln w="76200">
                <a:solidFill>
                  <a:prstClr val="white"/>
                </a:solidFill>
              </a:ln>
              <a:solidFill>
                <a:srgbClr val="FFC000"/>
              </a:solidFill>
              <a:latin typeface="Comic Sans MS" panose="030F0702030302020204" pitchFamily="66" charset="0"/>
              <a:ea typeface="More Sugar"/>
              <a:cs typeface="More Sugar"/>
              <a:sym typeface="More Sugar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101829" y="1097225"/>
            <a:ext cx="936421" cy="924503"/>
          </a:xfrm>
          <a:custGeom>
            <a:avLst/>
            <a:gdLst/>
            <a:ahLst/>
            <a:cxnLst/>
            <a:rect l="l" t="t" r="r" b="b"/>
            <a:pathLst>
              <a:path w="1404631" h="1386754">
                <a:moveTo>
                  <a:pt x="0" y="0"/>
                </a:moveTo>
                <a:lnTo>
                  <a:pt x="1404631" y="0"/>
                </a:lnTo>
                <a:lnTo>
                  <a:pt x="1404631" y="1386755"/>
                </a:lnTo>
                <a:lnTo>
                  <a:pt x="0" y="13867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886741" y="5474432"/>
            <a:ext cx="1265211" cy="1083481"/>
          </a:xfrm>
          <a:custGeom>
            <a:avLst/>
            <a:gdLst/>
            <a:ahLst/>
            <a:cxnLst/>
            <a:rect l="l" t="t" r="r" b="b"/>
            <a:pathLst>
              <a:path w="1897816" h="1625221">
                <a:moveTo>
                  <a:pt x="0" y="0"/>
                </a:moveTo>
                <a:lnTo>
                  <a:pt x="1897817" y="0"/>
                </a:lnTo>
                <a:lnTo>
                  <a:pt x="1897817" y="1625220"/>
                </a:lnTo>
                <a:lnTo>
                  <a:pt x="0" y="16252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0697946" y="156203"/>
            <a:ext cx="1376249" cy="65988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962" y="3071379"/>
            <a:ext cx="2807336" cy="2392616"/>
          </a:xfrm>
          <a:prstGeom prst="rect">
            <a:avLst/>
          </a:prstGeom>
        </p:spPr>
      </p:pic>
      <p:pic>
        <p:nvPicPr>
          <p:cNvPr id="14" name="happy-ukulele-7464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330295" y="-527917"/>
            <a:ext cx="406400" cy="406400"/>
          </a:xfrm>
          <a:prstGeom prst="rect">
            <a:avLst/>
          </a:prstGeom>
        </p:spPr>
      </p:pic>
      <p:sp>
        <p:nvSpPr>
          <p:cNvPr id="16" name="Freeform 11"/>
          <p:cNvSpPr/>
          <p:nvPr/>
        </p:nvSpPr>
        <p:spPr>
          <a:xfrm>
            <a:off x="9171276" y="695313"/>
            <a:ext cx="528968" cy="522236"/>
          </a:xfrm>
          <a:custGeom>
            <a:avLst/>
            <a:gdLst/>
            <a:ahLst/>
            <a:cxnLst/>
            <a:rect l="l" t="t" r="r" b="b"/>
            <a:pathLst>
              <a:path w="1404631" h="1386754">
                <a:moveTo>
                  <a:pt x="0" y="0"/>
                </a:moveTo>
                <a:lnTo>
                  <a:pt x="1404631" y="0"/>
                </a:lnTo>
                <a:lnTo>
                  <a:pt x="1404631" y="1386755"/>
                </a:lnTo>
                <a:lnTo>
                  <a:pt x="0" y="13867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1"/>
          <p:cNvSpPr/>
          <p:nvPr/>
        </p:nvSpPr>
        <p:spPr>
          <a:xfrm>
            <a:off x="8869691" y="4034059"/>
            <a:ext cx="936421" cy="924503"/>
          </a:xfrm>
          <a:custGeom>
            <a:avLst/>
            <a:gdLst/>
            <a:ahLst/>
            <a:cxnLst/>
            <a:rect l="l" t="t" r="r" b="b"/>
            <a:pathLst>
              <a:path w="1404631" h="1386754">
                <a:moveTo>
                  <a:pt x="0" y="0"/>
                </a:moveTo>
                <a:lnTo>
                  <a:pt x="1404631" y="0"/>
                </a:lnTo>
                <a:lnTo>
                  <a:pt x="1404631" y="1386755"/>
                </a:lnTo>
                <a:lnTo>
                  <a:pt x="0" y="13867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17" name="hammer.wav"/>
          </p:stSnd>
        </p:sndAc>
      </p:transition>
    </mc:Choice>
    <mc:Fallback>
      <p:transition spd="slow">
        <p:random/>
        <p:sndAc>
          <p:stSnd>
            <p:snd r:embed="rId17" name="hamm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503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6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4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0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6" name="Picture 16" descr="Free House Country House photo and pictur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3"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9449" y="1630720"/>
            <a:ext cx="9144000" cy="2387600"/>
          </a:xfrm>
        </p:spPr>
        <p:txBody>
          <a:bodyPr/>
          <a:lstStyle/>
          <a:p>
            <a:endParaRPr lang="en-SG"/>
          </a:p>
        </p:txBody>
      </p:sp>
      <p:pic>
        <p:nvPicPr>
          <p:cNvPr id="4" name="Picture 2" descr="Cậu Bé, Suy Nghĩ, Bong Bóng Suy Nghĩ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38" b="60547" l="10000" r="96094">
                        <a14:foregroundMark x1="28984" y1="13203" x2="43906" y2="13203"/>
                        <a14:foregroundMark x1="43906" y1="13203" x2="63281" y2="9609"/>
                        <a14:foregroundMark x1="63281" y1="9609" x2="58828" y2="3516"/>
                        <a14:foregroundMark x1="58828" y1="3516" x2="58281" y2="3438"/>
                        <a14:foregroundMark x1="45156" y1="5547" x2="50391" y2="3906"/>
                        <a14:foregroundMark x1="80625" y1="10547" x2="95156" y2="31953"/>
                        <a14:foregroundMark x1="66094" y1="5547" x2="66094" y2="5547"/>
                        <a14:foregroundMark x1="34453" y1="11719" x2="34453" y2="11719"/>
                        <a14:foregroundMark x1="39922" y1="9375" x2="39922" y2="9375"/>
                        <a14:foregroundMark x1="39922" y1="10781" x2="39922" y2="10781"/>
                        <a14:foregroundMark x1="19922" y1="31250" x2="19922" y2="31250"/>
                        <a14:foregroundMark x1="21094" y1="32656" x2="21094" y2="32656"/>
                        <a14:foregroundMark x1="22266" y1="44375" x2="22266" y2="44375"/>
                        <a14:foregroundMark x1="25156" y1="49375" x2="25156" y2="49375"/>
                        <a14:foregroundMark x1="25156" y1="50313" x2="27813" y2="53906"/>
                        <a14:foregroundMark x1="45156" y1="59375" x2="45156" y2="59375"/>
                        <a14:foregroundMark x1="59453" y1="60547" x2="59453" y2="60547"/>
                        <a14:foregroundMark x1="51563" y1="60313" x2="51563" y2="60313"/>
                        <a14:foregroundMark x1="96094" y1="39609" x2="96094" y2="3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6551"/>
          <a:stretch>
            <a:fillRect/>
          </a:stretch>
        </p:blipFill>
        <p:spPr bwMode="auto">
          <a:xfrm>
            <a:off x="911735" y="876374"/>
            <a:ext cx="9016371" cy="4357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Cậu Bé, Hồi, Đứa Trẻ, Trẻ Em, Sung Sướ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69" b="90000" l="1566" r="98658">
                        <a14:foregroundMark x1="7718" y1="43594" x2="7718" y2="43594"/>
                        <a14:foregroundMark x1="1566" y1="44063" x2="1566" y2="44063"/>
                        <a14:foregroundMark x1="24944" y1="20469" x2="24944" y2="20469"/>
                        <a14:foregroundMark x1="24944" y1="21719" x2="24944" y2="21719"/>
                        <a14:foregroundMark x1="45190" y1="15703" x2="45190" y2="15703"/>
                        <a14:foregroundMark x1="48881" y1="14844" x2="48881" y2="14844"/>
                        <a14:foregroundMark x1="23714" y1="5000" x2="23714" y2="5000"/>
                        <a14:foregroundMark x1="39038" y1="5000" x2="39038" y2="5000"/>
                        <a14:foregroundMark x1="45749" y1="3281" x2="45749" y2="3281"/>
                        <a14:foregroundMark x1="94966" y1="62500" x2="94966" y2="62500"/>
                        <a14:foregroundMark x1="29754" y1="8438" x2="29754" y2="8438"/>
                        <a14:foregroundMark x1="39597" y1="9297" x2="39597" y2="9297"/>
                        <a14:foregroundMark x1="21812" y1="11016" x2="45190" y2="13125"/>
                        <a14:foregroundMark x1="26063" y1="5859" x2="55593" y2="22188"/>
                        <a14:foregroundMark x1="55593" y1="22188" x2="61186" y2="28203"/>
                        <a14:foregroundMark x1="14430" y1="20859" x2="28523" y2="16172"/>
                        <a14:foregroundMark x1="11969" y1="27734" x2="28523" y2="13125"/>
                        <a14:foregroundMark x1="16890" y1="15703" x2="27964" y2="10547"/>
                        <a14:foregroundMark x1="9508" y1="23047" x2="9508" y2="23047"/>
                        <a14:foregroundMark x1="37248" y1="7969" x2="57830" y2="20313"/>
                        <a14:foregroundMark x1="32215" y1="2969" x2="57047" y2="17422"/>
                        <a14:foregroundMark x1="14653" y1="14922" x2="14653" y2="27500"/>
                        <a14:foregroundMark x1="14653" y1="27500" x2="23714" y2="37031"/>
                        <a14:foregroundMark x1="11074" y1="24531" x2="11074" y2="24531"/>
                        <a14:foregroundMark x1="11074" y1="24531" x2="13870" y2="21250"/>
                        <a14:foregroundMark x1="12752" y1="18203" x2="12416" y2="31484"/>
                        <a14:foregroundMark x1="12416" y1="31484" x2="28747" y2="38594"/>
                        <a14:foregroundMark x1="28747" y1="38594" x2="43624" y2="30469"/>
                        <a14:foregroundMark x1="43624" y1="30469" x2="45526" y2="27969"/>
                        <a14:foregroundMark x1="9396" y1="20703" x2="12192" y2="28594"/>
                        <a14:foregroundMark x1="9172" y1="29375" x2="23043" y2="37813"/>
                        <a14:foregroundMark x1="23043" y1="37813" x2="23154" y2="37813"/>
                        <a14:foregroundMark x1="16555" y1="36875" x2="16555" y2="36875"/>
                        <a14:foregroundMark x1="16555" y1="36875" x2="26510" y2="37031"/>
                        <a14:foregroundMark x1="9172" y1="30469" x2="26510" y2="41094"/>
                        <a14:foregroundMark x1="8054" y1="19922" x2="11521" y2="32969"/>
                        <a14:foregroundMark x1="11521" y1="32969" x2="17673" y2="35859"/>
                        <a14:foregroundMark x1="46309" y1="7031" x2="57942" y2="16875"/>
                        <a14:foregroundMark x1="57942" y1="16875" x2="66107" y2="20703"/>
                        <a14:foregroundMark x1="49888" y1="7969" x2="60403" y2="18984"/>
                        <a14:foregroundMark x1="60403" y1="18984" x2="51566" y2="34063"/>
                        <a14:foregroundMark x1="51566" y1="34063" x2="25615" y2="38438"/>
                        <a14:foregroundMark x1="25615" y1="38438" x2="45749" y2="38594"/>
                        <a14:foregroundMark x1="55928" y1="32266" x2="63647" y2="19531"/>
                        <a14:foregroundMark x1="63647" y1="19531" x2="52349" y2="9609"/>
                        <a14:foregroundMark x1="52349" y1="9609" x2="64430" y2="20234"/>
                        <a14:foregroundMark x1="64430" y1="20234" x2="53691" y2="9375"/>
                        <a14:foregroundMark x1="53691" y1="9375" x2="64206" y2="32031"/>
                        <a14:foregroundMark x1="98658" y1="55469" x2="98658" y2="55469"/>
                        <a14:foregroundMark x1="98658" y1="55469" x2="98658" y2="55469"/>
                        <a14:foregroundMark x1="13535" y1="34531" x2="15436" y2="40078"/>
                        <a14:foregroundMark x1="50447" y1="11094" x2="65548" y2="12422"/>
                        <a14:foregroundMark x1="57271" y1="16484" x2="13758" y2="19766"/>
                        <a14:foregroundMark x1="13758" y1="19766" x2="11074" y2="32813"/>
                        <a14:foregroundMark x1="11074" y1="32813" x2="12975" y2="20859"/>
                        <a14:foregroundMark x1="54586" y1="30703" x2="52685" y2="38984"/>
                        <a14:foregroundMark x1="56264" y1="21641" x2="60850" y2="14531"/>
                        <a14:foregroundMark x1="64989" y1="17266" x2="58389" y2="19922"/>
                        <a14:foregroundMark x1="14094" y1="30312" x2="7159" y2="31875"/>
                        <a14:foregroundMark x1="8837" y1="31875" x2="8837" y2="31875"/>
                        <a14:foregroundMark x1="9955" y1="22656" x2="6152" y2="26641"/>
                        <a14:foregroundMark x1="8054" y1="22656" x2="8054" y2="239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7078" y="3134789"/>
            <a:ext cx="2657025" cy="380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Free child girl cartoon vector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6406" l="5119" r="94757">
                        <a14:foregroundMark x1="43571" y1="6172" x2="43571" y2="6172"/>
                        <a14:foregroundMark x1="38702" y1="5859" x2="40699" y2="11875"/>
                        <a14:foregroundMark x1="20474" y1="7109" x2="45943" y2="7422"/>
                        <a14:foregroundMark x1="29089" y1="3203" x2="29089" y2="3203"/>
                        <a14:foregroundMark x1="29089" y1="3203" x2="70287" y2="29297"/>
                        <a14:foregroundMark x1="16729" y1="12500" x2="9488" y2="32891"/>
                        <a14:foregroundMark x1="5243" y1="61641" x2="8489" y2="58672"/>
                        <a14:foregroundMark x1="8989" y1="37344" x2="31586" y2="41406"/>
                        <a14:foregroundMark x1="31586" y1="41406" x2="31960" y2="41875"/>
                        <a14:foregroundMark x1="26717" y1="28359" x2="50312" y2="24766"/>
                        <a14:foregroundMark x1="50312" y1="24766" x2="55930" y2="25938"/>
                        <a14:foregroundMark x1="57928" y1="13359" x2="69913" y2="25391"/>
                        <a14:foregroundMark x1="69913" y1="25391" x2="73658" y2="24453"/>
                        <a14:foregroundMark x1="94757" y1="35859" x2="94757" y2="35859"/>
                        <a14:foregroundMark x1="31960" y1="96406" x2="31960" y2="96406"/>
                        <a14:foregroundMark x1="69413" y1="96406" x2="69413" y2="964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345" y="3096143"/>
            <a:ext cx="2144713" cy="3427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5944;p39"/>
          <p:cNvSpPr txBox="1"/>
          <p:nvPr/>
        </p:nvSpPr>
        <p:spPr>
          <a:xfrm>
            <a:off x="2921139" y="1555778"/>
            <a:ext cx="6130327" cy="3151637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7000" dirty="0">
                <a:solidFill>
                  <a:srgbClr val="1D814F"/>
                </a:solidFill>
                <a:latin typeface="Comic Sans MS" panose="030F0702030302020204" pitchFamily="66" charset="0"/>
              </a:rPr>
              <a:t>01 </a:t>
            </a:r>
            <a:endParaRPr lang="en-GB" sz="7000" dirty="0">
              <a:solidFill>
                <a:srgbClr val="1D814F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GB" sz="7000" dirty="0">
                <a:solidFill>
                  <a:srgbClr val="1D814F"/>
                </a:solidFill>
                <a:latin typeface="Comic Sans MS" panose="030F0702030302020204" pitchFamily="66" charset="0"/>
              </a:rPr>
              <a:t>Warm up</a:t>
            </a:r>
            <a:endParaRPr lang="en-GB" sz="7000" dirty="0">
              <a:solidFill>
                <a:srgbClr val="1D814F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694056" y="119889"/>
            <a:ext cx="1429935" cy="685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4" name="My House - Word Power - Learn English - Pinkfong Songs for Children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5501" y="0"/>
            <a:ext cx="12192000" cy="6858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9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10 Vacation Destinations With Epic Nighttime Activities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83"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/>
          <p:cNvSpPr/>
          <p:nvPr/>
        </p:nvSpPr>
        <p:spPr>
          <a:xfrm>
            <a:off x="537703" y="728331"/>
            <a:ext cx="7921255" cy="2700669"/>
          </a:xfrm>
          <a:prstGeom prst="roundRect">
            <a:avLst/>
          </a:prstGeom>
          <a:solidFill>
            <a:srgbClr val="FFD0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362" y="876912"/>
            <a:ext cx="4422506" cy="601361"/>
          </a:xfrm>
          <a:prstGeom prst="rect">
            <a:avLst/>
          </a:prstGeom>
          <a:solidFill>
            <a:srgbClr val="FFD084"/>
          </a:solidFill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7794" y="1478273"/>
            <a:ext cx="3840002" cy="7435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7794" y="2170128"/>
            <a:ext cx="6020640" cy="743054"/>
          </a:xfrm>
          <a:prstGeom prst="rect">
            <a:avLst/>
          </a:prstGeom>
        </p:spPr>
      </p:pic>
      <p:pic>
        <p:nvPicPr>
          <p:cNvPr id="2058" name="Picture 10" descr="Free arrow right direction vect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4727" flipH="1">
            <a:off x="5548218" y="2558377"/>
            <a:ext cx="2948792" cy="189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/>
          <p:cNvSpPr/>
          <p:nvPr/>
        </p:nvSpPr>
        <p:spPr>
          <a:xfrm>
            <a:off x="5588000" y="2163725"/>
            <a:ext cx="1903739" cy="83787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694056" y="119889"/>
            <a:ext cx="1429935" cy="685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10 Vacation Destinations With Epic Nighttime Activities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83"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/>
          <p:cNvSpPr/>
          <p:nvPr/>
        </p:nvSpPr>
        <p:spPr>
          <a:xfrm>
            <a:off x="2599830" y="621793"/>
            <a:ext cx="7921255" cy="5904698"/>
          </a:xfrm>
          <a:prstGeom prst="roundRect">
            <a:avLst/>
          </a:prstGeom>
          <a:solidFill>
            <a:srgbClr val="FFD0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7284" y="840085"/>
            <a:ext cx="5858693" cy="5468113"/>
          </a:xfrm>
          <a:prstGeom prst="rect">
            <a:avLst/>
          </a:prstGeom>
        </p:spPr>
      </p:pic>
      <p:pic>
        <p:nvPicPr>
          <p:cNvPr id="3074" name="Picture 2" descr="Free boy pencil drawing vector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750" b="90000" l="10000" r="90000">
                        <a14:foregroundMark x1="38672" y1="8750" x2="49922" y2="10000"/>
                        <a14:foregroundMark x1="73672" y1="16250" x2="73984" y2="20938"/>
                        <a14:foregroundMark x1="73984" y1="11875" x2="73984" y2="23438"/>
                        <a14:foregroundMark x1="72734" y1="89531" x2="75781" y2="89531"/>
                        <a14:foregroundMark x1="39297" y1="30234" x2="55859" y2="31484"/>
                        <a14:foregroundMark x1="33672" y1="89219" x2="33672" y2="892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481943"/>
            <a:ext cx="4651829" cy="4651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6371771" y="2075543"/>
            <a:ext cx="2119086" cy="145868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490857" y="3534230"/>
            <a:ext cx="0" cy="56605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953829" y="4100289"/>
            <a:ext cx="522514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953829" y="3817262"/>
            <a:ext cx="0" cy="28302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371770" y="2757711"/>
            <a:ext cx="1582059" cy="106680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8120743" y="4100289"/>
            <a:ext cx="0" cy="209731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415315" y="6141864"/>
            <a:ext cx="1683657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7068457" y="4394201"/>
            <a:ext cx="0" cy="1747663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6371770" y="4394200"/>
            <a:ext cx="696687" cy="1088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694056" y="119889"/>
            <a:ext cx="1429935" cy="685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0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6" name="Picture 16" descr="Free House Country House photo and pictur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3"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9449" y="1630720"/>
            <a:ext cx="9144000" cy="2387600"/>
          </a:xfrm>
        </p:spPr>
        <p:txBody>
          <a:bodyPr/>
          <a:lstStyle/>
          <a:p>
            <a:endParaRPr lang="en-SG"/>
          </a:p>
        </p:txBody>
      </p:sp>
      <p:pic>
        <p:nvPicPr>
          <p:cNvPr id="4" name="Picture 2" descr="Cậu Bé, Suy Nghĩ, Bong Bóng Suy Nghĩ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38" b="60547" l="10000" r="96094">
                        <a14:foregroundMark x1="28984" y1="13203" x2="43906" y2="13203"/>
                        <a14:foregroundMark x1="43906" y1="13203" x2="63281" y2="9609"/>
                        <a14:foregroundMark x1="63281" y1="9609" x2="58828" y2="3516"/>
                        <a14:foregroundMark x1="58828" y1="3516" x2="58281" y2="3438"/>
                        <a14:foregroundMark x1="45156" y1="5547" x2="50391" y2="3906"/>
                        <a14:foregroundMark x1="80625" y1="10547" x2="95156" y2="31953"/>
                        <a14:foregroundMark x1="66094" y1="5547" x2="66094" y2="5547"/>
                        <a14:foregroundMark x1="34453" y1="11719" x2="34453" y2="11719"/>
                        <a14:foregroundMark x1="39922" y1="9375" x2="39922" y2="9375"/>
                        <a14:foregroundMark x1="39922" y1="10781" x2="39922" y2="10781"/>
                        <a14:foregroundMark x1="19922" y1="31250" x2="19922" y2="31250"/>
                        <a14:foregroundMark x1="21094" y1="32656" x2="21094" y2="32656"/>
                        <a14:foregroundMark x1="22266" y1="44375" x2="22266" y2="44375"/>
                        <a14:foregroundMark x1="25156" y1="49375" x2="25156" y2="49375"/>
                        <a14:foregroundMark x1="25156" y1="50313" x2="27813" y2="53906"/>
                        <a14:foregroundMark x1="45156" y1="59375" x2="45156" y2="59375"/>
                        <a14:foregroundMark x1="59453" y1="60547" x2="59453" y2="60547"/>
                        <a14:foregroundMark x1="51563" y1="60313" x2="51563" y2="60313"/>
                        <a14:foregroundMark x1="96094" y1="39609" x2="96094" y2="3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6551"/>
          <a:stretch>
            <a:fillRect/>
          </a:stretch>
        </p:blipFill>
        <p:spPr bwMode="auto">
          <a:xfrm>
            <a:off x="911735" y="876374"/>
            <a:ext cx="9016371" cy="4357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5944;p39"/>
          <p:cNvSpPr txBox="1"/>
          <p:nvPr/>
        </p:nvSpPr>
        <p:spPr>
          <a:xfrm>
            <a:off x="3092305" y="1397882"/>
            <a:ext cx="6007388" cy="3151637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7000" dirty="0">
                <a:solidFill>
                  <a:srgbClr val="1D814F"/>
                </a:solidFill>
                <a:latin typeface="Comic Sans MS" panose="030F0702030302020204" pitchFamily="66" charset="0"/>
              </a:rPr>
              <a:t>02 </a:t>
            </a:r>
            <a:endParaRPr lang="en-GB" sz="7000" dirty="0">
              <a:solidFill>
                <a:srgbClr val="1D814F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GB" sz="7000" dirty="0">
                <a:solidFill>
                  <a:srgbClr val="1D814F"/>
                </a:solidFill>
                <a:latin typeface="Comic Sans MS" panose="030F0702030302020204" pitchFamily="66" charset="0"/>
              </a:rPr>
              <a:t>Presentation</a:t>
            </a:r>
            <a:endParaRPr lang="en-GB" sz="7000" dirty="0">
              <a:solidFill>
                <a:srgbClr val="1D814F"/>
              </a:solidFill>
              <a:latin typeface="Comic Sans MS" panose="030F0702030302020204" pitchFamily="66" charset="0"/>
            </a:endParaRPr>
          </a:p>
        </p:txBody>
      </p:sp>
      <p:pic>
        <p:nvPicPr>
          <p:cNvPr id="17" name="Picture 8" descr="Cậu Bé, Hồi, Đứa Trẻ, Trẻ Em, Sung Sướ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69" b="90000" l="1566" r="98658">
                        <a14:foregroundMark x1="7718" y1="43594" x2="7718" y2="43594"/>
                        <a14:foregroundMark x1="1566" y1="44063" x2="1566" y2="44063"/>
                        <a14:foregroundMark x1="24944" y1="20469" x2="24944" y2="20469"/>
                        <a14:foregroundMark x1="24944" y1="21719" x2="24944" y2="21719"/>
                        <a14:foregroundMark x1="45190" y1="15703" x2="45190" y2="15703"/>
                        <a14:foregroundMark x1="48881" y1="14844" x2="48881" y2="14844"/>
                        <a14:foregroundMark x1="23714" y1="5000" x2="23714" y2="5000"/>
                        <a14:foregroundMark x1="39038" y1="5000" x2="39038" y2="5000"/>
                        <a14:foregroundMark x1="45749" y1="3281" x2="45749" y2="3281"/>
                        <a14:foregroundMark x1="94966" y1="62500" x2="94966" y2="62500"/>
                        <a14:foregroundMark x1="29754" y1="8438" x2="29754" y2="8438"/>
                        <a14:foregroundMark x1="39597" y1="9297" x2="39597" y2="9297"/>
                        <a14:foregroundMark x1="21812" y1="11016" x2="45190" y2="13125"/>
                        <a14:foregroundMark x1="26063" y1="5859" x2="55593" y2="22188"/>
                        <a14:foregroundMark x1="55593" y1="22188" x2="61186" y2="28203"/>
                        <a14:foregroundMark x1="14430" y1="20859" x2="28523" y2="16172"/>
                        <a14:foregroundMark x1="11969" y1="27734" x2="28523" y2="13125"/>
                        <a14:foregroundMark x1="16890" y1="15703" x2="27964" y2="10547"/>
                        <a14:foregroundMark x1="9508" y1="23047" x2="9508" y2="23047"/>
                        <a14:foregroundMark x1="37248" y1="7969" x2="57830" y2="20313"/>
                        <a14:foregroundMark x1="32215" y1="2969" x2="57047" y2="17422"/>
                        <a14:foregroundMark x1="14653" y1="14922" x2="14653" y2="27500"/>
                        <a14:foregroundMark x1="14653" y1="27500" x2="23714" y2="37031"/>
                        <a14:foregroundMark x1="11074" y1="24531" x2="11074" y2="24531"/>
                        <a14:foregroundMark x1="11074" y1="24531" x2="13870" y2="21250"/>
                        <a14:foregroundMark x1="12752" y1="18203" x2="12416" y2="31484"/>
                        <a14:foregroundMark x1="12416" y1="31484" x2="28747" y2="38594"/>
                        <a14:foregroundMark x1="28747" y1="38594" x2="43624" y2="30469"/>
                        <a14:foregroundMark x1="43624" y1="30469" x2="45526" y2="27969"/>
                        <a14:foregroundMark x1="9396" y1="20703" x2="12192" y2="28594"/>
                        <a14:foregroundMark x1="9172" y1="29375" x2="23043" y2="37813"/>
                        <a14:foregroundMark x1="23043" y1="37813" x2="23154" y2="37813"/>
                        <a14:foregroundMark x1="16555" y1="36875" x2="16555" y2="36875"/>
                        <a14:foregroundMark x1="16555" y1="36875" x2="26510" y2="37031"/>
                        <a14:foregroundMark x1="9172" y1="30469" x2="26510" y2="41094"/>
                        <a14:foregroundMark x1="8054" y1="19922" x2="11521" y2="32969"/>
                        <a14:foregroundMark x1="11521" y1="32969" x2="17673" y2="35859"/>
                        <a14:foregroundMark x1="46309" y1="7031" x2="57942" y2="16875"/>
                        <a14:foregroundMark x1="57942" y1="16875" x2="66107" y2="20703"/>
                        <a14:foregroundMark x1="49888" y1="7969" x2="60403" y2="18984"/>
                        <a14:foregroundMark x1="60403" y1="18984" x2="51566" y2="34063"/>
                        <a14:foregroundMark x1="51566" y1="34063" x2="25615" y2="38438"/>
                        <a14:foregroundMark x1="25615" y1="38438" x2="45749" y2="38594"/>
                        <a14:foregroundMark x1="55928" y1="32266" x2="63647" y2="19531"/>
                        <a14:foregroundMark x1="63647" y1="19531" x2="52349" y2="9609"/>
                        <a14:foregroundMark x1="52349" y1="9609" x2="64430" y2="20234"/>
                        <a14:foregroundMark x1="64430" y1="20234" x2="53691" y2="9375"/>
                        <a14:foregroundMark x1="53691" y1="9375" x2="64206" y2="32031"/>
                        <a14:foregroundMark x1="98658" y1="55469" x2="98658" y2="55469"/>
                        <a14:foregroundMark x1="98658" y1="55469" x2="98658" y2="55469"/>
                        <a14:foregroundMark x1="13535" y1="34531" x2="15436" y2="40078"/>
                        <a14:foregroundMark x1="50447" y1="11094" x2="65548" y2="12422"/>
                        <a14:foregroundMark x1="57271" y1="16484" x2="13758" y2="19766"/>
                        <a14:foregroundMark x1="13758" y1="19766" x2="11074" y2="32813"/>
                        <a14:foregroundMark x1="11074" y1="32813" x2="12975" y2="20859"/>
                        <a14:foregroundMark x1="54586" y1="30703" x2="52685" y2="38984"/>
                        <a14:foregroundMark x1="56264" y1="21641" x2="60850" y2="14531"/>
                        <a14:foregroundMark x1="64989" y1="17266" x2="58389" y2="19922"/>
                        <a14:foregroundMark x1="14094" y1="30312" x2="7159" y2="31875"/>
                        <a14:foregroundMark x1="8837" y1="31875" x2="8837" y2="31875"/>
                        <a14:foregroundMark x1="9955" y1="22656" x2="6152" y2="26641"/>
                        <a14:foregroundMark x1="8054" y1="22656" x2="8054" y2="239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7078" y="3134789"/>
            <a:ext cx="2657025" cy="380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Free child girl cartoon vector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6406" l="5119" r="94757">
                        <a14:foregroundMark x1="43571" y1="6172" x2="43571" y2="6172"/>
                        <a14:foregroundMark x1="38702" y1="5859" x2="40699" y2="11875"/>
                        <a14:foregroundMark x1="20474" y1="7109" x2="45943" y2="7422"/>
                        <a14:foregroundMark x1="29089" y1="3203" x2="29089" y2="3203"/>
                        <a14:foregroundMark x1="29089" y1="3203" x2="70287" y2="29297"/>
                        <a14:foregroundMark x1="16729" y1="12500" x2="9488" y2="32891"/>
                        <a14:foregroundMark x1="5243" y1="61641" x2="8489" y2="58672"/>
                        <a14:foregroundMark x1="8989" y1="37344" x2="31586" y2="41406"/>
                        <a14:foregroundMark x1="31586" y1="41406" x2="31960" y2="41875"/>
                        <a14:foregroundMark x1="26717" y1="28359" x2="50312" y2="24766"/>
                        <a14:foregroundMark x1="50312" y1="24766" x2="55930" y2="25938"/>
                        <a14:foregroundMark x1="57928" y1="13359" x2="69913" y2="25391"/>
                        <a14:foregroundMark x1="69913" y1="25391" x2="73658" y2="24453"/>
                        <a14:foregroundMark x1="94757" y1="35859" x2="94757" y2="35859"/>
                        <a14:foregroundMark x1="31960" y1="96406" x2="31960" y2="96406"/>
                        <a14:foregroundMark x1="69413" y1="96406" x2="69413" y2="964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345" y="3096143"/>
            <a:ext cx="2144713" cy="3427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694056" y="119889"/>
            <a:ext cx="1429935" cy="685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4" name="Picture 18" descr="Free melody music notes vec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4991"/>
            <a:ext cx="12192000" cy="7470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Free Bathroom Toilets photo and pic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57" y="1446430"/>
            <a:ext cx="4943443" cy="43922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102" name="Picture 6" descr="Free needle note staple vecto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95" t="3512" r="53610" b="19107"/>
          <a:stretch>
            <a:fillRect/>
          </a:stretch>
        </p:blipFill>
        <p:spPr bwMode="auto">
          <a:xfrm>
            <a:off x="5205456" y="294991"/>
            <a:ext cx="1141958" cy="1896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3"/>
          <p:cNvSpPr/>
          <p:nvPr/>
        </p:nvSpPr>
        <p:spPr>
          <a:xfrm>
            <a:off x="7132443" y="2282371"/>
            <a:ext cx="4789714" cy="2293257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dirty="0">
                <a:solidFill>
                  <a:srgbClr val="C00000"/>
                </a:solidFill>
                <a:latin typeface="Comic Sans MS" panose="030F0702030302020204" pitchFamily="66" charset="0"/>
              </a:rPr>
              <a:t>bathroom</a:t>
            </a:r>
            <a:endParaRPr lang="en-SG" sz="5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5" name="Track 4.1 (mp3cut.net)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02935" y="2901927"/>
            <a:ext cx="1054143" cy="10541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694056" y="119889"/>
            <a:ext cx="1429935" cy="685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rack 4.1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748</Words>
  <Application>WPS Presentation</Application>
  <PresentationFormat>Widescreen</PresentationFormat>
  <Paragraphs>150</Paragraphs>
  <Slides>35</Slides>
  <Notes>2</Notes>
  <HiddenSlides>0</HiddenSlides>
  <MMClips>47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35</vt:i4>
      </vt:variant>
    </vt:vector>
  </HeadingPairs>
  <TitlesOfParts>
    <vt:vector size="49" baseType="lpstr">
      <vt:lpstr>Arial</vt:lpstr>
      <vt:lpstr>SimSun</vt:lpstr>
      <vt:lpstr>Wingdings</vt:lpstr>
      <vt:lpstr>Comic Sans MS</vt:lpstr>
      <vt:lpstr>Arial</vt:lpstr>
      <vt:lpstr>Chewy</vt:lpstr>
      <vt:lpstr>SVN-Riesling</vt:lpstr>
      <vt:lpstr>Microsoft YaHei</vt:lpstr>
      <vt:lpstr>Arial Unicode MS</vt:lpstr>
      <vt:lpstr>Calibri Light</vt:lpstr>
      <vt:lpstr>Calibri</vt:lpstr>
      <vt:lpstr>More Sugar</vt:lpstr>
      <vt:lpstr>Office Theme</vt:lpstr>
      <vt:lpstr>1_Office Theme</vt:lpstr>
      <vt:lpstr>PowerPoint 演示文稿</vt:lpstr>
      <vt:lpstr>PowerPoint 演示文稿</vt:lpstr>
      <vt:lpstr>Table of contents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 PC</dc:creator>
  <cp:lastModifiedBy>Thị Trang Nguyễn</cp:lastModifiedBy>
  <cp:revision>53</cp:revision>
  <dcterms:created xsi:type="dcterms:W3CDTF">2025-02-04T17:22:00Z</dcterms:created>
  <dcterms:modified xsi:type="dcterms:W3CDTF">2025-10-14T15:28:43Z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3ABEF18E08FC4E79A0397BCA43F2C963_12</vt:lpwstr>
  </property>
  <property fmtid="{D5CDD505-2E9C-101B-9397-08002B2CF9AE}" pid="3" name="KSOProductBuildVer">
    <vt:lpwstr>1033-12.2.0.22549</vt:lpwstr>
  </property>
</Properties>
</file>