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75" r:id="rId2"/>
    <p:sldId id="279" r:id="rId3"/>
    <p:sldId id="356" r:id="rId4"/>
    <p:sldId id="343" r:id="rId5"/>
    <p:sldId id="350" r:id="rId6"/>
    <p:sldId id="351" r:id="rId7"/>
    <p:sldId id="278" r:id="rId8"/>
    <p:sldId id="346" r:id="rId9"/>
    <p:sldId id="35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99"/>
    <a:srgbClr val="F5A1DD"/>
    <a:srgbClr val="FFAF6C"/>
    <a:srgbClr val="FDD7F6"/>
    <a:srgbClr val="FFF0E1"/>
    <a:srgbClr val="EB43BB"/>
    <a:srgbClr val="FFFBF7"/>
    <a:srgbClr val="404040"/>
    <a:srgbClr val="FF77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55" d="100"/>
          <a:sy n="55" d="100"/>
        </p:scale>
        <p:origin x="109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ongthao2010@gmail.com" userId="2a6fb95498885ee5" providerId="LiveId" clId="{9AFE4B84-2679-4851-9767-12B76AB766C4}"/>
    <pc:docChg chg="delSld">
      <pc:chgData name="thuongthao2010@gmail.com" userId="2a6fb95498885ee5" providerId="LiveId" clId="{9AFE4B84-2679-4851-9767-12B76AB766C4}" dt="2025-10-26T10:32:57.486" v="0" actId="2696"/>
      <pc:docMkLst>
        <pc:docMk/>
      </pc:docMkLst>
      <pc:sldChg chg="del">
        <pc:chgData name="thuongthao2010@gmail.com" userId="2a6fb95498885ee5" providerId="LiveId" clId="{9AFE4B84-2679-4851-9767-12B76AB766C4}" dt="2025-10-26T10:32:57.486" v="0" actId="2696"/>
        <pc:sldMkLst>
          <pc:docMk/>
          <pc:sldMk cId="1230513198" sldId="35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FDD28-7186-4892-A3C7-8B027B62126F}" type="datetimeFigureOut">
              <a:rPr lang="en-SG" smtClean="0"/>
              <a:t>26/10/2025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E2614-F161-4F71-BA34-32B8AFC5E3C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01634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10/26/2025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05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10/26/2025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963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10/26/2025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276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50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49" r:id="rId4"/>
    <p:sldLayoutId id="2147483650" r:id="rId5"/>
    <p:sldLayoutId id="2147483685" r:id="rId6"/>
    <p:sldLayoutId id="214748368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F42FC9A-3D50-4D84-94C2-E2408D65E5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9" t="1819" r="9631"/>
          <a:stretch/>
        </p:blipFill>
        <p:spPr>
          <a:xfrm>
            <a:off x="719528" y="659567"/>
            <a:ext cx="10972800" cy="57712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文本框 3">
            <a:extLst>
              <a:ext uri="{FF2B5EF4-FFF2-40B4-BE49-F238E27FC236}">
                <a16:creationId xmlns:a16="http://schemas.microsoft.com/office/drawing/2014/main" id="{7E3F17A4-72AA-425B-AFF8-95F918F01962}"/>
              </a:ext>
            </a:extLst>
          </p:cNvPr>
          <p:cNvSpPr txBox="1"/>
          <p:nvPr/>
        </p:nvSpPr>
        <p:spPr>
          <a:xfrm>
            <a:off x="2021907" y="2505670"/>
            <a:ext cx="7092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+mj-lt"/>
                <a:ea typeface="字魂17号-萌趣果冻体" panose="02000000000000000000" pitchFamily="2" charset="-122"/>
                <a:cs typeface="Calibri" panose="020F0502020204030204" pitchFamily="34" charset="0"/>
              </a:rPr>
              <a:t>Bài</a:t>
            </a:r>
            <a:r>
              <a:rPr lang="en-US" altLang="zh-CN" sz="5400" dirty="0">
                <a:solidFill>
                  <a:srgbClr val="FF0000"/>
                </a:solidFill>
                <a:latin typeface="+mj-lt"/>
                <a:ea typeface="字魂17号-萌趣果冻体" panose="02000000000000000000" pitchFamily="2" charset="-122"/>
                <a:cs typeface="Calibri" panose="020F0502020204030204" pitchFamily="34" charset="0"/>
              </a:rPr>
              <a:t> 37:  </a:t>
            </a:r>
            <a:r>
              <a:rPr lang="en-US" altLang="zh-CN" sz="5400" b="1" dirty="0" err="1">
                <a:solidFill>
                  <a:srgbClr val="FF0000"/>
                </a:solidFill>
                <a:latin typeface="+mj-lt"/>
                <a:ea typeface="字魂17号-萌趣果冻体" panose="02000000000000000000" pitchFamily="2" charset="-122"/>
                <a:cs typeface="Calibri" panose="020F0502020204030204" pitchFamily="34" charset="0"/>
              </a:rPr>
              <a:t>ăm</a:t>
            </a:r>
            <a:r>
              <a:rPr lang="en-US" altLang="zh-CN" sz="5400" b="1" dirty="0">
                <a:solidFill>
                  <a:srgbClr val="FF0000"/>
                </a:solidFill>
                <a:latin typeface="+mj-lt"/>
                <a:ea typeface="字魂17号-萌趣果冻体" panose="02000000000000000000" pitchFamily="2" charset="-122"/>
                <a:cs typeface="Calibri" panose="020F0502020204030204" pitchFamily="34" charset="0"/>
              </a:rPr>
              <a:t> - </a:t>
            </a:r>
            <a:r>
              <a:rPr lang="en-US" altLang="zh-CN" sz="5400" b="1" dirty="0" err="1">
                <a:solidFill>
                  <a:srgbClr val="FF0000"/>
                </a:solidFill>
                <a:latin typeface="+mj-lt"/>
                <a:ea typeface="字魂17号-萌趣果冻体" panose="02000000000000000000" pitchFamily="2" charset="-122"/>
                <a:cs typeface="Calibri" panose="020F0502020204030204" pitchFamily="34" charset="0"/>
              </a:rPr>
              <a:t>ăp</a:t>
            </a:r>
            <a:endParaRPr lang="zh-CN" altLang="en-US" sz="5400" b="1" dirty="0">
              <a:solidFill>
                <a:srgbClr val="FF0000"/>
              </a:solidFill>
              <a:latin typeface="+mj-lt"/>
              <a:ea typeface="小白" panose="02010601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962073A-F55F-48F2-B6E5-25178B08D7B4}"/>
              </a:ext>
            </a:extLst>
          </p:cNvPr>
          <p:cNvSpPr/>
          <p:nvPr/>
        </p:nvSpPr>
        <p:spPr>
          <a:xfrm>
            <a:off x="2430562" y="3545172"/>
            <a:ext cx="2753881" cy="1844957"/>
          </a:xfrm>
          <a:prstGeom prst="ellipse">
            <a:avLst/>
          </a:prstGeom>
          <a:solidFill>
            <a:srgbClr val="FFFF99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72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ăm</a:t>
            </a:r>
            <a:endParaRPr lang="en-US" sz="7200" dirty="0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5097422-5FFB-41C0-9157-D7EF9C936974}"/>
              </a:ext>
            </a:extLst>
          </p:cNvPr>
          <p:cNvSpPr/>
          <p:nvPr/>
        </p:nvSpPr>
        <p:spPr>
          <a:xfrm>
            <a:off x="5771213" y="3545172"/>
            <a:ext cx="2908091" cy="1844957"/>
          </a:xfrm>
          <a:prstGeom prst="ellipse">
            <a:avLst/>
          </a:prstGeom>
          <a:solidFill>
            <a:srgbClr val="FFFF99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7200" dirty="0" err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ăp</a:t>
            </a:r>
            <a:endParaRPr lang="en-US" sz="7200" dirty="0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55541CE-963F-4985-A954-B5C70851C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77469"/>
            <a:ext cx="12192001" cy="636557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F210116-4BA1-4424-BE6D-C581176EA29E}"/>
              </a:ext>
            </a:extLst>
          </p:cNvPr>
          <p:cNvSpPr txBox="1">
            <a:spLocks/>
          </p:cNvSpPr>
          <p:nvPr/>
        </p:nvSpPr>
        <p:spPr>
          <a:xfrm>
            <a:off x="2703442" y="537058"/>
            <a:ext cx="6957391" cy="26567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i="1" dirty="0" err="1">
                <a:solidFill>
                  <a:srgbClr val="C00000"/>
                </a:solidFill>
                <a:latin typeface="UTM Avo" panose="02040603050506020204" pitchFamily="18" charset="0"/>
              </a:rPr>
              <a:t>Khởi</a:t>
            </a:r>
            <a:r>
              <a:rPr lang="en-US" sz="6600" i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6600" i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động</a:t>
            </a:r>
            <a:endParaRPr lang="en-US" sz="6600" i="1" dirty="0">
              <a:solidFill>
                <a:srgbClr val="C00000"/>
              </a:solidFill>
              <a:latin typeface="UTM Avo" panose="02040603050506020204" pitchFamily="18" charset="0"/>
            </a:endParaRPr>
          </a:p>
          <a:p>
            <a:pPr algn="ctr"/>
            <a:r>
              <a:rPr lang="en-US" sz="6600" i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4800" i="1" dirty="0">
                <a:solidFill>
                  <a:schemeClr val="bg2">
                    <a:lumMod val="10000"/>
                  </a:schemeClr>
                </a:solidFill>
                <a:latin typeface="UTM Avo" panose="02040603050506020204" pitchFamily="18" charset="0"/>
              </a:rPr>
              <a:t>BÀI HÁT</a:t>
            </a:r>
            <a:r>
              <a:rPr lang="en-US" sz="6600" i="1" dirty="0">
                <a:solidFill>
                  <a:schemeClr val="bg2">
                    <a:lumMod val="10000"/>
                  </a:schemeClr>
                </a:solidFill>
                <a:latin typeface="UTM Avo" panose="02040603050506020204" pitchFamily="18" charset="0"/>
              </a:rPr>
              <a:t>:</a:t>
            </a:r>
            <a:r>
              <a:rPr lang="en-US" sz="6600" i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6600" i="1" dirty="0" err="1">
                <a:solidFill>
                  <a:srgbClr val="00B050"/>
                </a:solidFill>
                <a:latin typeface="UTM Avo" panose="02040603050506020204" pitchFamily="18" charset="0"/>
              </a:rPr>
              <a:t>Bà</a:t>
            </a:r>
            <a:r>
              <a:rPr lang="en-US" sz="6600" i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6600" i="1" dirty="0" err="1">
                <a:solidFill>
                  <a:srgbClr val="00B050"/>
                </a:solidFill>
                <a:latin typeface="UTM Avo" panose="02040603050506020204" pitchFamily="18" charset="0"/>
              </a:rPr>
              <a:t>ơi</a:t>
            </a:r>
            <a:r>
              <a:rPr lang="en-US" sz="6600" i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6600" i="1" dirty="0" err="1">
                <a:solidFill>
                  <a:srgbClr val="00B050"/>
                </a:solidFill>
                <a:latin typeface="UTM Avo" panose="02040603050506020204" pitchFamily="18" charset="0"/>
              </a:rPr>
              <a:t>bà</a:t>
            </a:r>
            <a:endParaRPr lang="en-US" sz="6600" i="1" dirty="0">
              <a:solidFill>
                <a:srgbClr val="00B05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976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F6EBD0-3183-FC35-0776-E8ED1FF3F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7381" y="0"/>
            <a:ext cx="5357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528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FC1070A-6BF5-4B7F-8363-1761871C7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58" y="813765"/>
            <a:ext cx="9992138" cy="5620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hape 233">
            <a:extLst>
              <a:ext uri="{FF2B5EF4-FFF2-40B4-BE49-F238E27FC236}">
                <a16:creationId xmlns:a16="http://schemas.microsoft.com/office/drawing/2014/main" id="{B29369FC-01E8-4FAB-A739-4D5C5A57C2D7}"/>
              </a:ext>
            </a:extLst>
          </p:cNvPr>
          <p:cNvSpPr/>
          <p:nvPr/>
        </p:nvSpPr>
        <p:spPr>
          <a:xfrm>
            <a:off x="2956815" y="3183668"/>
            <a:ext cx="4087179" cy="728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4400" b="1" i="1" kern="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3. TẬP ĐỌC</a:t>
            </a:r>
            <a:endParaRPr sz="4400" b="1" i="1" kern="0" dirty="0">
              <a:ln>
                <a:solidFill>
                  <a:schemeClr val="bg1"/>
                </a:solidFill>
              </a:ln>
              <a:solidFill>
                <a:srgbClr val="C00000"/>
              </a:solidFill>
              <a:latin typeface="+mj-lt"/>
              <a:ea typeface="Cambria" panose="02040503050406030204" pitchFamily="18" charset="0"/>
              <a:cs typeface="Lato Regular"/>
              <a:sym typeface="Lato Regular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D6F1ED-FAE0-4E2C-B134-41F8A2FFE7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3" t="25798" r="50692" b="35169"/>
          <a:stretch/>
        </p:blipFill>
        <p:spPr>
          <a:xfrm>
            <a:off x="8609770" y="0"/>
            <a:ext cx="3343690" cy="201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60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B66BDCB7-E1C2-4FE7-9DF1-47F0707C7C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225"/>
            <a:ext cx="12192000" cy="63877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9E424D-DA1C-48B8-B4A8-FA5028B729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1" t="34701" r="9711" b="4155"/>
          <a:stretch/>
        </p:blipFill>
        <p:spPr>
          <a:xfrm>
            <a:off x="2027586" y="1192700"/>
            <a:ext cx="8574985" cy="4772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F5BDCFC-0F3A-4E3E-8505-D4240C05A8B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2" t="6273" r="7393" b="4156"/>
          <a:stretch/>
        </p:blipFill>
        <p:spPr>
          <a:xfrm>
            <a:off x="1944434" y="332324"/>
            <a:ext cx="8880610" cy="6493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252BF1-94C8-44D2-AC1B-81A30E13439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t="1859" r="80954" b="92920"/>
          <a:stretch/>
        </p:blipFill>
        <p:spPr>
          <a:xfrm>
            <a:off x="26508" y="496951"/>
            <a:ext cx="2102543" cy="617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A69EBD6-D234-4617-8BB5-5DB614AF6A50}"/>
              </a:ext>
            </a:extLst>
          </p:cNvPr>
          <p:cNvCxnSpPr>
            <a:cxnSpLocks/>
          </p:cNvCxnSpPr>
          <p:nvPr/>
        </p:nvCxnSpPr>
        <p:spPr>
          <a:xfrm>
            <a:off x="5322405" y="873601"/>
            <a:ext cx="12191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D6121C4-C582-E1CB-0BB0-2FCA4BECE2AE}"/>
              </a:ext>
            </a:extLst>
          </p:cNvPr>
          <p:cNvSpPr txBox="1"/>
          <p:nvPr/>
        </p:nvSpPr>
        <p:spPr>
          <a:xfrm>
            <a:off x="8913091" y="471055"/>
            <a:ext cx="1477818" cy="52322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S/69</a:t>
            </a:r>
            <a:endParaRPr lang="vi-VN" sz="2800" b="1" dirty="0">
              <a:solidFill>
                <a:schemeClr val="tx1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5C6FBFF-0A91-A597-EAC8-C3B850CDF557}"/>
              </a:ext>
            </a:extLst>
          </p:cNvPr>
          <p:cNvCxnSpPr>
            <a:cxnSpLocks/>
          </p:cNvCxnSpPr>
          <p:nvPr/>
        </p:nvCxnSpPr>
        <p:spPr>
          <a:xfrm>
            <a:off x="5966691" y="1400074"/>
            <a:ext cx="5749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FF37C04-7EED-4E68-F2D9-14B441792C38}"/>
              </a:ext>
            </a:extLst>
          </p:cNvPr>
          <p:cNvCxnSpPr>
            <a:cxnSpLocks/>
          </p:cNvCxnSpPr>
          <p:nvPr/>
        </p:nvCxnSpPr>
        <p:spPr>
          <a:xfrm>
            <a:off x="6807200" y="1834183"/>
            <a:ext cx="7943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CB4DA7A-0259-AE4D-EF67-9055AECF1A5F}"/>
              </a:ext>
            </a:extLst>
          </p:cNvPr>
          <p:cNvCxnSpPr>
            <a:cxnSpLocks/>
          </p:cNvCxnSpPr>
          <p:nvPr/>
        </p:nvCxnSpPr>
        <p:spPr>
          <a:xfrm>
            <a:off x="7712364" y="1368512"/>
            <a:ext cx="7943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85B8E13-368E-06C9-683D-1A01291B39D3}"/>
              </a:ext>
            </a:extLst>
          </p:cNvPr>
          <p:cNvCxnSpPr>
            <a:cxnSpLocks/>
          </p:cNvCxnSpPr>
          <p:nvPr/>
        </p:nvCxnSpPr>
        <p:spPr>
          <a:xfrm>
            <a:off x="5606473" y="1400074"/>
            <a:ext cx="7943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9A591B8-AC20-7557-EE6C-ADF3219E9145}"/>
              </a:ext>
            </a:extLst>
          </p:cNvPr>
          <p:cNvCxnSpPr>
            <a:cxnSpLocks/>
          </p:cNvCxnSpPr>
          <p:nvPr/>
        </p:nvCxnSpPr>
        <p:spPr>
          <a:xfrm>
            <a:off x="10030717" y="1400074"/>
            <a:ext cx="360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81347E6-41DA-F663-3920-4DF3FEFC51B9}"/>
              </a:ext>
            </a:extLst>
          </p:cNvPr>
          <p:cNvCxnSpPr>
            <a:cxnSpLocks/>
          </p:cNvCxnSpPr>
          <p:nvPr/>
        </p:nvCxnSpPr>
        <p:spPr>
          <a:xfrm>
            <a:off x="2706255" y="1806474"/>
            <a:ext cx="7943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0D61C19-CC78-7560-8B4A-CF6286E2A0D4}"/>
              </a:ext>
            </a:extLst>
          </p:cNvPr>
          <p:cNvCxnSpPr>
            <a:cxnSpLocks/>
          </p:cNvCxnSpPr>
          <p:nvPr/>
        </p:nvCxnSpPr>
        <p:spPr>
          <a:xfrm>
            <a:off x="8506691" y="1834183"/>
            <a:ext cx="5357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BF7232F-9C46-D5EC-778B-7CC1812C40B1}"/>
              </a:ext>
            </a:extLst>
          </p:cNvPr>
          <p:cNvCxnSpPr>
            <a:cxnSpLocks/>
          </p:cNvCxnSpPr>
          <p:nvPr/>
        </p:nvCxnSpPr>
        <p:spPr>
          <a:xfrm>
            <a:off x="6096000" y="2277529"/>
            <a:ext cx="4456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24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FFC1CD0-B770-427D-9FD4-DB57FC101D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225"/>
            <a:ext cx="12192000" cy="63877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98CF814-34CE-4A75-8DE1-0CC5A0A21E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2" t="6273" r="7393" b="4156"/>
          <a:stretch/>
        </p:blipFill>
        <p:spPr>
          <a:xfrm>
            <a:off x="1987001" y="364495"/>
            <a:ext cx="8880610" cy="6493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252BF1-94C8-44D2-AC1B-81A30E13439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t="1859" r="80954" b="92920"/>
          <a:stretch/>
        </p:blipFill>
        <p:spPr>
          <a:xfrm>
            <a:off x="0" y="416956"/>
            <a:ext cx="1987001" cy="583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Cloud 28">
            <a:extLst>
              <a:ext uri="{FF2B5EF4-FFF2-40B4-BE49-F238E27FC236}">
                <a16:creationId xmlns:a16="http://schemas.microsoft.com/office/drawing/2014/main" id="{0F420AAF-1FC7-4DF4-8ABF-CB5E7F19CFEE}"/>
              </a:ext>
            </a:extLst>
          </p:cNvPr>
          <p:cNvSpPr/>
          <p:nvPr/>
        </p:nvSpPr>
        <p:spPr>
          <a:xfrm>
            <a:off x="2360894" y="836468"/>
            <a:ext cx="424234" cy="256044"/>
          </a:xfrm>
          <a:prstGeom prst="cloud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0" name="Cloud 29">
            <a:extLst>
              <a:ext uri="{FF2B5EF4-FFF2-40B4-BE49-F238E27FC236}">
                <a16:creationId xmlns:a16="http://schemas.microsoft.com/office/drawing/2014/main" id="{B3514896-2725-4E1D-B13A-6F169AA4DF4F}"/>
              </a:ext>
            </a:extLst>
          </p:cNvPr>
          <p:cNvSpPr/>
          <p:nvPr/>
        </p:nvSpPr>
        <p:spPr>
          <a:xfrm>
            <a:off x="4269034" y="752158"/>
            <a:ext cx="424234" cy="340354"/>
          </a:xfrm>
          <a:prstGeom prst="cloud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1" name="Cloud 30">
            <a:extLst>
              <a:ext uri="{FF2B5EF4-FFF2-40B4-BE49-F238E27FC236}">
                <a16:creationId xmlns:a16="http://schemas.microsoft.com/office/drawing/2014/main" id="{9A3D3428-D27A-47BF-9906-36A6F4430435}"/>
              </a:ext>
            </a:extLst>
          </p:cNvPr>
          <p:cNvSpPr/>
          <p:nvPr/>
        </p:nvSpPr>
        <p:spPr>
          <a:xfrm>
            <a:off x="6630246" y="899627"/>
            <a:ext cx="424233" cy="256044"/>
          </a:xfrm>
          <a:prstGeom prst="cloud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32" name="Cloud 31">
            <a:extLst>
              <a:ext uri="{FF2B5EF4-FFF2-40B4-BE49-F238E27FC236}">
                <a16:creationId xmlns:a16="http://schemas.microsoft.com/office/drawing/2014/main" id="{7AD03773-1192-4828-9755-02A6DBF0897E}"/>
              </a:ext>
            </a:extLst>
          </p:cNvPr>
          <p:cNvSpPr/>
          <p:nvPr/>
        </p:nvSpPr>
        <p:spPr>
          <a:xfrm>
            <a:off x="4312950" y="1387239"/>
            <a:ext cx="424234" cy="207832"/>
          </a:xfrm>
          <a:prstGeom prst="cloud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33" name="Cloud 32">
            <a:extLst>
              <a:ext uri="{FF2B5EF4-FFF2-40B4-BE49-F238E27FC236}">
                <a16:creationId xmlns:a16="http://schemas.microsoft.com/office/drawing/2014/main" id="{A05A8134-DBDB-45CF-81AA-E8E5C6EB954F}"/>
              </a:ext>
            </a:extLst>
          </p:cNvPr>
          <p:cNvSpPr/>
          <p:nvPr/>
        </p:nvSpPr>
        <p:spPr>
          <a:xfrm>
            <a:off x="1989838" y="1826500"/>
            <a:ext cx="371056" cy="207832"/>
          </a:xfrm>
          <a:prstGeom prst="cloud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>
                <a:ln/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BC1F2195-A126-4F74-9CB5-BDC9A483A935}"/>
              </a:ext>
            </a:extLst>
          </p:cNvPr>
          <p:cNvSpPr/>
          <p:nvPr/>
        </p:nvSpPr>
        <p:spPr>
          <a:xfrm>
            <a:off x="2264637" y="730574"/>
            <a:ext cx="520491" cy="383521"/>
          </a:xfrm>
          <a:prstGeom prst="cloud">
            <a:avLst/>
          </a:prstGeom>
          <a:solidFill>
            <a:srgbClr val="FFFF00"/>
          </a:solidFill>
          <a:ln>
            <a:solidFill>
              <a:srgbClr val="F5A1D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585ABC7F-D6B3-4BF7-B80B-96D063A23042}"/>
              </a:ext>
            </a:extLst>
          </p:cNvPr>
          <p:cNvSpPr/>
          <p:nvPr/>
        </p:nvSpPr>
        <p:spPr>
          <a:xfrm>
            <a:off x="6493044" y="793102"/>
            <a:ext cx="520491" cy="383521"/>
          </a:xfrm>
          <a:prstGeom prst="cloud">
            <a:avLst/>
          </a:prstGeom>
          <a:solidFill>
            <a:srgbClr val="FFFF00"/>
          </a:solidFill>
          <a:ln>
            <a:solidFill>
              <a:srgbClr val="F5A1D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/>
                <a:solidFill>
                  <a:srgbClr val="0070C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0868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6C64B34-9F07-4461-B3B9-3BC519B5B9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225"/>
            <a:ext cx="12192000" cy="63877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DE5F4E-5306-4DF0-9B88-19A313332D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8" t="6777" r="73292" b="79300"/>
          <a:stretch/>
        </p:blipFill>
        <p:spPr>
          <a:xfrm>
            <a:off x="119269" y="470225"/>
            <a:ext cx="2517913" cy="66221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5A1D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5B81F1E-466A-4587-989A-115F45D258E5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4248410" y="2998002"/>
            <a:ext cx="1699839" cy="11450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5B3953-E5B3-4F25-905D-0480434F4856}"/>
              </a:ext>
            </a:extLst>
          </p:cNvPr>
          <p:cNvCxnSpPr>
            <a:cxnSpLocks/>
          </p:cNvCxnSpPr>
          <p:nvPr/>
        </p:nvCxnSpPr>
        <p:spPr>
          <a:xfrm>
            <a:off x="4439478" y="4299043"/>
            <a:ext cx="1802296" cy="10813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3F0BDD6-A01A-4BFE-96AF-58D57F7BB3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3" t="21020" r="55646" b="12110"/>
          <a:stretch/>
        </p:blipFill>
        <p:spPr>
          <a:xfrm>
            <a:off x="119269" y="2552766"/>
            <a:ext cx="4469543" cy="3180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3A8B74-9521-4074-B27C-199E7E19B5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24" t="20505" r="5300" b="12625"/>
          <a:stretch/>
        </p:blipFill>
        <p:spPr>
          <a:xfrm>
            <a:off x="5948249" y="2552766"/>
            <a:ext cx="5635437" cy="3180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8CEF52F-3A21-4DF8-8133-617E690BD407}"/>
              </a:ext>
            </a:extLst>
          </p:cNvPr>
          <p:cNvCxnSpPr>
            <a:cxnSpLocks/>
          </p:cNvCxnSpPr>
          <p:nvPr/>
        </p:nvCxnSpPr>
        <p:spPr>
          <a:xfrm flipV="1">
            <a:off x="4388249" y="3313043"/>
            <a:ext cx="1853525" cy="19933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0445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AA8EEE-1B7F-4536-8CBA-9FD66BAED2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59" y="735957"/>
            <a:ext cx="10484534" cy="53860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5F27012A-759A-4909-8EDA-B791B466485B}"/>
              </a:ext>
            </a:extLst>
          </p:cNvPr>
          <p:cNvSpPr/>
          <p:nvPr/>
        </p:nvSpPr>
        <p:spPr>
          <a:xfrm>
            <a:off x="1265464" y="1650469"/>
            <a:ext cx="4892770" cy="2890918"/>
          </a:xfrm>
          <a:prstGeom prst="cloudCallout">
            <a:avLst>
              <a:gd name="adj1" fmla="val 72190"/>
              <a:gd name="adj2" fmla="val 8691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hape 233">
            <a:extLst>
              <a:ext uri="{FF2B5EF4-FFF2-40B4-BE49-F238E27FC236}">
                <a16:creationId xmlns:a16="http://schemas.microsoft.com/office/drawing/2014/main" id="{A82AA788-0D30-40D3-AB07-B03316EEA7E9}"/>
              </a:ext>
            </a:extLst>
          </p:cNvPr>
          <p:cNvSpPr/>
          <p:nvPr/>
        </p:nvSpPr>
        <p:spPr>
          <a:xfrm>
            <a:off x="853733" y="1999266"/>
            <a:ext cx="5487407" cy="1417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6600" i="1" kern="0" dirty="0" err="1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Dặn</a:t>
            </a:r>
            <a:r>
              <a:rPr lang="en-US" sz="6600" i="1" kern="0" dirty="0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lang="en-US" sz="6600" i="1" kern="0" dirty="0" err="1">
                <a:solidFill>
                  <a:srgbClr val="FF0000"/>
                </a:solidFill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dò</a:t>
            </a:r>
            <a:endParaRPr sz="6600" i="1" kern="0" dirty="0">
              <a:solidFill>
                <a:srgbClr val="FF0000"/>
              </a:solidFill>
              <a:latin typeface="+mj-lt"/>
              <a:ea typeface="Cambria" panose="02040503050406030204" pitchFamily="18" charset="0"/>
              <a:cs typeface="Lato Regular"/>
              <a:sym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95421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848051" y="3149634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27247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5199</TotalTime>
  <Words>40</Words>
  <Application>Microsoft Office PowerPoint</Application>
  <PresentationFormat>Widescreen</PresentationFormat>
  <Paragraphs>16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thuongthao2010@gmail.com</cp:lastModifiedBy>
  <cp:revision>70</cp:revision>
  <dcterms:created xsi:type="dcterms:W3CDTF">2021-11-01T08:16:43Z</dcterms:created>
  <dcterms:modified xsi:type="dcterms:W3CDTF">2025-10-26T10:33:01Z</dcterms:modified>
</cp:coreProperties>
</file>