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7" r:id="rId2"/>
    <p:sldId id="257" r:id="rId3"/>
    <p:sldId id="268" r:id="rId4"/>
    <p:sldId id="307" r:id="rId5"/>
    <p:sldId id="265" r:id="rId6"/>
    <p:sldId id="309" r:id="rId7"/>
    <p:sldId id="308" r:id="rId8"/>
    <p:sldId id="322" r:id="rId9"/>
    <p:sldId id="316" r:id="rId10"/>
    <p:sldId id="272" r:id="rId11"/>
    <p:sldId id="27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D6EEFE"/>
    <a:srgbClr val="D3F0FE"/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ongthao2010@gmail.com" userId="2a6fb95498885ee5" providerId="LiveId" clId="{9AFE4B84-2679-4851-9767-12B76AB766C4}"/>
    <pc:docChg chg="custSel delSld modSld">
      <pc:chgData name="thuongthao2010@gmail.com" userId="2a6fb95498885ee5" providerId="LiveId" clId="{9AFE4B84-2679-4851-9767-12B76AB766C4}" dt="2025-10-26T10:31:13.221" v="30" actId="1076"/>
      <pc:docMkLst>
        <pc:docMk/>
      </pc:docMkLst>
      <pc:sldChg chg="modSp mod">
        <pc:chgData name="thuongthao2010@gmail.com" userId="2a6fb95498885ee5" providerId="LiveId" clId="{9AFE4B84-2679-4851-9767-12B76AB766C4}" dt="2025-10-26T10:31:13.221" v="30" actId="1076"/>
        <pc:sldMkLst>
          <pc:docMk/>
          <pc:sldMk cId="1394784353" sldId="259"/>
        </pc:sldMkLst>
        <pc:spChg chg="mod">
          <ac:chgData name="thuongthao2010@gmail.com" userId="2a6fb95498885ee5" providerId="LiveId" clId="{9AFE4B84-2679-4851-9767-12B76AB766C4}" dt="2025-10-26T10:31:13.221" v="30" actId="1076"/>
          <ac:spMkLst>
            <pc:docMk/>
            <pc:sldMk cId="1394784353" sldId="259"/>
            <ac:spMk id="5" creationId="{00000000-0000-0000-0000-000000000000}"/>
          </ac:spMkLst>
        </pc:spChg>
      </pc:sldChg>
      <pc:sldChg chg="del">
        <pc:chgData name="thuongthao2010@gmail.com" userId="2a6fb95498885ee5" providerId="LiveId" clId="{9AFE4B84-2679-4851-9767-12B76AB766C4}" dt="2025-10-26T10:30:49.273" v="22" actId="2696"/>
        <pc:sldMkLst>
          <pc:docMk/>
          <pc:sldMk cId="1095870273" sldId="262"/>
        </pc:sldMkLst>
      </pc:sldChg>
      <pc:sldChg chg="del">
        <pc:chgData name="thuongthao2010@gmail.com" userId="2a6fb95498885ee5" providerId="LiveId" clId="{9AFE4B84-2679-4851-9767-12B76AB766C4}" dt="2025-10-26T10:30:35.577" v="18" actId="2696"/>
        <pc:sldMkLst>
          <pc:docMk/>
          <pc:sldMk cId="1283734458" sldId="263"/>
        </pc:sldMkLst>
      </pc:sldChg>
      <pc:sldChg chg="del">
        <pc:chgData name="thuongthao2010@gmail.com" userId="2a6fb95498885ee5" providerId="LiveId" clId="{9AFE4B84-2679-4851-9767-12B76AB766C4}" dt="2025-10-26T10:30:50.927" v="23" actId="2696"/>
        <pc:sldMkLst>
          <pc:docMk/>
          <pc:sldMk cId="943268022" sldId="266"/>
        </pc:sldMkLst>
      </pc:sldChg>
      <pc:sldChg chg="del">
        <pc:chgData name="thuongthao2010@gmail.com" userId="2a6fb95498885ee5" providerId="LiveId" clId="{9AFE4B84-2679-4851-9767-12B76AB766C4}" dt="2025-10-26T10:30:42.141" v="20" actId="2696"/>
        <pc:sldMkLst>
          <pc:docMk/>
          <pc:sldMk cId="4047462697" sldId="274"/>
        </pc:sldMkLst>
      </pc:sldChg>
      <pc:sldChg chg="modSp del mod">
        <pc:chgData name="thuongthao2010@gmail.com" userId="2a6fb95498885ee5" providerId="LiveId" clId="{9AFE4B84-2679-4851-9767-12B76AB766C4}" dt="2025-10-26T10:30:30.706" v="17" actId="2696"/>
        <pc:sldMkLst>
          <pc:docMk/>
          <pc:sldMk cId="3205638734" sldId="276"/>
        </pc:sldMkLst>
        <pc:spChg chg="mod">
          <ac:chgData name="thuongthao2010@gmail.com" userId="2a6fb95498885ee5" providerId="LiveId" clId="{9AFE4B84-2679-4851-9767-12B76AB766C4}" dt="2025-10-26T10:30:27.072" v="15" actId="20577"/>
          <ac:spMkLst>
            <pc:docMk/>
            <pc:sldMk cId="3205638734" sldId="276"/>
            <ac:spMk id="17" creationId="{00000000-0000-0000-0000-000000000000}"/>
          </ac:spMkLst>
        </pc:spChg>
        <pc:spChg chg="mod">
          <ac:chgData name="thuongthao2010@gmail.com" userId="2a6fb95498885ee5" providerId="LiveId" clId="{9AFE4B84-2679-4851-9767-12B76AB766C4}" dt="2025-10-26T10:30:28.199" v="16" actId="20577"/>
          <ac:spMkLst>
            <pc:docMk/>
            <pc:sldMk cId="3205638734" sldId="276"/>
            <ac:spMk id="19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0-26T10:30:21.081" v="14" actId="21"/>
        <pc:sldMkLst>
          <pc:docMk/>
          <pc:sldMk cId="491439041" sldId="307"/>
        </pc:sldMkLst>
        <pc:spChg chg="del mod">
          <ac:chgData name="thuongthao2010@gmail.com" userId="2a6fb95498885ee5" providerId="LiveId" clId="{9AFE4B84-2679-4851-9767-12B76AB766C4}" dt="2025-10-26T10:30:21.081" v="14" actId="21"/>
          <ac:spMkLst>
            <pc:docMk/>
            <pc:sldMk cId="491439041" sldId="307"/>
            <ac:spMk id="17" creationId="{BAFC42A9-BF36-4BFC-BB5E-9F227FB91BEA}"/>
          </ac:spMkLst>
        </pc:spChg>
      </pc:sldChg>
      <pc:sldChg chg="del">
        <pc:chgData name="thuongthao2010@gmail.com" userId="2a6fb95498885ee5" providerId="LiveId" clId="{9AFE4B84-2679-4851-9767-12B76AB766C4}" dt="2025-10-26T10:30:04.145" v="12" actId="2696"/>
        <pc:sldMkLst>
          <pc:docMk/>
          <pc:sldMk cId="1633251967" sldId="312"/>
        </pc:sldMkLst>
      </pc:sldChg>
      <pc:sldChg chg="modSp mod">
        <pc:chgData name="thuongthao2010@gmail.com" userId="2a6fb95498885ee5" providerId="LiveId" clId="{9AFE4B84-2679-4851-9767-12B76AB766C4}" dt="2025-10-26T10:27:09.136" v="6" actId="20577"/>
        <pc:sldMkLst>
          <pc:docMk/>
          <pc:sldMk cId="10667124" sldId="317"/>
        </pc:sldMkLst>
        <pc:spChg chg="mod">
          <ac:chgData name="thuongthao2010@gmail.com" userId="2a6fb95498885ee5" providerId="LiveId" clId="{9AFE4B84-2679-4851-9767-12B76AB766C4}" dt="2025-10-26T10:27:09.136" v="6" actId="20577"/>
          <ac:spMkLst>
            <pc:docMk/>
            <pc:sldMk cId="10667124" sldId="317"/>
            <ac:spMk id="10" creationId="{00000000-0000-0000-0000-000000000000}"/>
          </ac:spMkLst>
        </pc:spChg>
      </pc:sldChg>
      <pc:sldChg chg="del">
        <pc:chgData name="thuongthao2010@gmail.com" userId="2a6fb95498885ee5" providerId="LiveId" clId="{9AFE4B84-2679-4851-9767-12B76AB766C4}" dt="2025-10-26T10:30:47.197" v="21" actId="2696"/>
        <pc:sldMkLst>
          <pc:docMk/>
          <pc:sldMk cId="989948606" sldId="319"/>
        </pc:sldMkLst>
      </pc:sldChg>
      <pc:sldChg chg="del">
        <pc:chgData name="thuongthao2010@gmail.com" userId="2a6fb95498885ee5" providerId="LiveId" clId="{9AFE4B84-2679-4851-9767-12B76AB766C4}" dt="2025-10-26T10:29:33.793" v="7" actId="2696"/>
        <pc:sldMkLst>
          <pc:docMk/>
          <pc:sldMk cId="4261553838" sldId="321"/>
        </pc:sldMkLst>
      </pc:sldChg>
      <pc:sldChg chg="modNotes">
        <pc:chgData name="thuongthao2010@gmail.com" userId="2a6fb95498885ee5" providerId="LiveId" clId="{9AFE4B84-2679-4851-9767-12B76AB766C4}" dt="2025-10-26T10:31:03.567" v="27"/>
        <pc:sldMkLst>
          <pc:docMk/>
          <pc:sldMk cId="3146829293" sldId="322"/>
        </pc:sldMkLst>
      </pc:sldChg>
      <pc:sldChg chg="del">
        <pc:chgData name="thuongthao2010@gmail.com" userId="2a6fb95498885ee5" providerId="LiveId" clId="{9AFE4B84-2679-4851-9767-12B76AB766C4}" dt="2025-10-26T10:30:02.249" v="11" actId="2696"/>
        <pc:sldMkLst>
          <pc:docMk/>
          <pc:sldMk cId="308294527" sldId="323"/>
        </pc:sldMkLst>
      </pc:sldChg>
      <pc:sldChg chg="del">
        <pc:chgData name="thuongthao2010@gmail.com" userId="2a6fb95498885ee5" providerId="LiveId" clId="{9AFE4B84-2679-4851-9767-12B76AB766C4}" dt="2025-10-26T10:29:59.521" v="10" actId="2696"/>
        <pc:sldMkLst>
          <pc:docMk/>
          <pc:sldMk cId="3394197186" sldId="324"/>
        </pc:sldMkLst>
      </pc:sldChg>
      <pc:sldChg chg="modSp del mod">
        <pc:chgData name="thuongthao2010@gmail.com" userId="2a6fb95498885ee5" providerId="LiveId" clId="{9AFE4B84-2679-4851-9767-12B76AB766C4}" dt="2025-10-26T10:29:55.525" v="9" actId="2696"/>
        <pc:sldMkLst>
          <pc:docMk/>
          <pc:sldMk cId="134878715" sldId="325"/>
        </pc:sldMkLst>
        <pc:spChg chg="mod">
          <ac:chgData name="thuongthao2010@gmail.com" userId="2a6fb95498885ee5" providerId="LiveId" clId="{9AFE4B84-2679-4851-9767-12B76AB766C4}" dt="2025-10-26T10:29:51.779" v="8" actId="2711"/>
          <ac:spMkLst>
            <pc:docMk/>
            <pc:sldMk cId="134878715" sldId="325"/>
            <ac:spMk id="7" creationId="{00000000-0000-0000-0000-000000000000}"/>
          </ac:spMkLst>
        </pc:spChg>
      </pc:sldChg>
      <pc:sldChg chg="del">
        <pc:chgData name="thuongthao2010@gmail.com" userId="2a6fb95498885ee5" providerId="LiveId" clId="{9AFE4B84-2679-4851-9767-12B76AB766C4}" dt="2025-10-26T10:31:00.563" v="25" actId="2696"/>
        <pc:sldMkLst>
          <pc:docMk/>
          <pc:sldMk cId="4275904135" sldId="326"/>
        </pc:sldMkLst>
      </pc:sldChg>
      <pc:sldChg chg="del">
        <pc:chgData name="thuongthao2010@gmail.com" userId="2a6fb95498885ee5" providerId="LiveId" clId="{9AFE4B84-2679-4851-9767-12B76AB766C4}" dt="2025-10-26T10:30:58.517" v="24" actId="2696"/>
        <pc:sldMkLst>
          <pc:docMk/>
          <pc:sldMk cId="2306713313" sldId="327"/>
        </pc:sldMkLst>
      </pc:sldChg>
      <pc:sldChg chg="del">
        <pc:chgData name="thuongthao2010@gmail.com" userId="2a6fb95498885ee5" providerId="LiveId" clId="{9AFE4B84-2679-4851-9767-12B76AB766C4}" dt="2025-10-26T10:31:03.567" v="26" actId="2696"/>
        <pc:sldMkLst>
          <pc:docMk/>
          <pc:sldMk cId="1084915930" sldId="328"/>
        </pc:sldMkLst>
      </pc:sldChg>
      <pc:sldChg chg="del">
        <pc:chgData name="thuongthao2010@gmail.com" userId="2a6fb95498885ee5" providerId="LiveId" clId="{9AFE4B84-2679-4851-9767-12B76AB766C4}" dt="2025-10-26T10:31:05.783" v="28" actId="2696"/>
        <pc:sldMkLst>
          <pc:docMk/>
          <pc:sldMk cId="1009990497" sldId="329"/>
        </pc:sldMkLst>
      </pc:sldChg>
      <pc:sldChg chg="del">
        <pc:chgData name="thuongthao2010@gmail.com" userId="2a6fb95498885ee5" providerId="LiveId" clId="{9AFE4B84-2679-4851-9767-12B76AB766C4}" dt="2025-10-26T10:31:08.667" v="29" actId="2696"/>
        <pc:sldMkLst>
          <pc:docMk/>
          <pc:sldMk cId="2655242161" sldId="330"/>
        </pc:sldMkLst>
      </pc:sldChg>
      <pc:sldChg chg="del">
        <pc:chgData name="thuongthao2010@gmail.com" userId="2a6fb95498885ee5" providerId="LiveId" clId="{9AFE4B84-2679-4851-9767-12B76AB766C4}" dt="2025-10-26T10:30:37.767" v="19" actId="2696"/>
        <pc:sldMkLst>
          <pc:docMk/>
          <pc:sldMk cId="3042197318" sldId="331"/>
        </pc:sldMkLst>
      </pc:sldChg>
      <pc:sldMasterChg chg="delSldLayout">
        <pc:chgData name="thuongthao2010@gmail.com" userId="2a6fb95498885ee5" providerId="LiveId" clId="{9AFE4B84-2679-4851-9767-12B76AB766C4}" dt="2025-10-26T10:31:03.567" v="26" actId="2696"/>
        <pc:sldMasterMkLst>
          <pc:docMk/>
          <pc:sldMasterMk cId="7978207" sldId="2147483648"/>
        </pc:sldMasterMkLst>
        <pc:sldLayoutChg chg="del">
          <pc:chgData name="thuongthao2010@gmail.com" userId="2a6fb95498885ee5" providerId="LiveId" clId="{9AFE4B84-2679-4851-9767-12B76AB766C4}" dt="2025-10-26T10:31:03.567" v="26" actId="2696"/>
          <pc:sldLayoutMkLst>
            <pc:docMk/>
            <pc:sldMasterMk cId="7978207" sldId="2147483648"/>
            <pc:sldLayoutMk cId="796523802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D2853-A80B-43FB-BE14-C06A2DB1F92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FDF2-3754-44FF-99DF-66823DCB6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5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5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84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7812"/>
            <a:ext cx="9144000" cy="73635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14" y="5492733"/>
            <a:ext cx="2392404" cy="20033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71" y="260441"/>
            <a:ext cx="2380699" cy="25702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646357"/>
            <a:ext cx="2699414" cy="20999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41" y="1545553"/>
            <a:ext cx="1271482" cy="1621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5901" y="425179"/>
            <a:ext cx="9431885" cy="553997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1500" b="1" dirty="0" err="1">
                <a:solidFill>
                  <a:srgbClr val="7030A0"/>
                </a:solidFill>
                <a:latin typeface=".VnAvant" pitchFamily="34" charset="0"/>
              </a:rPr>
              <a:t>B</a:t>
            </a:r>
            <a:r>
              <a:rPr lang="en-US" sz="11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11500" b="1" dirty="0">
                <a:solidFill>
                  <a:srgbClr val="7030A0"/>
                </a:solidFill>
                <a:latin typeface=".VnAvant" pitchFamily="34" charset="0"/>
              </a:rPr>
              <a:t> 40: </a:t>
            </a:r>
            <a:r>
              <a:rPr lang="en-US" sz="2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âp</a:t>
            </a:r>
            <a:endParaRPr lang="en-US" sz="2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15163" y="117564"/>
            <a:ext cx="3959401" cy="2625636"/>
            <a:chOff x="4036340" y="35415"/>
            <a:chExt cx="4342085" cy="1554564"/>
          </a:xfrm>
        </p:grpSpPr>
        <p:sp>
          <p:nvSpPr>
            <p:cNvPr id="5" name="Rounded Rectangle 4"/>
            <p:cNvSpPr/>
            <p:nvPr/>
          </p:nvSpPr>
          <p:spPr>
            <a:xfrm>
              <a:off x="5172891" y="732440"/>
              <a:ext cx="3205534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5.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0" i="0" u="none" strike="noStrike" kern="1200" baseline="0" dirty="0" err="1">
                  <a:solidFill>
                    <a:srgbClr val="0000FF"/>
                  </a:solidFill>
                  <a:latin typeface="VNI-Avo" pitchFamily="2" charset="0"/>
                </a:rPr>
                <a:t>Taäp</a:t>
              </a:r>
              <a:r>
                <a:rPr lang="en-US" sz="3600" b="0" i="0" u="none" strike="noStrike" kern="1200" baseline="0" dirty="0">
                  <a:solidFill>
                    <a:srgbClr val="0000FF"/>
                  </a:solidFill>
                  <a:latin typeface="VNI-Avo" pitchFamily="2" charset="0"/>
                </a:rPr>
                <a:t> </a:t>
              </a:r>
              <a:r>
                <a:rPr lang="en-US" sz="3600" b="0" i="0" u="none" strike="noStrike" kern="1200" baseline="0" dirty="0" err="1">
                  <a:solidFill>
                    <a:srgbClr val="0000FF"/>
                  </a:solidFill>
                  <a:latin typeface="VNI-Avo" pitchFamily="2" charset="0"/>
                </a:rPr>
                <a:t>vieát</a:t>
              </a:r>
              <a:endParaRPr lang="en-US" sz="36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6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6073" r="17533" b="57065"/>
          <a:stretch/>
        </p:blipFill>
        <p:spPr>
          <a:xfrm>
            <a:off x="0" y="2458824"/>
            <a:ext cx="12192000" cy="39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12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âm â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589343" y="41174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4" y="2226948"/>
            <a:ext cx="3436206" cy="3436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9910" y="3826160"/>
            <a:ext cx="5657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Conestoga" panose="02040603050506020204" pitchFamily="18" charset="0"/>
              </a:rPr>
              <a:t>THANK  YOU</a:t>
            </a:r>
          </a:p>
        </p:txBody>
      </p:sp>
      <p:pic>
        <p:nvPicPr>
          <p:cNvPr id="23" name="EmHocNhac-XuanNghi-2624053 00_01_31-00_03_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3238" y="4533718"/>
            <a:ext cx="457200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2611" y="779172"/>
            <a:ext cx="10277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47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7209" y="581758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80" y="2240925"/>
            <a:ext cx="7872605" cy="44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9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8" y="0"/>
            <a:ext cx="10287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8089" y="3193961"/>
            <a:ext cx="451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7030A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6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763ECC-7834-4DE4-B4E1-C78A81BA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945" y="652073"/>
            <a:ext cx="4056503" cy="4943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8AA6C-DE50-40B1-9179-F8A14F70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448" y="1923950"/>
            <a:ext cx="3276002" cy="3605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495718-DF80-41B6-9099-6056E311B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191" y="1923950"/>
            <a:ext cx="2474694" cy="3475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58BEDF-7106-46C4-93E2-5A7F3EED4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81" y="1874255"/>
            <a:ext cx="2639493" cy="36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6140" r="26104" b="58030"/>
          <a:stretch/>
        </p:blipFill>
        <p:spPr>
          <a:xfrm>
            <a:off x="11560" y="475386"/>
            <a:ext cx="11435939" cy="2240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880" y="2190645"/>
            <a:ext cx="2689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nấm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3977" y="1999536"/>
            <a:ext cx="2596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mầm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064" y="5041881"/>
            <a:ext cx="387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tập múa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5397" y="5111541"/>
            <a:ext cx="4357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sâm cầm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9858" y="2212353"/>
            <a:ext cx="16017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15397" y="1999536"/>
            <a:ext cx="16017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70530" y="5111541"/>
            <a:ext cx="16017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69443" y="5098976"/>
            <a:ext cx="16017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1358" y="5031298"/>
            <a:ext cx="13708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71962-2F55-4373-989F-DC1C92F4376E}"/>
              </a:ext>
            </a:extLst>
          </p:cNvPr>
          <p:cNvSpPr/>
          <p:nvPr/>
        </p:nvSpPr>
        <p:spPr>
          <a:xfrm>
            <a:off x="-19339" y="164603"/>
            <a:ext cx="100094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2.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Tieáng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naøo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coù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vaàn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aâm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?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Tieáng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naøo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coù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vaàn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aâp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59903" r="26104" b="15024"/>
          <a:stretch/>
        </p:blipFill>
        <p:spPr>
          <a:xfrm>
            <a:off x="489506" y="3325640"/>
            <a:ext cx="11186556" cy="186802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>
            <a:off x="615064" y="3147624"/>
            <a:ext cx="1939637" cy="23412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>
            <a:off x="737403" y="6327893"/>
            <a:ext cx="1494843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>
            <a:off x="8761863" y="2947916"/>
            <a:ext cx="2201815" cy="17281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>
            <a:off x="8024884" y="6139294"/>
            <a:ext cx="1747366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>
            <a:off x="9990132" y="6139294"/>
            <a:ext cx="1961274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>
            <a:off x="737403" y="6152181"/>
            <a:ext cx="1494843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029C3-10BD-4C9D-9284-F4415DB9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07" b="83612"/>
          <a:stretch/>
        </p:blipFill>
        <p:spPr>
          <a:xfrm>
            <a:off x="1566185" y="226233"/>
            <a:ext cx="3602163" cy="771466"/>
          </a:xfrm>
          <a:prstGeom prst="rect">
            <a:avLst/>
          </a:prstGeom>
        </p:spPr>
      </p:pic>
      <p:pic>
        <p:nvPicPr>
          <p:cNvPr id="9" name="Picture 2" descr="hình ảnh hoạt hình của cô bé hoạt hình bay bằng bút chì Hình ảnh ...">
            <a:extLst>
              <a:ext uri="{FF2B5EF4-FFF2-40B4-BE49-F238E27FC236}">
                <a16:creationId xmlns:a16="http://schemas.microsoft.com/office/drawing/2014/main" id="{507354F5-301D-45E2-A58F-353688515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21098" r="5287" b="27979"/>
          <a:stretch/>
        </p:blipFill>
        <p:spPr bwMode="auto">
          <a:xfrm flipH="1">
            <a:off x="269947" y="125588"/>
            <a:ext cx="1095028" cy="8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26CCDF-977C-44EB-94A0-8827172EC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5" t="20400" b="56551"/>
          <a:stretch/>
        </p:blipFill>
        <p:spPr>
          <a:xfrm>
            <a:off x="6967330" y="1555474"/>
            <a:ext cx="2852780" cy="1085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5E06D-FA83-4C62-8959-FF17798CA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0" t="20400" r="43388" b="56551"/>
          <a:stretch/>
        </p:blipFill>
        <p:spPr>
          <a:xfrm>
            <a:off x="2028357" y="1555474"/>
            <a:ext cx="2749052" cy="1085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7624EC-0968-4EF2-867C-EEF18789D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0" t="46687" r="43388" b="28187"/>
          <a:stretch/>
        </p:blipFill>
        <p:spPr>
          <a:xfrm>
            <a:off x="2028358" y="2792896"/>
            <a:ext cx="2749052" cy="1182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922E65-AE0C-4B0C-A7D8-97B9F343B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5" t="46687" b="28187"/>
          <a:stretch/>
        </p:blipFill>
        <p:spPr>
          <a:xfrm>
            <a:off x="6967330" y="2792896"/>
            <a:ext cx="2852780" cy="11827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AD34F4-8DE2-4836-A230-B7BD3E127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0" t="74874" r="43388" b="3062"/>
          <a:stretch/>
        </p:blipFill>
        <p:spPr>
          <a:xfrm>
            <a:off x="2028358" y="4119770"/>
            <a:ext cx="2749052" cy="10386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38762B-9DC9-4833-95F3-94B6F1110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5" t="74874" b="3062"/>
          <a:stretch/>
        </p:blipFill>
        <p:spPr>
          <a:xfrm>
            <a:off x="6967330" y="4119770"/>
            <a:ext cx="2852780" cy="10386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9BAE85F-5D1B-4EB1-9EEB-1170061135C6}"/>
              </a:ext>
            </a:extLst>
          </p:cNvPr>
          <p:cNvSpPr/>
          <p:nvPr/>
        </p:nvSpPr>
        <p:spPr>
          <a:xfrm>
            <a:off x="7638585" y="1773044"/>
            <a:ext cx="557561" cy="579863"/>
          </a:xfrm>
          <a:prstGeom prst="rect">
            <a:avLst/>
          </a:prstGeom>
          <a:solidFill>
            <a:srgbClr val="D6EEFE"/>
          </a:solidFill>
          <a:ln>
            <a:solidFill>
              <a:srgbClr val="D3F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1C8E7F-AD49-4A0C-8F83-59103335D9B0}"/>
              </a:ext>
            </a:extLst>
          </p:cNvPr>
          <p:cNvSpPr/>
          <p:nvPr/>
        </p:nvSpPr>
        <p:spPr>
          <a:xfrm>
            <a:off x="7638584" y="3094342"/>
            <a:ext cx="557561" cy="579863"/>
          </a:xfrm>
          <a:prstGeom prst="rect">
            <a:avLst/>
          </a:prstGeom>
          <a:solidFill>
            <a:srgbClr val="D6EEFE"/>
          </a:solidFill>
          <a:ln>
            <a:solidFill>
              <a:srgbClr val="D3F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7AB95A-C438-4903-87B8-5FD7C4BDDEAD}"/>
              </a:ext>
            </a:extLst>
          </p:cNvPr>
          <p:cNvSpPr/>
          <p:nvPr/>
        </p:nvSpPr>
        <p:spPr>
          <a:xfrm>
            <a:off x="7638583" y="4277098"/>
            <a:ext cx="557561" cy="579863"/>
          </a:xfrm>
          <a:prstGeom prst="rect">
            <a:avLst/>
          </a:prstGeom>
          <a:solidFill>
            <a:srgbClr val="D6EEFE"/>
          </a:solidFill>
          <a:ln>
            <a:solidFill>
              <a:srgbClr val="D3F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2695 2.96296E-6 L -0.02695 -0.02709 L -0.0539 -0.02709 L -0.0539 -0.05417 L -0.08086 -0.05417 L -0.08086 -0.08125 L -0.10768 -0.08125 L -0.10768 -0.1081 L -0.13463 -0.1081 L -0.13463 -0.13519 L -0.16159 -0.13519 L -0.16159 -0.16227 L -0.18841 -0.16227 L -0.18841 -0.18912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94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02695 2.96296E-6 L -0.02695 -0.02709 L -0.05391 -0.02709 L -0.05391 -0.05417 L -0.08086 -0.05417 L -0.08086 -0.08125 L -0.10768 -0.08125 L -0.10768 -0.1081 L -0.13464 -0.1081 L -0.13464 -0.13519 L -0.16159 -0.13519 L -0.16159 -0.16227 L -0.18841 -0.16227 L -0.18841 -0.18912 " pathEditMode="relative" rAng="0" ptsTypes="AAAAAAAAAAAAA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18568 -0.19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18841 -0.193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18841 0.37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85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18659 0.372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029C3-10BD-4C9D-9284-F4415DB9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7" y="997699"/>
            <a:ext cx="11622516" cy="47073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CAEF6D-4E91-44F7-9300-20FA93E3ECCD}"/>
              </a:ext>
            </a:extLst>
          </p:cNvPr>
          <p:cNvCxnSpPr/>
          <p:nvPr/>
        </p:nvCxnSpPr>
        <p:spPr>
          <a:xfrm>
            <a:off x="6899564" y="2648197"/>
            <a:ext cx="2363189" cy="11162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116932-CBD5-4D65-BA38-0E1FBDF00314}"/>
              </a:ext>
            </a:extLst>
          </p:cNvPr>
          <p:cNvCxnSpPr/>
          <p:nvPr/>
        </p:nvCxnSpPr>
        <p:spPr>
          <a:xfrm flipV="1">
            <a:off x="6801679" y="2648197"/>
            <a:ext cx="2544202" cy="24106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A0C62C-F957-45F7-AE46-8329B423EFD3}"/>
              </a:ext>
            </a:extLst>
          </p:cNvPr>
          <p:cNvCxnSpPr/>
          <p:nvPr/>
        </p:nvCxnSpPr>
        <p:spPr>
          <a:xfrm>
            <a:off x="6899564" y="3764478"/>
            <a:ext cx="2446317" cy="1425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ình ảnh hoạt hình của cô bé hoạt hình bay bằng bút chì Hình ảnh ...">
            <a:extLst>
              <a:ext uri="{FF2B5EF4-FFF2-40B4-BE49-F238E27FC236}">
                <a16:creationId xmlns:a16="http://schemas.microsoft.com/office/drawing/2014/main" id="{507354F5-301D-45E2-A58F-353688515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21098" r="5287" b="27979"/>
          <a:stretch/>
        </p:blipFill>
        <p:spPr bwMode="auto">
          <a:xfrm flipH="1">
            <a:off x="269947" y="125588"/>
            <a:ext cx="1095028" cy="8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7812"/>
            <a:ext cx="9144000" cy="73635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14" y="5492733"/>
            <a:ext cx="2392404" cy="20033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71" y="260441"/>
            <a:ext cx="2380699" cy="25702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646357"/>
            <a:ext cx="2699414" cy="20999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41" y="1545553"/>
            <a:ext cx="1271482" cy="1621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5800" y="2020994"/>
            <a:ext cx="8305800" cy="264687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9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063" y="4316426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2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BF8C32-2DBA-4A3B-924F-612940A5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3" y="234176"/>
            <a:ext cx="11470365" cy="61108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766C70-E477-44D7-8C52-51A30EFB59B8}"/>
              </a:ext>
            </a:extLst>
          </p:cNvPr>
          <p:cNvSpPr/>
          <p:nvPr/>
        </p:nvSpPr>
        <p:spPr>
          <a:xfrm>
            <a:off x="4148254" y="3523785"/>
            <a:ext cx="903249" cy="100361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7C8BAA-CD4F-4C19-8A7F-C72123F2626F}"/>
              </a:ext>
            </a:extLst>
          </p:cNvPr>
          <p:cNvSpPr/>
          <p:nvPr/>
        </p:nvSpPr>
        <p:spPr>
          <a:xfrm>
            <a:off x="4047893" y="5129560"/>
            <a:ext cx="903249" cy="100361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160</Words>
  <Application>Microsoft Office PowerPoint</Application>
  <PresentationFormat>Widescreen</PresentationFormat>
  <Paragraphs>22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UTM Conestoga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thuongthao2010@gmail.com</cp:lastModifiedBy>
  <cp:revision>127</cp:revision>
  <dcterms:created xsi:type="dcterms:W3CDTF">2020-08-09T11:49:32Z</dcterms:created>
  <dcterms:modified xsi:type="dcterms:W3CDTF">2025-10-26T10:31:15Z</dcterms:modified>
</cp:coreProperties>
</file>