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08" r:id="rId4"/>
    <p:sldId id="441" r:id="rId5"/>
    <p:sldId id="442" r:id="rId6"/>
    <p:sldId id="44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604" y="3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4B9FA2-63E7-4285-A1D3-6A67A8F29ADA}"/>
              </a:ext>
            </a:extLst>
          </p:cNvPr>
          <p:cNvGrpSpPr/>
          <p:nvPr/>
        </p:nvGrpSpPr>
        <p:grpSpPr>
          <a:xfrm>
            <a:off x="1508919" y="1645920"/>
            <a:ext cx="13792199" cy="1261884"/>
            <a:chOff x="1508919" y="1645920"/>
            <a:chExt cx="1379219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9" y="1645920"/>
              <a:ext cx="1379219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Kể hoặc đọc lại một câu chuyện (bài thơ, bài văn) em đọc ở nhà về tình cảm gia đình.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93354" y="2277011"/>
              <a:ext cx="134553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61C509-8B56-4F43-AFFD-81F3AF1B0478}"/>
                </a:ext>
              </a:extLst>
            </p:cNvPr>
            <p:cNvCxnSpPr>
              <a:cxnSpLocks/>
            </p:cNvCxnSpPr>
            <p:nvPr/>
          </p:nvCxnSpPr>
          <p:spPr>
            <a:xfrm>
              <a:off x="1663511" y="2865685"/>
              <a:ext cx="42183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506384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0861E1-6717-41CD-BC72-2B451127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118" y="2624769"/>
            <a:ext cx="7157773" cy="636964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762013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Trao đổi về nội dung câu chuyện (bài thơ, bài văn).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961145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>
            <a:extLst>
              <a:ext uri="{FF2B5EF4-FFF2-40B4-BE49-F238E27FC236}">
                <a16:creationId xmlns:a16="http://schemas.microsoft.com/office/drawing/2014/main" id="{CDA41514-C87B-4EEE-B08F-B96A3F114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84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3D99A-9434-411A-A3CE-D4DC8F82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34" y="2914729"/>
            <a:ext cx="12898650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Kể chuyện trong nhóm.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Chúng ta cùng thảo luận nhóm, kể chuyện trong nhóm. Các bạn trong nhóm góp ý chân tành cho bạn mình sau khi nghe bạn kể chuyện.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Kể chuyện trước lớp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</a:p>
        </p:txBody>
      </p:sp>
      <p:sp>
        <p:nvSpPr>
          <p:cNvPr id="19" name="Rectangle 95">
            <a:extLst>
              <a:ext uri="{FF2B5EF4-FFF2-40B4-BE49-F238E27FC236}">
                <a16:creationId xmlns:a16="http://schemas.microsoft.com/office/drawing/2014/main" id="{5F3E3757-C096-4A3F-915F-62E1174E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84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Câu chuyện tham khảo.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7919" y="2456557"/>
            <a:ext cx="1440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người mẹ hỏi đứa con trai 5 tuổi của mình: “Nếu hai mẹ con ta đang khát nước và chỉ có 2 quả táo này, con sẽ làm gì?”. Cậu bé con suy nghĩ một lát rồi ngây thơ trả lời: “Con sẽ cắn mỗi quả táo một miếng mẹ ạ!”</a:t>
            </a:r>
          </a:p>
          <a:p>
            <a:pPr algn="just"/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 mẹ không la mắng con nhưng thở dài một tiếng thất vọng. Cô nhẹ nhàng hỏi con: “Con có thể nói cho mẹ biết vì sao con làm điều đó?”. Và cô đã bật khóc khi cậu bé ngây ngô đáp: “Con muốn thử và dành quả ngọt nhất cho mẹ”.</a:t>
            </a:r>
          </a:p>
        </p:txBody>
      </p:sp>
      <p:sp>
        <p:nvSpPr>
          <p:cNvPr id="13" name="Rectangle 95">
            <a:extLst>
              <a:ext uri="{FF2B5EF4-FFF2-40B4-BE49-F238E27FC236}">
                <a16:creationId xmlns:a16="http://schemas.microsoft.com/office/drawing/2014/main" id="{42EEE869-F542-4D5E-BA67-06F1797A5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3840" y="999589"/>
            <a:ext cx="56204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TRAO ĐỔI: EM ĐỌC SÁCH BÁO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9809</TotalTime>
  <Words>378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1086</cp:revision>
  <dcterms:created xsi:type="dcterms:W3CDTF">2008-09-09T22:52:10Z</dcterms:created>
  <dcterms:modified xsi:type="dcterms:W3CDTF">2022-07-31T09:25:11Z</dcterms:modified>
</cp:coreProperties>
</file>