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257" r:id="rId4"/>
    <p:sldId id="258" r:id="rId5"/>
    <p:sldId id="256" r:id="rId6"/>
    <p:sldId id="259" r:id="rId7"/>
    <p:sldId id="260" r:id="rId8"/>
    <p:sldId id="261" r:id="rId9"/>
    <p:sldId id="262" r:id="rId10"/>
    <p:sldId id="263" r:id="rId11"/>
    <p:sldId id="322" r:id="rId12"/>
    <p:sldId id="323" r:id="rId13"/>
    <p:sldId id="272" r:id="rId14"/>
    <p:sldId id="264" r:id="rId15"/>
    <p:sldId id="324" r:id="rId16"/>
    <p:sldId id="325" r:id="rId17"/>
    <p:sldId id="326" r:id="rId18"/>
    <p:sldId id="327" r:id="rId19"/>
    <p:sldId id="328" r:id="rId20"/>
    <p:sldId id="329" r:id="rId21"/>
    <p:sldId id="330" r:id="rId22"/>
    <p:sldId id="331" r:id="rId23"/>
    <p:sldId id="337" r:id="rId24"/>
    <p:sldId id="338" r:id="rId25"/>
    <p:sldId id="339" r:id="rId26"/>
  </p:sldIdLst>
  <p:sldSz cx="12192000" cy="6858000"/>
  <p:notesSz cx="6858000" cy="9144000"/>
  <p:embeddedFontLst>
    <p:embeddedFont>
      <p:font typeface="#9Slide03 Comfortaa Bold" panose="00000800000000000000" pitchFamily="2" charset="0"/>
      <p:bold r:id="rId27"/>
    </p:embeddedFont>
    <p:embeddedFont>
      <p:font typeface="#9Slide03 Duepuntozero" panose="02000507000000020004" pitchFamily="2" charset="-93"/>
      <p:regular r:id="rId28"/>
    </p:embeddedFont>
    <p:embeddedFont>
      <p:font typeface="#9Slide05 SFU Belle" panose="00000400000000000000" pitchFamily="2" charset="-93"/>
      <p:regular r:id="rId29"/>
    </p:embeddedFont>
    <p:embeddedFont>
      <p:font typeface="#9Slide07 IcielCadena" panose="02000503000000020004" pitchFamily="2" charset="-93"/>
      <p:bold r:id="rId30"/>
    </p:embeddedFont>
    <p:embeddedFont>
      <p:font typeface="#9Slide07 IcielPr Fetridge" panose="02000000000000000000" pitchFamily="2" charset="-93"/>
      <p:regular r:id="rId31"/>
    </p:embeddedFont>
    <p:embeddedFont>
      <p:font typeface="Cambria" panose="02040503050406030204" pitchFamily="18" charset="0"/>
      <p:regular r:id="rId32"/>
      <p:bold r:id="rId33"/>
      <p:italic r:id="rId34"/>
      <p:boldItalic r:id="rId35"/>
    </p:embeddedFont>
    <p:embeddedFont>
      <p:font typeface="iCiel Panton Black" panose="00000A00000000000000" pitchFamily="50" charset="-93"/>
      <p:bold r:id="rId36"/>
    </p:embeddedFont>
    <p:embeddedFont>
      <p:font typeface="SVN-DK Clochard" panose="02000000000000000000" pitchFamily="50" charset="0"/>
      <p:regular r:id="rId37"/>
    </p:embeddedFont>
    <p:embeddedFont>
      <p:font typeface="SVN-Dumpling" panose="02000000000000000000" pitchFamily="50" charset="0"/>
      <p:regular r:id="rId3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0"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83C25-9800-B5E2-F0FC-3E162C4011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E1A95E1-FD94-C55C-109A-B18CC5112A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F510356-EF89-8D6B-A8E9-402772562567}"/>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5" name="Footer Placeholder 4">
            <a:extLst>
              <a:ext uri="{FF2B5EF4-FFF2-40B4-BE49-F238E27FC236}">
                <a16:creationId xmlns:a16="http://schemas.microsoft.com/office/drawing/2014/main" id="{36A612F4-653F-C687-A51E-BE40B74CB84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674FFA-3AE9-5C5A-F1A9-5BA945D7666A}"/>
              </a:ext>
            </a:extLst>
          </p:cNvPr>
          <p:cNvSpPr>
            <a:spLocks noGrp="1"/>
          </p:cNvSpPr>
          <p:nvPr>
            <p:ph type="sldNum" sz="quarter" idx="12"/>
          </p:nvPr>
        </p:nvSpPr>
        <p:spPr/>
        <p:txBody>
          <a:bodyPr/>
          <a:lstStyle/>
          <a:p>
            <a:fld id="{1CDA2C35-A29A-4FD0-9750-CEA660704283}" type="slidenum">
              <a:rPr lang="vi-VN" smtClean="0"/>
              <a:t>‹#›</a:t>
            </a:fld>
            <a:endParaRPr lang="vi-VN"/>
          </a:p>
        </p:txBody>
      </p:sp>
    </p:spTree>
    <p:extLst>
      <p:ext uri="{BB962C8B-B14F-4D97-AF65-F5344CB8AC3E}">
        <p14:creationId xmlns:p14="http://schemas.microsoft.com/office/powerpoint/2010/main" val="146269637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7ACA6-C361-EFB1-AC3A-EBCADE5348D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EAF346A-4176-3744-ACC9-F90E151F3C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340647-79F4-6544-7A43-16DD6EBC8D5C}"/>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5" name="Footer Placeholder 4">
            <a:extLst>
              <a:ext uri="{FF2B5EF4-FFF2-40B4-BE49-F238E27FC236}">
                <a16:creationId xmlns:a16="http://schemas.microsoft.com/office/drawing/2014/main" id="{B549588F-0F59-63C6-752E-A2E9AF812E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2EA7F7-7424-0150-FBED-2ED201495DFE}"/>
              </a:ext>
            </a:extLst>
          </p:cNvPr>
          <p:cNvSpPr>
            <a:spLocks noGrp="1"/>
          </p:cNvSpPr>
          <p:nvPr>
            <p:ph type="sldNum" sz="quarter" idx="12"/>
          </p:nvPr>
        </p:nvSpPr>
        <p:spPr/>
        <p:txBody>
          <a:bodyPr/>
          <a:lstStyle/>
          <a:p>
            <a:fld id="{1CDA2C35-A29A-4FD0-9750-CEA660704283}" type="slidenum">
              <a:rPr lang="vi-VN" smtClean="0"/>
              <a:t>‹#›</a:t>
            </a:fld>
            <a:endParaRPr lang="vi-VN"/>
          </a:p>
        </p:txBody>
      </p:sp>
    </p:spTree>
    <p:extLst>
      <p:ext uri="{BB962C8B-B14F-4D97-AF65-F5344CB8AC3E}">
        <p14:creationId xmlns:p14="http://schemas.microsoft.com/office/powerpoint/2010/main" val="34490734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B0B7C3-93A0-32AC-CA33-0F1711AB32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993DD-7E5E-787B-86DE-72DF8F1631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8A731D-A8F3-1626-AA5B-553BFB4B49DD}"/>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5" name="Footer Placeholder 4">
            <a:extLst>
              <a:ext uri="{FF2B5EF4-FFF2-40B4-BE49-F238E27FC236}">
                <a16:creationId xmlns:a16="http://schemas.microsoft.com/office/drawing/2014/main" id="{264A7CDB-DE01-A21C-642C-0BB665B5A1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BEC166F-9E91-3A36-AB1A-D60008EA9A6C}"/>
              </a:ext>
            </a:extLst>
          </p:cNvPr>
          <p:cNvSpPr>
            <a:spLocks noGrp="1"/>
          </p:cNvSpPr>
          <p:nvPr>
            <p:ph type="sldNum" sz="quarter" idx="12"/>
          </p:nvPr>
        </p:nvSpPr>
        <p:spPr/>
        <p:txBody>
          <a:bodyPr/>
          <a:lstStyle/>
          <a:p>
            <a:fld id="{1CDA2C35-A29A-4FD0-9750-CEA660704283}" type="slidenum">
              <a:rPr lang="vi-VN" smtClean="0"/>
              <a:t>‹#›</a:t>
            </a:fld>
            <a:endParaRPr lang="vi-VN"/>
          </a:p>
        </p:txBody>
      </p:sp>
    </p:spTree>
    <p:extLst>
      <p:ext uri="{BB962C8B-B14F-4D97-AF65-F5344CB8AC3E}">
        <p14:creationId xmlns:p14="http://schemas.microsoft.com/office/powerpoint/2010/main" val="98442323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295610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580579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199669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49975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216347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725321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64882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562465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B6E3-10E0-39A7-496D-1190B6BEDBF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C51C435-E046-18AA-0182-70CB177A7D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750955C-ABB9-45DF-3BD5-00569BAD7751}"/>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5" name="Footer Placeholder 4">
            <a:extLst>
              <a:ext uri="{FF2B5EF4-FFF2-40B4-BE49-F238E27FC236}">
                <a16:creationId xmlns:a16="http://schemas.microsoft.com/office/drawing/2014/main" id="{DFCAB792-5547-BF8B-74DB-61E44A200F7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B638C2-6CEC-2B46-AA13-5EED6A688FF8}"/>
              </a:ext>
            </a:extLst>
          </p:cNvPr>
          <p:cNvSpPr>
            <a:spLocks noGrp="1"/>
          </p:cNvSpPr>
          <p:nvPr>
            <p:ph type="sldNum" sz="quarter" idx="12"/>
          </p:nvPr>
        </p:nvSpPr>
        <p:spPr/>
        <p:txBody>
          <a:bodyPr/>
          <a:lstStyle/>
          <a:p>
            <a:fld id="{1CDA2C35-A29A-4FD0-9750-CEA660704283}" type="slidenum">
              <a:rPr lang="vi-VN" smtClean="0"/>
              <a:t>‹#›</a:t>
            </a:fld>
            <a:endParaRPr lang="vi-VN"/>
          </a:p>
        </p:txBody>
      </p:sp>
      <p:pic>
        <p:nvPicPr>
          <p:cNvPr id="8" name="Picture 7" descr="A pink rectangular object with a yellow tape on it&#10;&#10;Description automatically generated">
            <a:extLst>
              <a:ext uri="{FF2B5EF4-FFF2-40B4-BE49-F238E27FC236}">
                <a16:creationId xmlns:a16="http://schemas.microsoft.com/office/drawing/2014/main" id="{B43E6841-500D-8907-8604-8949B2FA8E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120C2466-DDE8-7EB5-87A1-0FFD0AB31FFF}"/>
              </a:ext>
            </a:extLst>
          </p:cNvPr>
          <p:cNvSpPr/>
          <p:nvPr userDrawn="1"/>
        </p:nvSpPr>
        <p:spPr>
          <a:xfrm>
            <a:off x="495300" y="216429"/>
            <a:ext cx="11201400" cy="6425142"/>
          </a:xfrm>
          <a:prstGeom prst="roundRect">
            <a:avLst>
              <a:gd name="adj" fmla="val 10605"/>
            </a:avLst>
          </a:prstGeom>
          <a:solidFill>
            <a:schemeClr val="bg1"/>
          </a:solidFill>
          <a:ln w="57150">
            <a:solidFill>
              <a:srgbClr val="FFE0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694991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60154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579507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361194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CE4F-5BBB-E325-A26F-6C778D40CA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DAB3008-5074-24E8-B979-47060FDB34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F60E1F0-AD98-279A-B7F8-8326A4D0D61D}"/>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5" name="Footer Placeholder 4">
            <a:extLst>
              <a:ext uri="{FF2B5EF4-FFF2-40B4-BE49-F238E27FC236}">
                <a16:creationId xmlns:a16="http://schemas.microsoft.com/office/drawing/2014/main" id="{433E9E5F-9202-DE8C-B6C0-F9FB5D3196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6FD999-3591-20C5-9D6E-1E61F6972001}"/>
              </a:ext>
            </a:extLst>
          </p:cNvPr>
          <p:cNvSpPr>
            <a:spLocks noGrp="1"/>
          </p:cNvSpPr>
          <p:nvPr>
            <p:ph type="sldNum" sz="quarter" idx="12"/>
          </p:nvPr>
        </p:nvSpPr>
        <p:spPr/>
        <p:txBody>
          <a:bodyPr/>
          <a:lstStyle/>
          <a:p>
            <a:fld id="{219D03DE-291C-4AFE-BF25-1E5A959344E0}" type="slidenum">
              <a:rPr lang="vi-VN" smtClean="0"/>
              <a:t>‹#›</a:t>
            </a:fld>
            <a:endParaRPr lang="vi-VN"/>
          </a:p>
        </p:txBody>
      </p:sp>
    </p:spTree>
    <p:extLst>
      <p:ext uri="{BB962C8B-B14F-4D97-AF65-F5344CB8AC3E}">
        <p14:creationId xmlns:p14="http://schemas.microsoft.com/office/powerpoint/2010/main" val="70019333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EEC5-287A-FAD5-46FE-E965BA0D87F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5632DB-881E-6276-4724-1447119522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ABD923-C207-F15F-C4B0-0E303640FE53}"/>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5" name="Footer Placeholder 4">
            <a:extLst>
              <a:ext uri="{FF2B5EF4-FFF2-40B4-BE49-F238E27FC236}">
                <a16:creationId xmlns:a16="http://schemas.microsoft.com/office/drawing/2014/main" id="{F56043ED-C4BE-DD21-C6D9-D06677E184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3FF6F8-DBB3-D6F7-F2C6-8ED8FC5F3769}"/>
              </a:ext>
            </a:extLst>
          </p:cNvPr>
          <p:cNvSpPr>
            <a:spLocks noGrp="1"/>
          </p:cNvSpPr>
          <p:nvPr>
            <p:ph type="sldNum" sz="quarter" idx="12"/>
          </p:nvPr>
        </p:nvSpPr>
        <p:spPr/>
        <p:txBody>
          <a:bodyPr/>
          <a:lstStyle/>
          <a:p>
            <a:fld id="{219D03DE-291C-4AFE-BF25-1E5A959344E0}" type="slidenum">
              <a:rPr lang="vi-VN" smtClean="0"/>
              <a:t>‹#›</a:t>
            </a:fld>
            <a:endParaRPr lang="vi-VN"/>
          </a:p>
        </p:txBody>
      </p:sp>
      <p:pic>
        <p:nvPicPr>
          <p:cNvPr id="8" name="Picture 7" descr="A cartoon of flowers and grass&#10;&#10;Description automatically generated">
            <a:extLst>
              <a:ext uri="{FF2B5EF4-FFF2-40B4-BE49-F238E27FC236}">
                <a16:creationId xmlns:a16="http://schemas.microsoft.com/office/drawing/2014/main" id="{950FEE91-B44A-0BC9-C567-5C26E8E33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48"/>
            <a:ext cx="12192000" cy="6845252"/>
          </a:xfrm>
          <a:prstGeom prst="rect">
            <a:avLst/>
          </a:prstGeom>
        </p:spPr>
      </p:pic>
      <p:sp>
        <p:nvSpPr>
          <p:cNvPr id="9" name="Rectangle: Rounded Corners 8">
            <a:extLst>
              <a:ext uri="{FF2B5EF4-FFF2-40B4-BE49-F238E27FC236}">
                <a16:creationId xmlns:a16="http://schemas.microsoft.com/office/drawing/2014/main" id="{8FC4722C-0393-A6D0-B1EC-D73F00AC1D37}"/>
              </a:ext>
            </a:extLst>
          </p:cNvPr>
          <p:cNvSpPr/>
          <p:nvPr userDrawn="1"/>
        </p:nvSpPr>
        <p:spPr>
          <a:xfrm>
            <a:off x="330199" y="296333"/>
            <a:ext cx="11717867" cy="6350000"/>
          </a:xfrm>
          <a:custGeom>
            <a:avLst/>
            <a:gdLst>
              <a:gd name="connsiteX0" fmla="*/ 0 w 11717867"/>
              <a:gd name="connsiteY0" fmla="*/ 753555 h 6350000"/>
              <a:gd name="connsiteX1" fmla="*/ 753555 w 11717867"/>
              <a:gd name="connsiteY1" fmla="*/ 0 h 6350000"/>
              <a:gd name="connsiteX2" fmla="*/ 10964313 w 11717867"/>
              <a:gd name="connsiteY2" fmla="*/ 0 h 6350000"/>
              <a:gd name="connsiteX3" fmla="*/ 11717868 w 11717867"/>
              <a:gd name="connsiteY3" fmla="*/ 753555 h 6350000"/>
              <a:gd name="connsiteX4" fmla="*/ 11717867 w 11717867"/>
              <a:gd name="connsiteY4" fmla="*/ 5596446 h 6350000"/>
              <a:gd name="connsiteX5" fmla="*/ 10964312 w 11717867"/>
              <a:gd name="connsiteY5" fmla="*/ 6350001 h 6350000"/>
              <a:gd name="connsiteX6" fmla="*/ 753555 w 11717867"/>
              <a:gd name="connsiteY6" fmla="*/ 6350000 h 6350000"/>
              <a:gd name="connsiteX7" fmla="*/ 0 w 11717867"/>
              <a:gd name="connsiteY7" fmla="*/ 5596445 h 6350000"/>
              <a:gd name="connsiteX8" fmla="*/ 0 w 11717867"/>
              <a:gd name="connsiteY8" fmla="*/ 753555 h 63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7867" h="6350000" fill="none" extrusionOk="0">
                <a:moveTo>
                  <a:pt x="0" y="753555"/>
                </a:moveTo>
                <a:cubicBezTo>
                  <a:pt x="2510" y="405330"/>
                  <a:pt x="358622" y="35654"/>
                  <a:pt x="753555" y="0"/>
                </a:cubicBezTo>
                <a:cubicBezTo>
                  <a:pt x="4063844" y="72427"/>
                  <a:pt x="7317311" y="61419"/>
                  <a:pt x="10964313" y="0"/>
                </a:cubicBezTo>
                <a:cubicBezTo>
                  <a:pt x="11370784" y="-66814"/>
                  <a:pt x="11661634" y="320369"/>
                  <a:pt x="11717868" y="753555"/>
                </a:cubicBezTo>
                <a:cubicBezTo>
                  <a:pt x="11817431" y="2434468"/>
                  <a:pt x="11608235" y="4198446"/>
                  <a:pt x="11717867" y="5596446"/>
                </a:cubicBezTo>
                <a:cubicBezTo>
                  <a:pt x="11729666" y="5952739"/>
                  <a:pt x="11360898" y="6328039"/>
                  <a:pt x="10964312" y="6350001"/>
                </a:cubicBezTo>
                <a:cubicBezTo>
                  <a:pt x="9727476" y="6379828"/>
                  <a:pt x="3623111" y="6270694"/>
                  <a:pt x="753555" y="6350000"/>
                </a:cubicBezTo>
                <a:cubicBezTo>
                  <a:pt x="379412" y="6345248"/>
                  <a:pt x="-36782" y="6019895"/>
                  <a:pt x="0" y="5596445"/>
                </a:cubicBezTo>
                <a:cubicBezTo>
                  <a:pt x="50037" y="3322396"/>
                  <a:pt x="770" y="1898512"/>
                  <a:pt x="0" y="753555"/>
                </a:cubicBezTo>
                <a:close/>
              </a:path>
              <a:path w="11717867" h="6350000" stroke="0" extrusionOk="0">
                <a:moveTo>
                  <a:pt x="0" y="753555"/>
                </a:moveTo>
                <a:cubicBezTo>
                  <a:pt x="4977" y="338735"/>
                  <a:pt x="351192" y="28782"/>
                  <a:pt x="753555" y="0"/>
                </a:cubicBezTo>
                <a:cubicBezTo>
                  <a:pt x="4831912" y="123000"/>
                  <a:pt x="9411299" y="-96860"/>
                  <a:pt x="10964313" y="0"/>
                </a:cubicBezTo>
                <a:cubicBezTo>
                  <a:pt x="11346476" y="-25924"/>
                  <a:pt x="11726553" y="319868"/>
                  <a:pt x="11717868" y="753555"/>
                </a:cubicBezTo>
                <a:cubicBezTo>
                  <a:pt x="11821576" y="2279677"/>
                  <a:pt x="11916325" y="3839178"/>
                  <a:pt x="11717867" y="5596446"/>
                </a:cubicBezTo>
                <a:cubicBezTo>
                  <a:pt x="11697557" y="6019981"/>
                  <a:pt x="11338391" y="6343111"/>
                  <a:pt x="10964312" y="6350001"/>
                </a:cubicBezTo>
                <a:cubicBezTo>
                  <a:pt x="6892408" y="6189294"/>
                  <a:pt x="1891275" y="6389667"/>
                  <a:pt x="753555" y="6350000"/>
                </a:cubicBezTo>
                <a:cubicBezTo>
                  <a:pt x="317234" y="6345932"/>
                  <a:pt x="-71728" y="5980127"/>
                  <a:pt x="0" y="5596445"/>
                </a:cubicBezTo>
                <a:cubicBezTo>
                  <a:pt x="32216" y="3269821"/>
                  <a:pt x="57206" y="2202509"/>
                  <a:pt x="0" y="753555"/>
                </a:cubicBezTo>
                <a:close/>
              </a:path>
            </a:pathLst>
          </a:custGeom>
          <a:solidFill>
            <a:schemeClr val="bg1"/>
          </a:solidFill>
          <a:ln>
            <a:solidFill>
              <a:schemeClr val="accent3">
                <a:lumMod val="60000"/>
                <a:lumOff val="40000"/>
              </a:schemeClr>
            </a:solidFill>
            <a:extLst>
              <a:ext uri="{C807C97D-BFC1-408E-A445-0C87EB9F89A2}">
                <ask:lineSketchStyleProps xmlns:ask="http://schemas.microsoft.com/office/drawing/2018/sketchyshapes" sd="852854689">
                  <a:prstGeom prst="roundRect">
                    <a:avLst>
                      <a:gd name="adj" fmla="val 118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2036832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BA1B-6669-D13A-9EDB-6EAA46EA30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0A0F5F8-402D-F16C-65AB-DEBC73EF5F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14829D-B52E-9DEB-4713-B85E9D101C41}"/>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5" name="Footer Placeholder 4">
            <a:extLst>
              <a:ext uri="{FF2B5EF4-FFF2-40B4-BE49-F238E27FC236}">
                <a16:creationId xmlns:a16="http://schemas.microsoft.com/office/drawing/2014/main" id="{157C7C14-8CB6-17C3-0B95-7E777C95C2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B78E296-27FD-AAEC-1685-A630A82C7665}"/>
              </a:ext>
            </a:extLst>
          </p:cNvPr>
          <p:cNvSpPr>
            <a:spLocks noGrp="1"/>
          </p:cNvSpPr>
          <p:nvPr>
            <p:ph type="sldNum" sz="quarter" idx="12"/>
          </p:nvPr>
        </p:nvSpPr>
        <p:spPr/>
        <p:txBody>
          <a:bodyPr/>
          <a:lstStyle/>
          <a:p>
            <a:fld id="{219D03DE-291C-4AFE-BF25-1E5A959344E0}" type="slidenum">
              <a:rPr lang="vi-VN" smtClean="0"/>
              <a:t>‹#›</a:t>
            </a:fld>
            <a:endParaRPr lang="vi-VN"/>
          </a:p>
        </p:txBody>
      </p:sp>
    </p:spTree>
    <p:extLst>
      <p:ext uri="{BB962C8B-B14F-4D97-AF65-F5344CB8AC3E}">
        <p14:creationId xmlns:p14="http://schemas.microsoft.com/office/powerpoint/2010/main" val="358951352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F59E-71CD-B57A-DAE7-E9EE244381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2C40E22-9A58-9D0B-5F76-4E4C0B2DE8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4A12CAD-82BB-7A61-5007-6D72BAE14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85308F2-2D6B-2E30-D8D3-0E1DAC4167C5}"/>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6" name="Footer Placeholder 5">
            <a:extLst>
              <a:ext uri="{FF2B5EF4-FFF2-40B4-BE49-F238E27FC236}">
                <a16:creationId xmlns:a16="http://schemas.microsoft.com/office/drawing/2014/main" id="{7884F1E1-BD3E-4D5D-753D-DC5940CD00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18F029-1EF1-3765-82AC-D584CEDD6DD2}"/>
              </a:ext>
            </a:extLst>
          </p:cNvPr>
          <p:cNvSpPr>
            <a:spLocks noGrp="1"/>
          </p:cNvSpPr>
          <p:nvPr>
            <p:ph type="sldNum" sz="quarter" idx="12"/>
          </p:nvPr>
        </p:nvSpPr>
        <p:spPr/>
        <p:txBody>
          <a:bodyPr/>
          <a:lstStyle/>
          <a:p>
            <a:fld id="{219D03DE-291C-4AFE-BF25-1E5A959344E0}" type="slidenum">
              <a:rPr lang="vi-VN" smtClean="0"/>
              <a:t>‹#›</a:t>
            </a:fld>
            <a:endParaRPr lang="vi-VN"/>
          </a:p>
        </p:txBody>
      </p:sp>
    </p:spTree>
    <p:extLst>
      <p:ext uri="{BB962C8B-B14F-4D97-AF65-F5344CB8AC3E}">
        <p14:creationId xmlns:p14="http://schemas.microsoft.com/office/powerpoint/2010/main" val="78499742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8FA0-07D8-80D0-2087-0E7AA7E73A9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EE57747-C955-70F4-40F5-A57442547D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411EA0-C2C0-6908-F108-52790715D1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BC2DEF0-E084-5932-6A1F-5F60B392FC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ECCE8-B981-CE23-DD56-2F7A3C0310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B32CB05-8290-CB36-313A-8A1874DF0BB2}"/>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8" name="Footer Placeholder 7">
            <a:extLst>
              <a:ext uri="{FF2B5EF4-FFF2-40B4-BE49-F238E27FC236}">
                <a16:creationId xmlns:a16="http://schemas.microsoft.com/office/drawing/2014/main" id="{3683E760-F160-88F3-1FD9-9A2E5A1119E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46D8AA6-3045-4B0E-B42F-E420C11B831A}"/>
              </a:ext>
            </a:extLst>
          </p:cNvPr>
          <p:cNvSpPr>
            <a:spLocks noGrp="1"/>
          </p:cNvSpPr>
          <p:nvPr>
            <p:ph type="sldNum" sz="quarter" idx="12"/>
          </p:nvPr>
        </p:nvSpPr>
        <p:spPr/>
        <p:txBody>
          <a:bodyPr/>
          <a:lstStyle/>
          <a:p>
            <a:fld id="{219D03DE-291C-4AFE-BF25-1E5A959344E0}" type="slidenum">
              <a:rPr lang="vi-VN" smtClean="0"/>
              <a:t>‹#›</a:t>
            </a:fld>
            <a:endParaRPr lang="vi-VN"/>
          </a:p>
        </p:txBody>
      </p:sp>
    </p:spTree>
    <p:extLst>
      <p:ext uri="{BB962C8B-B14F-4D97-AF65-F5344CB8AC3E}">
        <p14:creationId xmlns:p14="http://schemas.microsoft.com/office/powerpoint/2010/main" val="217117195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4E5E-897C-206B-D254-C16CCDCC9A6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E38DD090-0BBE-1816-A7C6-02E1A25DB579}"/>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4" name="Footer Placeholder 3">
            <a:extLst>
              <a:ext uri="{FF2B5EF4-FFF2-40B4-BE49-F238E27FC236}">
                <a16:creationId xmlns:a16="http://schemas.microsoft.com/office/drawing/2014/main" id="{EFE68679-244E-8368-03D6-8751FF843F1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5B17F22-1562-8E11-7F4F-0EE00EAC7F95}"/>
              </a:ext>
            </a:extLst>
          </p:cNvPr>
          <p:cNvSpPr>
            <a:spLocks noGrp="1"/>
          </p:cNvSpPr>
          <p:nvPr>
            <p:ph type="sldNum" sz="quarter" idx="12"/>
          </p:nvPr>
        </p:nvSpPr>
        <p:spPr/>
        <p:txBody>
          <a:bodyPr/>
          <a:lstStyle/>
          <a:p>
            <a:fld id="{219D03DE-291C-4AFE-BF25-1E5A959344E0}" type="slidenum">
              <a:rPr lang="vi-VN" smtClean="0"/>
              <a:t>‹#›</a:t>
            </a:fld>
            <a:endParaRPr lang="vi-VN"/>
          </a:p>
        </p:txBody>
      </p:sp>
    </p:spTree>
    <p:extLst>
      <p:ext uri="{BB962C8B-B14F-4D97-AF65-F5344CB8AC3E}">
        <p14:creationId xmlns:p14="http://schemas.microsoft.com/office/powerpoint/2010/main" val="270998611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FAEECB-4EF0-8726-912E-489007723358}"/>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3" name="Footer Placeholder 2">
            <a:extLst>
              <a:ext uri="{FF2B5EF4-FFF2-40B4-BE49-F238E27FC236}">
                <a16:creationId xmlns:a16="http://schemas.microsoft.com/office/drawing/2014/main" id="{CD981E42-14A7-A070-C04E-9A658D86715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C314208-F665-8685-CFE9-3BDCD53431DB}"/>
              </a:ext>
            </a:extLst>
          </p:cNvPr>
          <p:cNvSpPr>
            <a:spLocks noGrp="1"/>
          </p:cNvSpPr>
          <p:nvPr>
            <p:ph type="sldNum" sz="quarter" idx="12"/>
          </p:nvPr>
        </p:nvSpPr>
        <p:spPr/>
        <p:txBody>
          <a:bodyPr/>
          <a:lstStyle/>
          <a:p>
            <a:fld id="{219D03DE-291C-4AFE-BF25-1E5A959344E0}" type="slidenum">
              <a:rPr lang="vi-VN" smtClean="0"/>
              <a:t>‹#›</a:t>
            </a:fld>
            <a:endParaRPr lang="vi-VN"/>
          </a:p>
        </p:txBody>
      </p:sp>
    </p:spTree>
    <p:extLst>
      <p:ext uri="{BB962C8B-B14F-4D97-AF65-F5344CB8AC3E}">
        <p14:creationId xmlns:p14="http://schemas.microsoft.com/office/powerpoint/2010/main" val="216609754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184D-4DBB-D027-38F8-0C5AE1D072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3D2FFC-F311-4D4F-3AC2-3041898174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0DF430-8411-7C06-65D7-87303A469085}"/>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5" name="Footer Placeholder 4">
            <a:extLst>
              <a:ext uri="{FF2B5EF4-FFF2-40B4-BE49-F238E27FC236}">
                <a16:creationId xmlns:a16="http://schemas.microsoft.com/office/drawing/2014/main" id="{EBFF6F53-7BB6-D1F6-9BDC-95319FA774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BDAE865-E902-0EB2-1D94-DED63ED2E5CD}"/>
              </a:ext>
            </a:extLst>
          </p:cNvPr>
          <p:cNvSpPr>
            <a:spLocks noGrp="1"/>
          </p:cNvSpPr>
          <p:nvPr>
            <p:ph type="sldNum" sz="quarter" idx="12"/>
          </p:nvPr>
        </p:nvSpPr>
        <p:spPr/>
        <p:txBody>
          <a:bodyPr/>
          <a:lstStyle/>
          <a:p>
            <a:fld id="{1CDA2C35-A29A-4FD0-9750-CEA660704283}" type="slidenum">
              <a:rPr lang="vi-VN" smtClean="0"/>
              <a:t>‹#›</a:t>
            </a:fld>
            <a:endParaRPr lang="vi-VN"/>
          </a:p>
        </p:txBody>
      </p:sp>
    </p:spTree>
    <p:extLst>
      <p:ext uri="{BB962C8B-B14F-4D97-AF65-F5344CB8AC3E}">
        <p14:creationId xmlns:p14="http://schemas.microsoft.com/office/powerpoint/2010/main" val="393484985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24A3-3D84-BA64-BA90-4B3D2DCFFE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17A09D8-BEDB-436D-C27E-920A3D9D5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A6F9E05-24DC-0B19-BAD3-EDCCB85AC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39BFB4-7AEA-FF07-ADE8-C22911D07AEA}"/>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6" name="Footer Placeholder 5">
            <a:extLst>
              <a:ext uri="{FF2B5EF4-FFF2-40B4-BE49-F238E27FC236}">
                <a16:creationId xmlns:a16="http://schemas.microsoft.com/office/drawing/2014/main" id="{4A77D66F-4359-F3E1-C34A-B8BEC39DA22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54BF2EA-536C-70C6-1CA6-5DE2977A1C0A}"/>
              </a:ext>
            </a:extLst>
          </p:cNvPr>
          <p:cNvSpPr>
            <a:spLocks noGrp="1"/>
          </p:cNvSpPr>
          <p:nvPr>
            <p:ph type="sldNum" sz="quarter" idx="12"/>
          </p:nvPr>
        </p:nvSpPr>
        <p:spPr/>
        <p:txBody>
          <a:bodyPr/>
          <a:lstStyle/>
          <a:p>
            <a:fld id="{219D03DE-291C-4AFE-BF25-1E5A959344E0}" type="slidenum">
              <a:rPr lang="vi-VN" smtClean="0"/>
              <a:t>‹#›</a:t>
            </a:fld>
            <a:endParaRPr lang="vi-VN"/>
          </a:p>
        </p:txBody>
      </p:sp>
    </p:spTree>
    <p:extLst>
      <p:ext uri="{BB962C8B-B14F-4D97-AF65-F5344CB8AC3E}">
        <p14:creationId xmlns:p14="http://schemas.microsoft.com/office/powerpoint/2010/main" val="29322184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F96D-EB73-C24F-5E12-D6D6BEC98B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033242A-FD34-63C4-52B4-A834A9B07C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62A861-8657-B047-1042-696302E23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8E534D-CADC-4F04-5B04-9891B7A353B5}"/>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6" name="Footer Placeholder 5">
            <a:extLst>
              <a:ext uri="{FF2B5EF4-FFF2-40B4-BE49-F238E27FC236}">
                <a16:creationId xmlns:a16="http://schemas.microsoft.com/office/drawing/2014/main" id="{1F9229FD-8A01-C844-608E-B10001A22A0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ACC9E33-1081-547F-F53F-380F80C3E404}"/>
              </a:ext>
            </a:extLst>
          </p:cNvPr>
          <p:cNvSpPr>
            <a:spLocks noGrp="1"/>
          </p:cNvSpPr>
          <p:nvPr>
            <p:ph type="sldNum" sz="quarter" idx="12"/>
          </p:nvPr>
        </p:nvSpPr>
        <p:spPr/>
        <p:txBody>
          <a:bodyPr/>
          <a:lstStyle/>
          <a:p>
            <a:fld id="{219D03DE-291C-4AFE-BF25-1E5A959344E0}" type="slidenum">
              <a:rPr lang="vi-VN" smtClean="0"/>
              <a:t>‹#›</a:t>
            </a:fld>
            <a:endParaRPr lang="vi-VN"/>
          </a:p>
        </p:txBody>
      </p:sp>
    </p:spTree>
    <p:extLst>
      <p:ext uri="{BB962C8B-B14F-4D97-AF65-F5344CB8AC3E}">
        <p14:creationId xmlns:p14="http://schemas.microsoft.com/office/powerpoint/2010/main" val="1717274350"/>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2E69-F7E7-82A5-7BB7-5229AF59637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6E40282-BD3F-860B-4587-CBD348FC25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D06C7BE-F013-AEA7-613E-CC08C5B9C7C9}"/>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5" name="Footer Placeholder 4">
            <a:extLst>
              <a:ext uri="{FF2B5EF4-FFF2-40B4-BE49-F238E27FC236}">
                <a16:creationId xmlns:a16="http://schemas.microsoft.com/office/drawing/2014/main" id="{EBDC8B22-9797-4827-3113-86BEA9D942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82DCA7E-F6D9-A76D-A36C-04C1305E3C7F}"/>
              </a:ext>
            </a:extLst>
          </p:cNvPr>
          <p:cNvSpPr>
            <a:spLocks noGrp="1"/>
          </p:cNvSpPr>
          <p:nvPr>
            <p:ph type="sldNum" sz="quarter" idx="12"/>
          </p:nvPr>
        </p:nvSpPr>
        <p:spPr/>
        <p:txBody>
          <a:bodyPr/>
          <a:lstStyle/>
          <a:p>
            <a:fld id="{219D03DE-291C-4AFE-BF25-1E5A959344E0}" type="slidenum">
              <a:rPr lang="vi-VN" smtClean="0"/>
              <a:t>‹#›</a:t>
            </a:fld>
            <a:endParaRPr lang="vi-VN"/>
          </a:p>
        </p:txBody>
      </p:sp>
    </p:spTree>
    <p:extLst>
      <p:ext uri="{BB962C8B-B14F-4D97-AF65-F5344CB8AC3E}">
        <p14:creationId xmlns:p14="http://schemas.microsoft.com/office/powerpoint/2010/main" val="3247409731"/>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A23791-9647-928D-B60C-650266B4B2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613EF20-34AB-1004-66A4-6ECE6C05D5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204EBAC-B89B-8874-8B0B-3901AC4BE9B6}"/>
              </a:ext>
            </a:extLst>
          </p:cNvPr>
          <p:cNvSpPr>
            <a:spLocks noGrp="1"/>
          </p:cNvSpPr>
          <p:nvPr>
            <p:ph type="dt" sz="half" idx="10"/>
          </p:nvPr>
        </p:nvSpPr>
        <p:spPr/>
        <p:txBody>
          <a:bodyPr/>
          <a:lstStyle/>
          <a:p>
            <a:fld id="{73703ECF-824B-40D0-92E3-6A5403F8477F}" type="datetimeFigureOut">
              <a:rPr lang="vi-VN" smtClean="0"/>
              <a:t>03/09/2024</a:t>
            </a:fld>
            <a:endParaRPr lang="vi-VN"/>
          </a:p>
        </p:txBody>
      </p:sp>
      <p:sp>
        <p:nvSpPr>
          <p:cNvPr id="5" name="Footer Placeholder 4">
            <a:extLst>
              <a:ext uri="{FF2B5EF4-FFF2-40B4-BE49-F238E27FC236}">
                <a16:creationId xmlns:a16="http://schemas.microsoft.com/office/drawing/2014/main" id="{CB1A661B-F112-432E-1E16-6D1D8567ED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D741A92-91DA-E9D6-E935-29211496C411}"/>
              </a:ext>
            </a:extLst>
          </p:cNvPr>
          <p:cNvSpPr>
            <a:spLocks noGrp="1"/>
          </p:cNvSpPr>
          <p:nvPr>
            <p:ph type="sldNum" sz="quarter" idx="12"/>
          </p:nvPr>
        </p:nvSpPr>
        <p:spPr/>
        <p:txBody>
          <a:bodyPr/>
          <a:lstStyle/>
          <a:p>
            <a:fld id="{219D03DE-291C-4AFE-BF25-1E5A959344E0}" type="slidenum">
              <a:rPr lang="vi-VN" smtClean="0"/>
              <a:t>‹#›</a:t>
            </a:fld>
            <a:endParaRPr lang="vi-VN"/>
          </a:p>
        </p:txBody>
      </p:sp>
    </p:spTree>
    <p:extLst>
      <p:ext uri="{BB962C8B-B14F-4D97-AF65-F5344CB8AC3E}">
        <p14:creationId xmlns:p14="http://schemas.microsoft.com/office/powerpoint/2010/main" val="154284478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2AD4-5B9E-E508-BD50-BF52A3C2A9D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047046B-EE1B-FA01-2126-548144C2A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D1FD832-BE27-2231-7DEE-4530CFC7B0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57B2200-4C9A-B790-CF4C-355A6F4EACDC}"/>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6" name="Footer Placeholder 5">
            <a:extLst>
              <a:ext uri="{FF2B5EF4-FFF2-40B4-BE49-F238E27FC236}">
                <a16:creationId xmlns:a16="http://schemas.microsoft.com/office/drawing/2014/main" id="{A56A47AA-58B4-9F08-0F66-6A57E5129B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B290EB4-6A70-0134-6C0C-320D38F1B22E}"/>
              </a:ext>
            </a:extLst>
          </p:cNvPr>
          <p:cNvSpPr>
            <a:spLocks noGrp="1"/>
          </p:cNvSpPr>
          <p:nvPr>
            <p:ph type="sldNum" sz="quarter" idx="12"/>
          </p:nvPr>
        </p:nvSpPr>
        <p:spPr/>
        <p:txBody>
          <a:bodyPr/>
          <a:lstStyle/>
          <a:p>
            <a:fld id="{1CDA2C35-A29A-4FD0-9750-CEA660704283}" type="slidenum">
              <a:rPr lang="vi-VN" smtClean="0"/>
              <a:t>‹#›</a:t>
            </a:fld>
            <a:endParaRPr lang="vi-VN"/>
          </a:p>
        </p:txBody>
      </p:sp>
    </p:spTree>
    <p:extLst>
      <p:ext uri="{BB962C8B-B14F-4D97-AF65-F5344CB8AC3E}">
        <p14:creationId xmlns:p14="http://schemas.microsoft.com/office/powerpoint/2010/main" val="191007849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FBB6-407B-4A1A-086D-C9C083661CD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BE40771-EA0E-7299-D8F8-EC1DC7F708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E6545D-7EB6-AF0B-F0C5-B8C99BDC1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2DFF8C1-767C-78E8-6045-344FA33B3A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6CEDEE-AAD5-BD37-1541-2A80CF8103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F4BFE0-544F-56E5-ACAA-AC8BC5F60D4E}"/>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8" name="Footer Placeholder 7">
            <a:extLst>
              <a:ext uri="{FF2B5EF4-FFF2-40B4-BE49-F238E27FC236}">
                <a16:creationId xmlns:a16="http://schemas.microsoft.com/office/drawing/2014/main" id="{1BD59B96-CF28-6D28-10F9-02E3386E003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379B058-775E-1441-09BE-F36A285F089F}"/>
              </a:ext>
            </a:extLst>
          </p:cNvPr>
          <p:cNvSpPr>
            <a:spLocks noGrp="1"/>
          </p:cNvSpPr>
          <p:nvPr>
            <p:ph type="sldNum" sz="quarter" idx="12"/>
          </p:nvPr>
        </p:nvSpPr>
        <p:spPr/>
        <p:txBody>
          <a:bodyPr/>
          <a:lstStyle/>
          <a:p>
            <a:fld id="{1CDA2C35-A29A-4FD0-9750-CEA660704283}" type="slidenum">
              <a:rPr lang="vi-VN" smtClean="0"/>
              <a:t>‹#›</a:t>
            </a:fld>
            <a:endParaRPr lang="vi-VN"/>
          </a:p>
        </p:txBody>
      </p:sp>
    </p:spTree>
    <p:extLst>
      <p:ext uri="{BB962C8B-B14F-4D97-AF65-F5344CB8AC3E}">
        <p14:creationId xmlns:p14="http://schemas.microsoft.com/office/powerpoint/2010/main" val="21441507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AA618-822E-4F3D-EF59-4126126F30E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7803A14-8CA0-8D6A-1E83-8D72F4301BC6}"/>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4" name="Footer Placeholder 3">
            <a:extLst>
              <a:ext uri="{FF2B5EF4-FFF2-40B4-BE49-F238E27FC236}">
                <a16:creationId xmlns:a16="http://schemas.microsoft.com/office/drawing/2014/main" id="{5AB0F36D-E6AA-249D-3F1D-613787D46EA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980820E-31E0-134B-895E-08B221E34B9F}"/>
              </a:ext>
            </a:extLst>
          </p:cNvPr>
          <p:cNvSpPr>
            <a:spLocks noGrp="1"/>
          </p:cNvSpPr>
          <p:nvPr>
            <p:ph type="sldNum" sz="quarter" idx="12"/>
          </p:nvPr>
        </p:nvSpPr>
        <p:spPr/>
        <p:txBody>
          <a:bodyPr/>
          <a:lstStyle/>
          <a:p>
            <a:fld id="{1CDA2C35-A29A-4FD0-9750-CEA660704283}" type="slidenum">
              <a:rPr lang="vi-VN" smtClean="0"/>
              <a:t>‹#›</a:t>
            </a:fld>
            <a:endParaRPr lang="vi-VN"/>
          </a:p>
        </p:txBody>
      </p:sp>
    </p:spTree>
    <p:extLst>
      <p:ext uri="{BB962C8B-B14F-4D97-AF65-F5344CB8AC3E}">
        <p14:creationId xmlns:p14="http://schemas.microsoft.com/office/powerpoint/2010/main" val="40406049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7198A1-7AA4-7B0D-5FFB-48008EE65DCF}"/>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3" name="Footer Placeholder 2">
            <a:extLst>
              <a:ext uri="{FF2B5EF4-FFF2-40B4-BE49-F238E27FC236}">
                <a16:creationId xmlns:a16="http://schemas.microsoft.com/office/drawing/2014/main" id="{726733C8-3147-EF1D-1A9E-1A49107320B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8765E0B-6531-8404-E85F-5992C833E334}"/>
              </a:ext>
            </a:extLst>
          </p:cNvPr>
          <p:cNvSpPr>
            <a:spLocks noGrp="1"/>
          </p:cNvSpPr>
          <p:nvPr>
            <p:ph type="sldNum" sz="quarter" idx="12"/>
          </p:nvPr>
        </p:nvSpPr>
        <p:spPr/>
        <p:txBody>
          <a:bodyPr/>
          <a:lstStyle/>
          <a:p>
            <a:fld id="{1CDA2C35-A29A-4FD0-9750-CEA660704283}" type="slidenum">
              <a:rPr lang="vi-VN" smtClean="0"/>
              <a:t>‹#›</a:t>
            </a:fld>
            <a:endParaRPr lang="vi-VN"/>
          </a:p>
        </p:txBody>
      </p:sp>
    </p:spTree>
    <p:extLst>
      <p:ext uri="{BB962C8B-B14F-4D97-AF65-F5344CB8AC3E}">
        <p14:creationId xmlns:p14="http://schemas.microsoft.com/office/powerpoint/2010/main" val="160374574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DC7A-6478-000F-D46C-8C8628A76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DAD64AB-A482-EE9E-C72E-D6823B64D9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C16968E-47E9-3F81-E272-E3EBC5BB2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E91E0-AB3F-FB31-6E99-E22BA20A6AE4}"/>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6" name="Footer Placeholder 5">
            <a:extLst>
              <a:ext uri="{FF2B5EF4-FFF2-40B4-BE49-F238E27FC236}">
                <a16:creationId xmlns:a16="http://schemas.microsoft.com/office/drawing/2014/main" id="{C449AB86-6956-B6DA-929B-DAF6CAD1C0C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91090A7-BDB8-3404-7BDF-AD1B0A723C19}"/>
              </a:ext>
            </a:extLst>
          </p:cNvPr>
          <p:cNvSpPr>
            <a:spLocks noGrp="1"/>
          </p:cNvSpPr>
          <p:nvPr>
            <p:ph type="sldNum" sz="quarter" idx="12"/>
          </p:nvPr>
        </p:nvSpPr>
        <p:spPr/>
        <p:txBody>
          <a:bodyPr/>
          <a:lstStyle/>
          <a:p>
            <a:fld id="{1CDA2C35-A29A-4FD0-9750-CEA660704283}" type="slidenum">
              <a:rPr lang="vi-VN" smtClean="0"/>
              <a:t>‹#›</a:t>
            </a:fld>
            <a:endParaRPr lang="vi-VN"/>
          </a:p>
        </p:txBody>
      </p:sp>
    </p:spTree>
    <p:extLst>
      <p:ext uri="{BB962C8B-B14F-4D97-AF65-F5344CB8AC3E}">
        <p14:creationId xmlns:p14="http://schemas.microsoft.com/office/powerpoint/2010/main" val="12529147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F0EC-FD14-7532-9A77-15762EB68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9ACD275-540B-7606-6A35-1868F6D1EC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2073EA9-B1B3-E755-9046-8EA37F626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C78B10-2BF8-AE94-B7E9-08FA9DCE3ED1}"/>
              </a:ext>
            </a:extLst>
          </p:cNvPr>
          <p:cNvSpPr>
            <a:spLocks noGrp="1"/>
          </p:cNvSpPr>
          <p:nvPr>
            <p:ph type="dt" sz="half" idx="10"/>
          </p:nvPr>
        </p:nvSpPr>
        <p:spPr/>
        <p:txBody>
          <a:bodyPr/>
          <a:lstStyle/>
          <a:p>
            <a:fld id="{3057DEFC-4E99-4F9B-8E20-07310C61BD92}" type="datetimeFigureOut">
              <a:rPr lang="vi-VN" smtClean="0"/>
              <a:t>04/09/2024</a:t>
            </a:fld>
            <a:endParaRPr lang="vi-VN"/>
          </a:p>
        </p:txBody>
      </p:sp>
      <p:sp>
        <p:nvSpPr>
          <p:cNvPr id="6" name="Footer Placeholder 5">
            <a:extLst>
              <a:ext uri="{FF2B5EF4-FFF2-40B4-BE49-F238E27FC236}">
                <a16:creationId xmlns:a16="http://schemas.microsoft.com/office/drawing/2014/main" id="{7B50CEEA-856C-E9E1-F66E-CD5760B42CA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E55389F-B661-C78B-9141-000FB2C412BF}"/>
              </a:ext>
            </a:extLst>
          </p:cNvPr>
          <p:cNvSpPr>
            <a:spLocks noGrp="1"/>
          </p:cNvSpPr>
          <p:nvPr>
            <p:ph type="sldNum" sz="quarter" idx="12"/>
          </p:nvPr>
        </p:nvSpPr>
        <p:spPr/>
        <p:txBody>
          <a:bodyPr/>
          <a:lstStyle/>
          <a:p>
            <a:fld id="{1CDA2C35-A29A-4FD0-9750-CEA660704283}" type="slidenum">
              <a:rPr lang="vi-VN" smtClean="0"/>
              <a:t>‹#›</a:t>
            </a:fld>
            <a:endParaRPr lang="vi-VN"/>
          </a:p>
        </p:txBody>
      </p:sp>
    </p:spTree>
    <p:extLst>
      <p:ext uri="{BB962C8B-B14F-4D97-AF65-F5344CB8AC3E}">
        <p14:creationId xmlns:p14="http://schemas.microsoft.com/office/powerpoint/2010/main" val="210964846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0F4D1C-B5ED-45F6-23EA-57925137A7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BA5CAC6-0AD0-F28D-5D19-1D86D0AE8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CCB2B50-1240-257A-F83F-0D34D8F7D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57DEFC-4E99-4F9B-8E20-07310C61BD92}" type="datetimeFigureOut">
              <a:rPr lang="vi-VN" smtClean="0"/>
              <a:t>04/09/2024</a:t>
            </a:fld>
            <a:endParaRPr lang="vi-VN"/>
          </a:p>
        </p:txBody>
      </p:sp>
      <p:sp>
        <p:nvSpPr>
          <p:cNvPr id="5" name="Footer Placeholder 4">
            <a:extLst>
              <a:ext uri="{FF2B5EF4-FFF2-40B4-BE49-F238E27FC236}">
                <a16:creationId xmlns:a16="http://schemas.microsoft.com/office/drawing/2014/main" id="{D27454A2-9EDF-909D-0AAA-D1CF020C7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ADE8387-D6E5-723F-25A2-8C2D80FA6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DA2C35-A29A-4FD0-9750-CEA660704283}" type="slidenum">
              <a:rPr lang="vi-VN" smtClean="0"/>
              <a:t>‹#›</a:t>
            </a:fld>
            <a:endParaRPr lang="vi-VN"/>
          </a:p>
        </p:txBody>
      </p:sp>
    </p:spTree>
    <p:extLst>
      <p:ext uri="{BB962C8B-B14F-4D97-AF65-F5344CB8AC3E}">
        <p14:creationId xmlns:p14="http://schemas.microsoft.com/office/powerpoint/2010/main" val="387672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84690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3285CF-830E-5109-5913-B26B91E2D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C7FC1B-61AB-E348-514D-6DA937CDDE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0FF8DA3-26BE-8CBE-8B4C-D00DA408A2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703ECF-824B-40D0-92E3-6A5403F8477F}" type="datetimeFigureOut">
              <a:rPr lang="vi-VN" smtClean="0"/>
              <a:t>03/09/2024</a:t>
            </a:fld>
            <a:endParaRPr lang="vi-VN"/>
          </a:p>
        </p:txBody>
      </p:sp>
      <p:sp>
        <p:nvSpPr>
          <p:cNvPr id="5" name="Footer Placeholder 4">
            <a:extLst>
              <a:ext uri="{FF2B5EF4-FFF2-40B4-BE49-F238E27FC236}">
                <a16:creationId xmlns:a16="http://schemas.microsoft.com/office/drawing/2014/main" id="{ADE441DA-08DD-9518-D99C-58C281C6C8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9A426F75-C587-1340-12D4-D32E421A0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9D03DE-291C-4AFE-BF25-1E5A959344E0}" type="slidenum">
              <a:rPr lang="vi-VN" smtClean="0"/>
              <a:t>‹#›</a:t>
            </a:fld>
            <a:endParaRPr lang="vi-VN"/>
          </a:p>
        </p:txBody>
      </p:sp>
    </p:spTree>
    <p:extLst>
      <p:ext uri="{BB962C8B-B14F-4D97-AF65-F5344CB8AC3E}">
        <p14:creationId xmlns:p14="http://schemas.microsoft.com/office/powerpoint/2010/main" val="5752710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4.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40.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42.sv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41.png"/><Relationship Id="rId11" Type="http://schemas.openxmlformats.org/officeDocument/2006/relationships/image" Target="../media/image46.wmf"/><Relationship Id="rId5" Type="http://schemas.openxmlformats.org/officeDocument/2006/relationships/image" Target="../media/image16.png"/><Relationship Id="rId10" Type="http://schemas.openxmlformats.org/officeDocument/2006/relationships/image" Target="../media/image45.png"/><Relationship Id="rId4" Type="http://schemas.openxmlformats.org/officeDocument/2006/relationships/image" Target="../media/image15.png"/><Relationship Id="rId9"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paper with blue and pink dots and a pink and blue dotted border&#10;&#10;Description automatically generated with medium confidence">
            <a:extLst>
              <a:ext uri="{FF2B5EF4-FFF2-40B4-BE49-F238E27FC236}">
                <a16:creationId xmlns:a16="http://schemas.microsoft.com/office/drawing/2014/main" id="{01A64725-3C00-713F-7E96-7E66EA88FF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B35A24A9-8C64-3D43-6D0F-1CDB7E74C824}"/>
              </a:ext>
            </a:extLst>
          </p:cNvPr>
          <p:cNvPicPr>
            <a:picLocks noChangeAspect="1"/>
          </p:cNvPicPr>
          <p:nvPr/>
        </p:nvPicPr>
        <p:blipFill>
          <a:blip r:embed="rId3"/>
          <a:stretch>
            <a:fillRect/>
          </a:stretch>
        </p:blipFill>
        <p:spPr>
          <a:xfrm>
            <a:off x="2298124" y="2512920"/>
            <a:ext cx="7595752" cy="2318742"/>
          </a:xfrm>
          <a:prstGeom prst="rect">
            <a:avLst/>
          </a:prstGeom>
        </p:spPr>
      </p:pic>
    </p:spTree>
    <p:extLst>
      <p:ext uri="{BB962C8B-B14F-4D97-AF65-F5344CB8AC3E}">
        <p14:creationId xmlns:p14="http://schemas.microsoft.com/office/powerpoint/2010/main" val="1492909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screen shot of a cartoon&#10;&#10;Description automatically generated">
            <a:extLst>
              <a:ext uri="{FF2B5EF4-FFF2-40B4-BE49-F238E27FC236}">
                <a16:creationId xmlns:a16="http://schemas.microsoft.com/office/drawing/2014/main" id="{7715F793-CC80-FD64-9B0E-A6EB30CBBE3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itle 1">
            <a:extLst>
              <a:ext uri="{FF2B5EF4-FFF2-40B4-BE49-F238E27FC236}">
                <a16:creationId xmlns:a16="http://schemas.microsoft.com/office/drawing/2014/main" id="{D8A9E5B9-38A7-A205-8AEF-7AEA3F6829F1}"/>
              </a:ext>
            </a:extLst>
          </p:cNvPr>
          <p:cNvSpPr>
            <a:spLocks noGrp="1"/>
          </p:cNvSpPr>
          <p:nvPr>
            <p:ph type="title"/>
          </p:nvPr>
        </p:nvSpPr>
        <p:spPr>
          <a:xfrm>
            <a:off x="838200" y="365125"/>
            <a:ext cx="10515600" cy="1325563"/>
          </a:xfrm>
        </p:spPr>
        <p:txBody>
          <a:bodyPr/>
          <a:lstStyle/>
          <a:p>
            <a:endParaRPr lang="vi-VN"/>
          </a:p>
        </p:txBody>
      </p:sp>
      <p:sp>
        <p:nvSpPr>
          <p:cNvPr id="7" name="Freeform 24">
            <a:extLst>
              <a:ext uri="{FF2B5EF4-FFF2-40B4-BE49-F238E27FC236}">
                <a16:creationId xmlns:a16="http://schemas.microsoft.com/office/drawing/2014/main" id="{6AC24A76-0AFF-AC72-1B26-E9A75EB7F1F3}"/>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7">
            <a:extLst>
              <a:ext uri="{FF2B5EF4-FFF2-40B4-BE49-F238E27FC236}">
                <a16:creationId xmlns:a16="http://schemas.microsoft.com/office/drawing/2014/main" id="{B7CBD63A-2358-17BD-7521-B8ADC47906CB}"/>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45C383BF-440C-CDA8-CD55-DD253FC07587}"/>
              </a:ext>
            </a:extLst>
          </p:cNvPr>
          <p:cNvGrpSpPr/>
          <p:nvPr/>
        </p:nvGrpSpPr>
        <p:grpSpPr>
          <a:xfrm>
            <a:off x="3505631" y="1172326"/>
            <a:ext cx="3251018" cy="1108820"/>
            <a:chOff x="4639487" y="939795"/>
            <a:chExt cx="3251018" cy="1108820"/>
          </a:xfrm>
        </p:grpSpPr>
        <p:sp>
          <p:nvSpPr>
            <p:cNvPr id="11" name="TextBox 10">
              <a:extLst>
                <a:ext uri="{FF2B5EF4-FFF2-40B4-BE49-F238E27FC236}">
                  <a16:creationId xmlns:a16="http://schemas.microsoft.com/office/drawing/2014/main" id="{BF8E35D1-B543-C7D2-8430-8FD03CE65AAC}"/>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5BC135C-893F-710A-1FD8-DC89BF6B4488}"/>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52E76348-2A0A-25E0-51FA-77A1EAD39F6A}"/>
              </a:ext>
            </a:extLst>
          </p:cNvPr>
          <p:cNvPicPr>
            <a:picLocks noChangeAspect="1"/>
          </p:cNvPicPr>
          <p:nvPr/>
        </p:nvPicPr>
        <p:blipFill>
          <a:blip r:embed="rId6"/>
          <a:stretch>
            <a:fillRect/>
          </a:stretch>
        </p:blipFill>
        <p:spPr>
          <a:xfrm>
            <a:off x="2653964" y="2301089"/>
            <a:ext cx="6492803" cy="2066723"/>
          </a:xfrm>
          <a:prstGeom prst="rect">
            <a:avLst/>
          </a:prstGeom>
        </p:spPr>
      </p:pic>
    </p:spTree>
    <p:extLst>
      <p:ext uri="{BB962C8B-B14F-4D97-AF65-F5344CB8AC3E}">
        <p14:creationId xmlns:p14="http://schemas.microsoft.com/office/powerpoint/2010/main" val="159445054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pink background with polka dots&#10;&#10;Description automatically generated">
            <a:extLst>
              <a:ext uri="{FF2B5EF4-FFF2-40B4-BE49-F238E27FC236}">
                <a16:creationId xmlns:a16="http://schemas.microsoft.com/office/drawing/2014/main" id="{26627B6D-1788-8C4B-F73E-C3D6CDB887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11" name="Group 10">
            <a:extLst>
              <a:ext uri="{FF2B5EF4-FFF2-40B4-BE49-F238E27FC236}">
                <a16:creationId xmlns:a16="http://schemas.microsoft.com/office/drawing/2014/main" id="{4C5D8353-CE45-D054-2414-328A09BFFFC4}"/>
              </a:ext>
            </a:extLst>
          </p:cNvPr>
          <p:cNvGrpSpPr/>
          <p:nvPr/>
        </p:nvGrpSpPr>
        <p:grpSpPr>
          <a:xfrm>
            <a:off x="2536371" y="338328"/>
            <a:ext cx="7119257" cy="2351088"/>
            <a:chOff x="2882620" y="493776"/>
            <a:chExt cx="7119257" cy="2351088"/>
          </a:xfrm>
        </p:grpSpPr>
        <p:sp>
          <p:nvSpPr>
            <p:cNvPr id="6" name="TextBox 5">
              <a:extLst>
                <a:ext uri="{FF2B5EF4-FFF2-40B4-BE49-F238E27FC236}">
                  <a16:creationId xmlns:a16="http://schemas.microsoft.com/office/drawing/2014/main" id="{3ACEFCB4-F2AC-930F-D609-5BE46C90730C}"/>
                </a:ext>
              </a:extLst>
            </p:cNvPr>
            <p:cNvSpPr txBox="1"/>
            <p:nvPr/>
          </p:nvSpPr>
          <p:spPr>
            <a:xfrm>
              <a:off x="4533900" y="493776"/>
              <a:ext cx="375776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w="279400">
                    <a:solidFill>
                      <a:prstClr val="white"/>
                    </a:solidFill>
                  </a:ln>
                  <a:solidFill>
                    <a:prstClr val="black"/>
                  </a:solidFill>
                  <a:effectLst>
                    <a:outerShdw dist="38100" dir="2700000" algn="tl" rotWithShape="0">
                      <a:prstClr val="black"/>
                    </a:outerShdw>
                  </a:effectLst>
                  <a:uLnTx/>
                  <a:uFillTx/>
                  <a:latin typeface="iCiel Panton Black" panose="00000A00000000000000" pitchFamily="50" charset="-93"/>
                  <a:ea typeface="+mn-ea"/>
                  <a:cs typeface="+mn-cs"/>
                </a:rPr>
                <a:t>TRÒ CHƠI</a:t>
              </a:r>
              <a:endParaRPr kumimoji="0" lang="vi-VN" sz="6000" b="0" i="0" u="none" strike="noStrike" kern="1200" cap="none" spc="0" normalizeH="0" baseline="0" noProof="0" dirty="0">
                <a:ln w="279400">
                  <a:solidFill>
                    <a:prstClr val="white"/>
                  </a:solidFill>
                </a:ln>
                <a:solidFill>
                  <a:prstClr val="black"/>
                </a:solidFill>
                <a:effectLst>
                  <a:outerShdw dist="38100" dir="2700000" algn="tl" rotWithShape="0">
                    <a:prstClr val="black"/>
                  </a:outerShdw>
                </a:effectLst>
                <a:uLnTx/>
                <a:uFillTx/>
                <a:latin typeface="iCiel Panton Black" panose="00000A00000000000000" pitchFamily="50" charset="-93"/>
                <a:ea typeface="+mn-ea"/>
                <a:cs typeface="+mn-cs"/>
              </a:endParaRPr>
            </a:p>
          </p:txBody>
        </p:sp>
        <p:sp>
          <p:nvSpPr>
            <p:cNvPr id="7" name="TextBox 6">
              <a:extLst>
                <a:ext uri="{FF2B5EF4-FFF2-40B4-BE49-F238E27FC236}">
                  <a16:creationId xmlns:a16="http://schemas.microsoft.com/office/drawing/2014/main" id="{6F4849E4-0101-588B-8DEE-4710243582DC}"/>
                </a:ext>
              </a:extLst>
            </p:cNvPr>
            <p:cNvSpPr txBox="1"/>
            <p:nvPr/>
          </p:nvSpPr>
          <p:spPr>
            <a:xfrm>
              <a:off x="2882620" y="1828586"/>
              <a:ext cx="711925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w="279400">
                    <a:solidFill>
                      <a:prstClr val="white"/>
                    </a:solidFill>
                  </a:ln>
                  <a:solidFill>
                    <a:prstClr val="black"/>
                  </a:solidFill>
                  <a:effectLst>
                    <a:outerShdw dist="38100" dir="2700000" algn="tl" rotWithShape="0">
                      <a:prstClr val="black"/>
                    </a:outerShdw>
                  </a:effectLst>
                  <a:uLnTx/>
                  <a:uFillTx/>
                  <a:latin typeface="iCiel Panton Black" panose="00000A00000000000000" pitchFamily="50" charset="-93"/>
                  <a:ea typeface="+mn-ea"/>
                  <a:cs typeface="+mn-cs"/>
                </a:rPr>
                <a:t>SƯU TẦM STICKER</a:t>
              </a:r>
              <a:endParaRPr kumimoji="0" lang="vi-VN" sz="6000" b="0" i="0" u="none" strike="noStrike" kern="1200" cap="none" spc="0" normalizeH="0" baseline="0" noProof="0" dirty="0">
                <a:ln w="279400">
                  <a:solidFill>
                    <a:prstClr val="white"/>
                  </a:solidFill>
                </a:ln>
                <a:solidFill>
                  <a:prstClr val="black"/>
                </a:solidFill>
                <a:effectLst>
                  <a:outerShdw dist="38100" dir="2700000" algn="tl" rotWithShape="0">
                    <a:prstClr val="black"/>
                  </a:outerShdw>
                </a:effectLst>
                <a:uLnTx/>
                <a:uFillTx/>
                <a:latin typeface="iCiel Panton Black" panose="00000A00000000000000" pitchFamily="50" charset="-93"/>
                <a:ea typeface="+mn-ea"/>
                <a:cs typeface="+mn-cs"/>
              </a:endParaRPr>
            </a:p>
          </p:txBody>
        </p:sp>
        <p:sp>
          <p:nvSpPr>
            <p:cNvPr id="8" name="TextBox 7">
              <a:extLst>
                <a:ext uri="{FF2B5EF4-FFF2-40B4-BE49-F238E27FC236}">
                  <a16:creationId xmlns:a16="http://schemas.microsoft.com/office/drawing/2014/main" id="{09F5EDA7-67C6-5BA4-8180-19E84C7E1E86}"/>
                </a:ext>
              </a:extLst>
            </p:cNvPr>
            <p:cNvSpPr txBox="1"/>
            <p:nvPr/>
          </p:nvSpPr>
          <p:spPr>
            <a:xfrm>
              <a:off x="4533900" y="494391"/>
              <a:ext cx="375776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gradFill>
                    <a:gsLst>
                      <a:gs pos="0">
                        <a:srgbClr val="FD3F89"/>
                      </a:gs>
                      <a:gs pos="65000">
                        <a:srgbClr val="069BB0"/>
                      </a:gs>
                      <a:gs pos="62000">
                        <a:srgbClr val="FFCC00"/>
                      </a:gs>
                    </a:gsLst>
                    <a:lin ang="5400000" scaled="1"/>
                  </a:gradFill>
                  <a:effectLst/>
                  <a:uLnTx/>
                  <a:uFillTx/>
                  <a:latin typeface="iCiel Panton Black" panose="00000A00000000000000" pitchFamily="50" charset="-93"/>
                  <a:ea typeface="+mn-ea"/>
                  <a:cs typeface="+mn-cs"/>
                </a:rPr>
                <a:t>TRÒ CHƠI</a:t>
              </a:r>
              <a:endParaRPr kumimoji="0" lang="vi-VN" sz="6000" b="0" i="0" u="none" strike="noStrike" kern="1200" cap="none" spc="0" normalizeH="0" baseline="0" noProof="0" dirty="0">
                <a:ln>
                  <a:noFill/>
                </a:ln>
                <a:gradFill>
                  <a:gsLst>
                    <a:gs pos="0">
                      <a:srgbClr val="FD3F89"/>
                    </a:gs>
                    <a:gs pos="65000">
                      <a:srgbClr val="069BB0"/>
                    </a:gs>
                    <a:gs pos="62000">
                      <a:srgbClr val="FFCC00"/>
                    </a:gs>
                  </a:gsLst>
                  <a:lin ang="5400000" scaled="1"/>
                </a:gradFill>
                <a:effectLst/>
                <a:uLnTx/>
                <a:uFillTx/>
                <a:latin typeface="iCiel Panton Black" panose="00000A00000000000000" pitchFamily="50" charset="-93"/>
                <a:ea typeface="+mn-ea"/>
                <a:cs typeface="+mn-cs"/>
              </a:endParaRPr>
            </a:p>
          </p:txBody>
        </p:sp>
        <p:sp>
          <p:nvSpPr>
            <p:cNvPr id="9" name="TextBox 8">
              <a:extLst>
                <a:ext uri="{FF2B5EF4-FFF2-40B4-BE49-F238E27FC236}">
                  <a16:creationId xmlns:a16="http://schemas.microsoft.com/office/drawing/2014/main" id="{7175448F-B6F4-BA00-C650-70BBBDF2E174}"/>
                </a:ext>
              </a:extLst>
            </p:cNvPr>
            <p:cNvSpPr txBox="1"/>
            <p:nvPr/>
          </p:nvSpPr>
          <p:spPr>
            <a:xfrm>
              <a:off x="2882620" y="1829201"/>
              <a:ext cx="711925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gradFill>
                    <a:gsLst>
                      <a:gs pos="67000">
                        <a:srgbClr val="FD3F89"/>
                      </a:gs>
                      <a:gs pos="65000">
                        <a:srgbClr val="069BB0"/>
                      </a:gs>
                    </a:gsLst>
                    <a:lin ang="5400000" scaled="1"/>
                  </a:gradFill>
                  <a:effectLst/>
                  <a:uLnTx/>
                  <a:uFillTx/>
                  <a:latin typeface="iCiel Panton Black" panose="00000A00000000000000" pitchFamily="50" charset="-93"/>
                  <a:ea typeface="+mn-ea"/>
                  <a:cs typeface="+mn-cs"/>
                </a:rPr>
                <a:t>SƯU TẦM STICKER</a:t>
              </a:r>
              <a:endParaRPr kumimoji="0" lang="vi-VN" sz="6000" b="0" i="0" u="none" strike="noStrike" kern="1200" cap="none" spc="0" normalizeH="0" baseline="0" noProof="0" dirty="0">
                <a:ln>
                  <a:noFill/>
                </a:ln>
                <a:gradFill>
                  <a:gsLst>
                    <a:gs pos="67000">
                      <a:srgbClr val="FD3F89"/>
                    </a:gs>
                    <a:gs pos="65000">
                      <a:srgbClr val="069BB0"/>
                    </a:gs>
                  </a:gsLst>
                  <a:lin ang="5400000" scaled="1"/>
                </a:gradFill>
                <a:effectLst/>
                <a:uLnTx/>
                <a:uFillTx/>
                <a:latin typeface="iCiel Panton Black" panose="00000A00000000000000" pitchFamily="50" charset="-93"/>
                <a:ea typeface="+mn-ea"/>
                <a:cs typeface="+mn-cs"/>
              </a:endParaRPr>
            </a:p>
          </p:txBody>
        </p:sp>
      </p:grpSp>
      <p:pic>
        <p:nvPicPr>
          <p:cNvPr id="13" name="Picture 12" descr="A cartoon of a child waving&#10;&#10;Description automatically generated">
            <a:extLst>
              <a:ext uri="{FF2B5EF4-FFF2-40B4-BE49-F238E27FC236}">
                <a16:creationId xmlns:a16="http://schemas.microsoft.com/office/drawing/2014/main" id="{BC666429-FB15-6774-B940-1A48C514CA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0" b="90545" l="9996" r="89964">
                        <a14:foregroundMark x1="40712" y1="54545" x2="56333" y2="57455"/>
                        <a14:foregroundMark x1="59247" y1="45616" x2="59773" y2="58141"/>
                        <a14:foregroundMark x1="52327" y1="78384" x2="64468" y2="60687"/>
                        <a14:foregroundMark x1="65682" y1="70545" x2="65682" y2="64929"/>
                        <a14:foregroundMark x1="41481" y1="70384" x2="48604" y2="71313"/>
                        <a14:foregroundMark x1="48604" y1="71313" x2="55119" y2="74141"/>
                        <a14:foregroundMark x1="50992" y1="67071" x2="54431" y2="70384"/>
                        <a14:foregroundMark x1="53258" y1="81616" x2="54998" y2="74020"/>
                        <a14:foregroundMark x1="55241" y1="90545" x2="55403" y2="86667"/>
                        <a14:foregroundMark x1="39903" y1="86949" x2="42169" y2="84000"/>
                      </a14:backgroundRemoval>
                    </a14:imgEffect>
                  </a14:imgLayer>
                </a14:imgProps>
              </a:ext>
              <a:ext uri="{28A0092B-C50C-407E-A947-70E740481C1C}">
                <a14:useLocalDpi xmlns:a14="http://schemas.microsoft.com/office/drawing/2010/main" val="0"/>
              </a:ext>
            </a:extLst>
          </a:blip>
          <a:stretch>
            <a:fillRect/>
          </a:stretch>
        </p:blipFill>
        <p:spPr>
          <a:xfrm>
            <a:off x="5651590" y="338328"/>
            <a:ext cx="8008076" cy="8020884"/>
          </a:xfrm>
          <a:prstGeom prst="rect">
            <a:avLst/>
          </a:prstGeom>
        </p:spPr>
      </p:pic>
      <p:grpSp>
        <p:nvGrpSpPr>
          <p:cNvPr id="16" name="Group 15">
            <a:extLst>
              <a:ext uri="{FF2B5EF4-FFF2-40B4-BE49-F238E27FC236}">
                <a16:creationId xmlns:a16="http://schemas.microsoft.com/office/drawing/2014/main" id="{5A573E5C-2882-C3C3-0523-CF827B29E0F1}"/>
              </a:ext>
            </a:extLst>
          </p:cNvPr>
          <p:cNvGrpSpPr/>
          <p:nvPr/>
        </p:nvGrpSpPr>
        <p:grpSpPr>
          <a:xfrm>
            <a:off x="-86756" y="2806694"/>
            <a:ext cx="7867575" cy="3932797"/>
            <a:chOff x="-86756" y="2806694"/>
            <a:chExt cx="7867575" cy="3932797"/>
          </a:xfrm>
        </p:grpSpPr>
        <p:sp>
          <p:nvSpPr>
            <p:cNvPr id="14" name="Freeform 5">
              <a:extLst>
                <a:ext uri="{FF2B5EF4-FFF2-40B4-BE49-F238E27FC236}">
                  <a16:creationId xmlns:a16="http://schemas.microsoft.com/office/drawing/2014/main" id="{EA2E99F9-5918-32D6-1D95-2EDD8475D2E1}"/>
                </a:ext>
              </a:extLst>
            </p:cNvPr>
            <p:cNvSpPr/>
            <p:nvPr/>
          </p:nvSpPr>
          <p:spPr>
            <a:xfrm>
              <a:off x="-86756" y="2806694"/>
              <a:ext cx="7867575" cy="3932797"/>
            </a:xfrm>
            <a:custGeom>
              <a:avLst/>
              <a:gdLst/>
              <a:ahLst/>
              <a:cxnLst/>
              <a:rect l="l" t="t" r="r" b="b"/>
              <a:pathLst>
                <a:path w="3870986" h="1959071">
                  <a:moveTo>
                    <a:pt x="0" y="0"/>
                  </a:moveTo>
                  <a:lnTo>
                    <a:pt x="3870986" y="0"/>
                  </a:lnTo>
                  <a:lnTo>
                    <a:pt x="3870986" y="1959070"/>
                  </a:lnTo>
                  <a:lnTo>
                    <a:pt x="0" y="1959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6F64BFF0-83D3-BC3A-AD93-4DFD97C1FEC5}"/>
                </a:ext>
              </a:extLst>
            </p:cNvPr>
            <p:cNvSpPr txBox="1"/>
            <p:nvPr/>
          </p:nvSpPr>
          <p:spPr>
            <a:xfrm>
              <a:off x="987552" y="3566160"/>
              <a:ext cx="543153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Các</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nhóm</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thảo</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luận</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trả</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lời</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câu</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hỏi</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Nhóm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nào</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trả</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lời</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nhanh</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và</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đúng</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nhất</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sẽ</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nhận</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được</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sticker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đổi</a:t>
              </a:r>
              <a:r>
                <a:rPr kumimoji="0" lang="en-GB"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rPr>
                <a:t> </a:t>
              </a:r>
              <a:r>
                <a:rPr kumimoji="0" lang="en-GB" sz="4000" b="1" i="0" u="none" strike="noStrike" kern="1200" cap="none" spc="0" normalizeH="0" baseline="0" noProof="0" dirty="0" err="1">
                  <a:ln>
                    <a:noFill/>
                  </a:ln>
                  <a:solidFill>
                    <a:prstClr val="black"/>
                  </a:solidFill>
                  <a:effectLst/>
                  <a:uLnTx/>
                  <a:uFillTx/>
                  <a:latin typeface="#9Slide03 Duepuntozero" panose="02000507000000020004" pitchFamily="2" charset="-93"/>
                  <a:ea typeface="+mn-ea"/>
                  <a:cs typeface="+mn-cs"/>
                </a:rPr>
                <a:t>quà</a:t>
              </a:r>
              <a:endParaRPr kumimoji="0" lang="vi-VN" sz="4000" b="1" i="0" u="none" strike="noStrike" kern="1200" cap="none" spc="0" normalizeH="0" baseline="0" noProof="0" dirty="0">
                <a:ln>
                  <a:noFill/>
                </a:ln>
                <a:solidFill>
                  <a:prstClr val="black"/>
                </a:solidFill>
                <a:effectLst/>
                <a:uLnTx/>
                <a:uFillTx/>
                <a:latin typeface="#9Slide03 Duepuntozero" panose="02000507000000020004" pitchFamily="2" charset="-93"/>
                <a:ea typeface="+mn-ea"/>
                <a:cs typeface="+mn-cs"/>
              </a:endParaRPr>
            </a:p>
          </p:txBody>
        </p:sp>
      </p:grpSp>
    </p:spTree>
    <p:extLst>
      <p:ext uri="{BB962C8B-B14F-4D97-AF65-F5344CB8AC3E}">
        <p14:creationId xmlns:p14="http://schemas.microsoft.com/office/powerpoint/2010/main" val="2979620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E37782F-BF8F-6A72-8C23-63513701D554}"/>
              </a:ext>
            </a:extLst>
          </p:cNvPr>
          <p:cNvGrpSpPr/>
          <p:nvPr/>
        </p:nvGrpSpPr>
        <p:grpSpPr>
          <a:xfrm>
            <a:off x="2983851" y="69621"/>
            <a:ext cx="4989214" cy="1448283"/>
            <a:chOff x="2983851" y="69621"/>
            <a:chExt cx="4989214" cy="1448283"/>
          </a:xfrm>
        </p:grpSpPr>
        <p:sp>
          <p:nvSpPr>
            <p:cNvPr id="5" name="Freeform 5">
              <a:extLst>
                <a:ext uri="{FF2B5EF4-FFF2-40B4-BE49-F238E27FC236}">
                  <a16:creationId xmlns:a16="http://schemas.microsoft.com/office/drawing/2014/main" id="{ADC70523-F5F2-711A-678F-EADF9111F103}"/>
                </a:ext>
              </a:extLst>
            </p:cNvPr>
            <p:cNvSpPr/>
            <p:nvPr/>
          </p:nvSpPr>
          <p:spPr>
            <a:xfrm>
              <a:off x="3889751" y="69621"/>
              <a:ext cx="4083314" cy="1448283"/>
            </a:xfrm>
            <a:custGeom>
              <a:avLst/>
              <a:gdLst/>
              <a:ahLst/>
              <a:cxnLst/>
              <a:rect l="l" t="t" r="r" b="b"/>
              <a:pathLst>
                <a:path w="2436107" h="1105383">
                  <a:moveTo>
                    <a:pt x="0" y="0"/>
                  </a:moveTo>
                  <a:lnTo>
                    <a:pt x="2436107" y="0"/>
                  </a:lnTo>
                  <a:lnTo>
                    <a:pt x="2436107" y="1105383"/>
                  </a:lnTo>
                  <a:lnTo>
                    <a:pt x="0" y="1105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1665605-E913-8711-B8AA-AAECF7C6E165}"/>
                </a:ext>
              </a:extLst>
            </p:cNvPr>
            <p:cNvSpPr txBox="1"/>
            <p:nvPr/>
          </p:nvSpPr>
          <p:spPr>
            <a:xfrm>
              <a:off x="4105656" y="378263"/>
              <a:ext cx="3486019" cy="830997"/>
            </a:xfrm>
            <a:prstGeom prst="rect">
              <a:avLst/>
            </a:prstGeom>
            <a:noFill/>
          </p:spPr>
          <p:txBody>
            <a:bodyPr wrap="none" rtlCol="0">
              <a:spAutoFit/>
            </a:bodyPr>
            <a:lstStyle/>
            <a:p>
              <a:r>
                <a:rPr lang="en-GB" sz="4800" dirty="0" err="1">
                  <a:solidFill>
                    <a:srgbClr val="C00000"/>
                  </a:solidFill>
                  <a:latin typeface="#9Slide07 IcielCadena" panose="02000503000000020004" pitchFamily="2" charset="-93"/>
                </a:rPr>
                <a:t>Tìm</a:t>
              </a:r>
              <a:r>
                <a:rPr lang="en-GB" sz="4800" dirty="0">
                  <a:solidFill>
                    <a:srgbClr val="C00000"/>
                  </a:solidFill>
                  <a:latin typeface="#9Slide07 IcielCadena" panose="02000503000000020004" pitchFamily="2" charset="-93"/>
                </a:rPr>
                <a:t> </a:t>
              </a:r>
              <a:r>
                <a:rPr lang="en-GB" sz="4800" dirty="0" err="1">
                  <a:solidFill>
                    <a:srgbClr val="C00000"/>
                  </a:solidFill>
                  <a:latin typeface="#9Slide07 IcielCadena" panose="02000503000000020004" pitchFamily="2" charset="-93"/>
                </a:rPr>
                <a:t>hiểu</a:t>
              </a:r>
              <a:r>
                <a:rPr lang="en-GB" sz="4800" dirty="0">
                  <a:solidFill>
                    <a:srgbClr val="C00000"/>
                  </a:solidFill>
                  <a:latin typeface="#9Slide07 IcielCadena" panose="02000503000000020004" pitchFamily="2" charset="-93"/>
                </a:rPr>
                <a:t> </a:t>
              </a:r>
              <a:r>
                <a:rPr lang="en-GB" sz="4800" dirty="0" err="1">
                  <a:solidFill>
                    <a:srgbClr val="C00000"/>
                  </a:solidFill>
                  <a:latin typeface="#9Slide07 IcielCadena" panose="02000503000000020004" pitchFamily="2" charset="-93"/>
                </a:rPr>
                <a:t>bài</a:t>
              </a:r>
              <a:endParaRPr lang="vi-VN" sz="4800" dirty="0">
                <a:solidFill>
                  <a:srgbClr val="C00000"/>
                </a:solidFill>
                <a:latin typeface="#9Slide07 IcielCadena" panose="02000503000000020004" pitchFamily="2" charset="-93"/>
              </a:endParaRPr>
            </a:p>
          </p:txBody>
        </p:sp>
        <p:pic>
          <p:nvPicPr>
            <p:cNvPr id="13" name="Picture 12">
              <a:extLst>
                <a:ext uri="{FF2B5EF4-FFF2-40B4-BE49-F238E27FC236}">
                  <a16:creationId xmlns:a16="http://schemas.microsoft.com/office/drawing/2014/main" id="{7E0E28A3-56CE-CC51-9C81-5EF216FBF067}"/>
                </a:ext>
              </a:extLst>
            </p:cNvPr>
            <p:cNvPicPr>
              <a:picLocks noChangeAspect="1"/>
            </p:cNvPicPr>
            <p:nvPr/>
          </p:nvPicPr>
          <p:blipFill>
            <a:blip r:embed="rId4"/>
            <a:stretch>
              <a:fillRect/>
            </a:stretch>
          </p:blipFill>
          <p:spPr>
            <a:xfrm>
              <a:off x="2983851" y="347632"/>
              <a:ext cx="1332118" cy="1170272"/>
            </a:xfrm>
            <a:prstGeom prst="rect">
              <a:avLst/>
            </a:prstGeom>
          </p:spPr>
        </p:pic>
      </p:grpSp>
      <p:grpSp>
        <p:nvGrpSpPr>
          <p:cNvPr id="19" name="Group 18">
            <a:extLst>
              <a:ext uri="{FF2B5EF4-FFF2-40B4-BE49-F238E27FC236}">
                <a16:creationId xmlns:a16="http://schemas.microsoft.com/office/drawing/2014/main" id="{996F273F-01D5-0ADB-A1DF-C71C22570AD9}"/>
              </a:ext>
            </a:extLst>
          </p:cNvPr>
          <p:cNvGrpSpPr/>
          <p:nvPr/>
        </p:nvGrpSpPr>
        <p:grpSpPr>
          <a:xfrm>
            <a:off x="701040" y="1783960"/>
            <a:ext cx="10789919" cy="1448283"/>
            <a:chOff x="701040" y="1783960"/>
            <a:chExt cx="10789919" cy="1448283"/>
          </a:xfrm>
        </p:grpSpPr>
        <p:sp>
          <p:nvSpPr>
            <p:cNvPr id="16" name="Freeform 6">
              <a:extLst>
                <a:ext uri="{FF2B5EF4-FFF2-40B4-BE49-F238E27FC236}">
                  <a16:creationId xmlns:a16="http://schemas.microsoft.com/office/drawing/2014/main" id="{790C298E-D875-10F3-2031-FB66BBA76226}"/>
                </a:ext>
              </a:extLst>
            </p:cNvPr>
            <p:cNvSpPr/>
            <p:nvPr/>
          </p:nvSpPr>
          <p:spPr>
            <a:xfrm>
              <a:off x="701040" y="1783960"/>
              <a:ext cx="10789919" cy="1448283"/>
            </a:xfrm>
            <a:custGeom>
              <a:avLst/>
              <a:gdLst/>
              <a:ahLst/>
              <a:cxnLst/>
              <a:rect l="l" t="t" r="r" b="b"/>
              <a:pathLst>
                <a:path w="7315200" h="1782249">
                  <a:moveTo>
                    <a:pt x="0" y="0"/>
                  </a:moveTo>
                  <a:lnTo>
                    <a:pt x="7315200" y="0"/>
                  </a:lnTo>
                  <a:lnTo>
                    <a:pt x="7315200" y="1782249"/>
                  </a:lnTo>
                  <a:lnTo>
                    <a:pt x="0" y="17822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8" name="TextBox 17">
              <a:extLst>
                <a:ext uri="{FF2B5EF4-FFF2-40B4-BE49-F238E27FC236}">
                  <a16:creationId xmlns:a16="http://schemas.microsoft.com/office/drawing/2014/main" id="{BCEA0127-2709-8973-44D2-8CC9B9F132FF}"/>
                </a:ext>
              </a:extLst>
            </p:cNvPr>
            <p:cNvSpPr txBox="1"/>
            <p:nvPr/>
          </p:nvSpPr>
          <p:spPr>
            <a:xfrm>
              <a:off x="907411" y="1907936"/>
              <a:ext cx="10377175" cy="1200329"/>
            </a:xfrm>
            <a:prstGeom prst="rect">
              <a:avLst/>
            </a:prstGeom>
            <a:noFill/>
          </p:spPr>
          <p:txBody>
            <a:bodyPr wrap="square">
              <a:spAutoFit/>
            </a:bodyPr>
            <a:lstStyle/>
            <a:p>
              <a:r>
                <a:rPr lang="vi-VN" sz="3600" b="1" dirty="0">
                  <a:solidFill>
                    <a:srgbClr val="C00000"/>
                  </a:solidFill>
                  <a:latin typeface="Cambria" panose="02040503050406030204" pitchFamily="18" charset="0"/>
                  <a:ea typeface="Cambria" panose="02040503050406030204" pitchFamily="18" charset="0"/>
                </a:rPr>
                <a:t>Câu hỏi 1 trang 41 SGK Tiếng Việt lớp 5 Tập 1: </a:t>
              </a:r>
              <a:endParaRPr lang="en-GB" sz="3600" b="1" dirty="0">
                <a:solidFill>
                  <a:srgbClr val="C00000"/>
                </a:solidFill>
                <a:latin typeface="Cambria" panose="02040503050406030204" pitchFamily="18" charset="0"/>
                <a:ea typeface="Cambria" panose="02040503050406030204" pitchFamily="18" charset="0"/>
              </a:endParaRPr>
            </a:p>
            <a:p>
              <a:r>
                <a:rPr lang="vi-VN" sz="3600" b="1" dirty="0">
                  <a:solidFill>
                    <a:srgbClr val="C00000"/>
                  </a:solidFill>
                  <a:latin typeface="Cambria" panose="02040503050406030204" pitchFamily="18" charset="0"/>
                  <a:ea typeface="Cambria" panose="02040503050406030204" pitchFamily="18" charset="0"/>
                </a:rPr>
                <a:t>Vì sao Diệp muốn giúp Lý cắt chữ U?</a:t>
              </a:r>
            </a:p>
          </p:txBody>
        </p:sp>
      </p:grpSp>
      <p:grpSp>
        <p:nvGrpSpPr>
          <p:cNvPr id="23" name="Group 22">
            <a:extLst>
              <a:ext uri="{FF2B5EF4-FFF2-40B4-BE49-F238E27FC236}">
                <a16:creationId xmlns:a16="http://schemas.microsoft.com/office/drawing/2014/main" id="{233D8E0F-9C15-E663-9BE0-251C60413666}"/>
              </a:ext>
            </a:extLst>
          </p:cNvPr>
          <p:cNvGrpSpPr/>
          <p:nvPr/>
        </p:nvGrpSpPr>
        <p:grpSpPr>
          <a:xfrm>
            <a:off x="658369" y="3356219"/>
            <a:ext cx="2432303" cy="950605"/>
            <a:chOff x="658369" y="3356219"/>
            <a:chExt cx="2432303" cy="950605"/>
          </a:xfrm>
        </p:grpSpPr>
        <p:sp>
          <p:nvSpPr>
            <p:cNvPr id="21" name="Freeform 3">
              <a:extLst>
                <a:ext uri="{FF2B5EF4-FFF2-40B4-BE49-F238E27FC236}">
                  <a16:creationId xmlns:a16="http://schemas.microsoft.com/office/drawing/2014/main" id="{A181580F-79BF-F80C-C120-6124D894AA7E}"/>
                </a:ext>
              </a:extLst>
            </p:cNvPr>
            <p:cNvSpPr/>
            <p:nvPr/>
          </p:nvSpPr>
          <p:spPr>
            <a:xfrm>
              <a:off x="658369" y="3356219"/>
              <a:ext cx="2432303" cy="950605"/>
            </a:xfrm>
            <a:custGeom>
              <a:avLst/>
              <a:gdLst/>
              <a:ahLst/>
              <a:cxnLst/>
              <a:rect l="l" t="t" r="r" b="b"/>
              <a:pathLst>
                <a:path w="3657600" h="1339596">
                  <a:moveTo>
                    <a:pt x="0" y="0"/>
                  </a:moveTo>
                  <a:lnTo>
                    <a:pt x="3657600" y="0"/>
                  </a:lnTo>
                  <a:lnTo>
                    <a:pt x="3657600" y="1339596"/>
                  </a:lnTo>
                  <a:lnTo>
                    <a:pt x="0" y="13395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5AA57829-21F6-1A5F-E04F-2AF4CFD39ABA}"/>
                </a:ext>
              </a:extLst>
            </p:cNvPr>
            <p:cNvSpPr txBox="1"/>
            <p:nvPr/>
          </p:nvSpPr>
          <p:spPr>
            <a:xfrm>
              <a:off x="1407779" y="3539133"/>
              <a:ext cx="1576072" cy="584775"/>
            </a:xfrm>
            <a:prstGeom prst="rect">
              <a:avLst/>
            </a:prstGeom>
            <a:noFill/>
          </p:spPr>
          <p:txBody>
            <a:bodyPr wrap="none" rtlCol="0">
              <a:spAutoFit/>
            </a:bodyPr>
            <a:lstStyle/>
            <a:p>
              <a:r>
                <a:rPr lang="en-GB" sz="3200" b="1" dirty="0" err="1">
                  <a:latin typeface="#9Slide03 Comfortaa Bold" panose="00000800000000000000" pitchFamily="2" charset="0"/>
                </a:rPr>
                <a:t>Trả</a:t>
              </a:r>
              <a:r>
                <a:rPr lang="en-GB" sz="3200" b="1" dirty="0">
                  <a:latin typeface="#9Slide03 Comfortaa Bold" panose="00000800000000000000" pitchFamily="2" charset="0"/>
                </a:rPr>
                <a:t> </a:t>
              </a:r>
              <a:r>
                <a:rPr lang="en-GB" sz="3200" b="1" dirty="0" err="1">
                  <a:latin typeface="#9Slide03 Comfortaa Bold" panose="00000800000000000000" pitchFamily="2" charset="0"/>
                </a:rPr>
                <a:t>lời</a:t>
              </a:r>
              <a:endParaRPr lang="vi-VN" sz="3200" b="1" dirty="0">
                <a:latin typeface="#9Slide03 Comfortaa Bold" panose="00000800000000000000" pitchFamily="2" charset="0"/>
              </a:endParaRPr>
            </a:p>
          </p:txBody>
        </p:sp>
      </p:grpSp>
      <p:sp>
        <p:nvSpPr>
          <p:cNvPr id="25" name="TextBox 24">
            <a:extLst>
              <a:ext uri="{FF2B5EF4-FFF2-40B4-BE49-F238E27FC236}">
                <a16:creationId xmlns:a16="http://schemas.microsoft.com/office/drawing/2014/main" id="{61490A3E-B94B-8705-D12D-3EB730D39FB2}"/>
              </a:ext>
            </a:extLst>
          </p:cNvPr>
          <p:cNvSpPr txBox="1"/>
          <p:nvPr/>
        </p:nvSpPr>
        <p:spPr>
          <a:xfrm>
            <a:off x="713735" y="4489738"/>
            <a:ext cx="10789918" cy="1200329"/>
          </a:xfrm>
          <a:prstGeom prst="rect">
            <a:avLst/>
          </a:prstGeom>
          <a:noFill/>
        </p:spPr>
        <p:txBody>
          <a:bodyPr wrap="square">
            <a:spAutoFit/>
          </a:bodyPr>
          <a:lstStyle/>
          <a:p>
            <a:r>
              <a:rPr lang="vi-VN" sz="3600" dirty="0">
                <a:latin typeface="Cambria" panose="02040503050406030204" pitchFamily="18" charset="0"/>
                <a:ea typeface="Cambria" panose="02040503050406030204" pitchFamily="18" charset="0"/>
              </a:rPr>
              <a:t>Vì Diệp thấy Lý lóng ngóng, cắt mãi, chữ vẫn méo. Diệp cảm thấy sốt ruột, muốn cắt giúp cho nhanh và đẹp.</a:t>
            </a:r>
          </a:p>
        </p:txBody>
      </p:sp>
    </p:spTree>
    <p:extLst>
      <p:ext uri="{BB962C8B-B14F-4D97-AF65-F5344CB8AC3E}">
        <p14:creationId xmlns:p14="http://schemas.microsoft.com/office/powerpoint/2010/main" val="29738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E37782F-BF8F-6A72-8C23-63513701D554}"/>
              </a:ext>
            </a:extLst>
          </p:cNvPr>
          <p:cNvGrpSpPr/>
          <p:nvPr/>
        </p:nvGrpSpPr>
        <p:grpSpPr>
          <a:xfrm>
            <a:off x="2983851" y="69621"/>
            <a:ext cx="4989214" cy="1448283"/>
            <a:chOff x="2983851" y="69621"/>
            <a:chExt cx="4989214" cy="1448283"/>
          </a:xfrm>
        </p:grpSpPr>
        <p:sp>
          <p:nvSpPr>
            <p:cNvPr id="5" name="Freeform 5">
              <a:extLst>
                <a:ext uri="{FF2B5EF4-FFF2-40B4-BE49-F238E27FC236}">
                  <a16:creationId xmlns:a16="http://schemas.microsoft.com/office/drawing/2014/main" id="{ADC70523-F5F2-711A-678F-EADF9111F103}"/>
                </a:ext>
              </a:extLst>
            </p:cNvPr>
            <p:cNvSpPr/>
            <p:nvPr/>
          </p:nvSpPr>
          <p:spPr>
            <a:xfrm>
              <a:off x="3889751" y="69621"/>
              <a:ext cx="4083314" cy="1448283"/>
            </a:xfrm>
            <a:custGeom>
              <a:avLst/>
              <a:gdLst/>
              <a:ahLst/>
              <a:cxnLst/>
              <a:rect l="l" t="t" r="r" b="b"/>
              <a:pathLst>
                <a:path w="2436107" h="1105383">
                  <a:moveTo>
                    <a:pt x="0" y="0"/>
                  </a:moveTo>
                  <a:lnTo>
                    <a:pt x="2436107" y="0"/>
                  </a:lnTo>
                  <a:lnTo>
                    <a:pt x="2436107" y="1105383"/>
                  </a:lnTo>
                  <a:lnTo>
                    <a:pt x="0" y="1105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1665605-E913-8711-B8AA-AAECF7C6E165}"/>
                </a:ext>
              </a:extLst>
            </p:cNvPr>
            <p:cNvSpPr txBox="1"/>
            <p:nvPr/>
          </p:nvSpPr>
          <p:spPr>
            <a:xfrm>
              <a:off x="4105656" y="378263"/>
              <a:ext cx="3486019" cy="830997"/>
            </a:xfrm>
            <a:prstGeom prst="rect">
              <a:avLst/>
            </a:prstGeom>
            <a:noFill/>
          </p:spPr>
          <p:txBody>
            <a:bodyPr wrap="none" rtlCol="0">
              <a:spAutoFit/>
            </a:bodyPr>
            <a:lstStyle/>
            <a:p>
              <a:r>
                <a:rPr lang="en-GB" sz="4800" dirty="0" err="1">
                  <a:solidFill>
                    <a:srgbClr val="C00000"/>
                  </a:solidFill>
                  <a:latin typeface="#9Slide07 IcielCadena" panose="02000503000000020004" pitchFamily="2" charset="-93"/>
                </a:rPr>
                <a:t>Tìm</a:t>
              </a:r>
              <a:r>
                <a:rPr lang="en-GB" sz="4800" dirty="0">
                  <a:solidFill>
                    <a:srgbClr val="C00000"/>
                  </a:solidFill>
                  <a:latin typeface="#9Slide07 IcielCadena" panose="02000503000000020004" pitchFamily="2" charset="-93"/>
                </a:rPr>
                <a:t> </a:t>
              </a:r>
              <a:r>
                <a:rPr lang="en-GB" sz="4800" dirty="0" err="1">
                  <a:solidFill>
                    <a:srgbClr val="C00000"/>
                  </a:solidFill>
                  <a:latin typeface="#9Slide07 IcielCadena" panose="02000503000000020004" pitchFamily="2" charset="-93"/>
                </a:rPr>
                <a:t>hiểu</a:t>
              </a:r>
              <a:r>
                <a:rPr lang="en-GB" sz="4800" dirty="0">
                  <a:solidFill>
                    <a:srgbClr val="C00000"/>
                  </a:solidFill>
                  <a:latin typeface="#9Slide07 IcielCadena" panose="02000503000000020004" pitchFamily="2" charset="-93"/>
                </a:rPr>
                <a:t> </a:t>
              </a:r>
              <a:r>
                <a:rPr lang="en-GB" sz="4800" dirty="0" err="1">
                  <a:solidFill>
                    <a:srgbClr val="C00000"/>
                  </a:solidFill>
                  <a:latin typeface="#9Slide07 IcielCadena" panose="02000503000000020004" pitchFamily="2" charset="-93"/>
                </a:rPr>
                <a:t>bài</a:t>
              </a:r>
              <a:endParaRPr lang="vi-VN" sz="4800" dirty="0">
                <a:solidFill>
                  <a:srgbClr val="C00000"/>
                </a:solidFill>
                <a:latin typeface="#9Slide07 IcielCadena" panose="02000503000000020004" pitchFamily="2" charset="-93"/>
              </a:endParaRPr>
            </a:p>
          </p:txBody>
        </p:sp>
        <p:pic>
          <p:nvPicPr>
            <p:cNvPr id="13" name="Picture 12">
              <a:extLst>
                <a:ext uri="{FF2B5EF4-FFF2-40B4-BE49-F238E27FC236}">
                  <a16:creationId xmlns:a16="http://schemas.microsoft.com/office/drawing/2014/main" id="{7E0E28A3-56CE-CC51-9C81-5EF216FBF067}"/>
                </a:ext>
              </a:extLst>
            </p:cNvPr>
            <p:cNvPicPr>
              <a:picLocks noChangeAspect="1"/>
            </p:cNvPicPr>
            <p:nvPr/>
          </p:nvPicPr>
          <p:blipFill>
            <a:blip r:embed="rId4"/>
            <a:stretch>
              <a:fillRect/>
            </a:stretch>
          </p:blipFill>
          <p:spPr>
            <a:xfrm>
              <a:off x="2983851" y="347632"/>
              <a:ext cx="1332118" cy="1170272"/>
            </a:xfrm>
            <a:prstGeom prst="rect">
              <a:avLst/>
            </a:prstGeom>
          </p:spPr>
        </p:pic>
      </p:grpSp>
      <p:grpSp>
        <p:nvGrpSpPr>
          <p:cNvPr id="19" name="Group 18">
            <a:extLst>
              <a:ext uri="{FF2B5EF4-FFF2-40B4-BE49-F238E27FC236}">
                <a16:creationId xmlns:a16="http://schemas.microsoft.com/office/drawing/2014/main" id="{996F273F-01D5-0ADB-A1DF-C71C22570AD9}"/>
              </a:ext>
            </a:extLst>
          </p:cNvPr>
          <p:cNvGrpSpPr/>
          <p:nvPr/>
        </p:nvGrpSpPr>
        <p:grpSpPr>
          <a:xfrm>
            <a:off x="701040" y="1783960"/>
            <a:ext cx="10789919" cy="1170273"/>
            <a:chOff x="701040" y="1783960"/>
            <a:chExt cx="10789919" cy="1170273"/>
          </a:xfrm>
        </p:grpSpPr>
        <p:sp>
          <p:nvSpPr>
            <p:cNvPr id="16" name="Freeform 6">
              <a:extLst>
                <a:ext uri="{FF2B5EF4-FFF2-40B4-BE49-F238E27FC236}">
                  <a16:creationId xmlns:a16="http://schemas.microsoft.com/office/drawing/2014/main" id="{790C298E-D875-10F3-2031-FB66BBA76226}"/>
                </a:ext>
              </a:extLst>
            </p:cNvPr>
            <p:cNvSpPr/>
            <p:nvPr/>
          </p:nvSpPr>
          <p:spPr>
            <a:xfrm>
              <a:off x="701040" y="1783960"/>
              <a:ext cx="10789919" cy="1170273"/>
            </a:xfrm>
            <a:custGeom>
              <a:avLst/>
              <a:gdLst/>
              <a:ahLst/>
              <a:cxnLst/>
              <a:rect l="l" t="t" r="r" b="b"/>
              <a:pathLst>
                <a:path w="7315200" h="1782249">
                  <a:moveTo>
                    <a:pt x="0" y="0"/>
                  </a:moveTo>
                  <a:lnTo>
                    <a:pt x="7315200" y="0"/>
                  </a:lnTo>
                  <a:lnTo>
                    <a:pt x="7315200" y="1782249"/>
                  </a:lnTo>
                  <a:lnTo>
                    <a:pt x="0" y="17822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BCEA0127-2709-8973-44D2-8CC9B9F132FF}"/>
                </a:ext>
              </a:extLst>
            </p:cNvPr>
            <p:cNvSpPr txBox="1"/>
            <p:nvPr/>
          </p:nvSpPr>
          <p:spPr>
            <a:xfrm>
              <a:off x="907411" y="1795915"/>
              <a:ext cx="10377175" cy="1077218"/>
            </a:xfrm>
            <a:prstGeom prst="rect">
              <a:avLst/>
            </a:prstGeom>
            <a:noFill/>
          </p:spPr>
          <p:txBody>
            <a:bodyPr wrap="square">
              <a:spAutoFit/>
            </a:bodyPr>
            <a:lstStyle/>
            <a:p>
              <a:r>
                <a:rPr lang="vi-VN" sz="3200" b="1" i="0" dirty="0">
                  <a:solidFill>
                    <a:srgbClr val="C00000"/>
                  </a:solidFill>
                  <a:effectLst/>
                  <a:latin typeface="Cambria" panose="02040503050406030204" pitchFamily="18" charset="0"/>
                  <a:ea typeface="Cambria" panose="02040503050406030204" pitchFamily="18" charset="0"/>
                </a:rPr>
                <a:t>Câu hỏi 2 : Vì sao lúc đầu Lý định nhờ Diệp cắt chữ U nhưng sau đó lạ không nhờ nữa?</a:t>
              </a:r>
              <a:endParaRPr lang="vi-VN" sz="3200" b="1" dirty="0">
                <a:solidFill>
                  <a:srgbClr val="C0000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33D8E0F-9C15-E663-9BE0-251C60413666}"/>
              </a:ext>
            </a:extLst>
          </p:cNvPr>
          <p:cNvGrpSpPr/>
          <p:nvPr/>
        </p:nvGrpSpPr>
        <p:grpSpPr>
          <a:xfrm>
            <a:off x="466345" y="2821949"/>
            <a:ext cx="2432303" cy="950605"/>
            <a:chOff x="658369" y="3356219"/>
            <a:chExt cx="2432303" cy="950605"/>
          </a:xfrm>
        </p:grpSpPr>
        <p:sp>
          <p:nvSpPr>
            <p:cNvPr id="21" name="Freeform 3">
              <a:extLst>
                <a:ext uri="{FF2B5EF4-FFF2-40B4-BE49-F238E27FC236}">
                  <a16:creationId xmlns:a16="http://schemas.microsoft.com/office/drawing/2014/main" id="{A181580F-79BF-F80C-C120-6124D894AA7E}"/>
                </a:ext>
              </a:extLst>
            </p:cNvPr>
            <p:cNvSpPr/>
            <p:nvPr/>
          </p:nvSpPr>
          <p:spPr>
            <a:xfrm>
              <a:off x="658369" y="3356219"/>
              <a:ext cx="2432303" cy="950605"/>
            </a:xfrm>
            <a:custGeom>
              <a:avLst/>
              <a:gdLst/>
              <a:ahLst/>
              <a:cxnLst/>
              <a:rect l="l" t="t" r="r" b="b"/>
              <a:pathLst>
                <a:path w="3657600" h="1339596">
                  <a:moveTo>
                    <a:pt x="0" y="0"/>
                  </a:moveTo>
                  <a:lnTo>
                    <a:pt x="3657600" y="0"/>
                  </a:lnTo>
                  <a:lnTo>
                    <a:pt x="3657600" y="1339596"/>
                  </a:lnTo>
                  <a:lnTo>
                    <a:pt x="0" y="13395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5AA57829-21F6-1A5F-E04F-2AF4CFD39ABA}"/>
                </a:ext>
              </a:extLst>
            </p:cNvPr>
            <p:cNvSpPr txBox="1"/>
            <p:nvPr/>
          </p:nvSpPr>
          <p:spPr>
            <a:xfrm>
              <a:off x="1407779" y="3539133"/>
              <a:ext cx="1576072" cy="584775"/>
            </a:xfrm>
            <a:prstGeom prst="rect">
              <a:avLst/>
            </a:prstGeom>
            <a:noFill/>
          </p:spPr>
          <p:txBody>
            <a:bodyPr wrap="none" rtlCol="0">
              <a:spAutoFit/>
            </a:bodyPr>
            <a:lstStyle/>
            <a:p>
              <a:r>
                <a:rPr lang="en-GB" sz="3200" b="1" dirty="0" err="1">
                  <a:latin typeface="#9Slide03 Comfortaa Bold" panose="00000800000000000000" pitchFamily="2" charset="0"/>
                </a:rPr>
                <a:t>Trả</a:t>
              </a:r>
              <a:r>
                <a:rPr lang="en-GB" sz="3200" b="1" dirty="0">
                  <a:latin typeface="#9Slide03 Comfortaa Bold" panose="00000800000000000000" pitchFamily="2" charset="0"/>
                </a:rPr>
                <a:t> </a:t>
              </a:r>
              <a:r>
                <a:rPr lang="en-GB" sz="3200" b="1" dirty="0" err="1">
                  <a:latin typeface="#9Slide03 Comfortaa Bold" panose="00000800000000000000" pitchFamily="2" charset="0"/>
                </a:rPr>
                <a:t>lời</a:t>
              </a:r>
              <a:endParaRPr lang="vi-VN" sz="3200" b="1" dirty="0">
                <a:latin typeface="#9Slide03 Comfortaa Bold" panose="00000800000000000000" pitchFamily="2" charset="0"/>
              </a:endParaRPr>
            </a:p>
          </p:txBody>
        </p:sp>
      </p:grpSp>
      <p:sp>
        <p:nvSpPr>
          <p:cNvPr id="25" name="TextBox 24">
            <a:extLst>
              <a:ext uri="{FF2B5EF4-FFF2-40B4-BE49-F238E27FC236}">
                <a16:creationId xmlns:a16="http://schemas.microsoft.com/office/drawing/2014/main" id="{61490A3E-B94B-8705-D12D-3EB730D39FB2}"/>
              </a:ext>
            </a:extLst>
          </p:cNvPr>
          <p:cNvSpPr txBox="1"/>
          <p:nvPr/>
        </p:nvSpPr>
        <p:spPr>
          <a:xfrm>
            <a:off x="701039" y="3772554"/>
            <a:ext cx="10789918" cy="2862322"/>
          </a:xfrm>
          <a:prstGeom prst="rect">
            <a:avLst/>
          </a:prstGeom>
          <a:noFill/>
        </p:spPr>
        <p:txBody>
          <a:bodyPr wrap="square">
            <a:spAutoFit/>
          </a:bodyPr>
          <a:lstStyle/>
          <a:p>
            <a:r>
              <a:rPr lang="vi-VN" sz="3600" dirty="0">
                <a:latin typeface="Cambria" panose="02040503050406030204" pitchFamily="18" charset="0"/>
                <a:ea typeface="Cambria" panose="02040503050406030204" pitchFamily="18" charset="0"/>
              </a:rPr>
              <a:t>Lúc đầu, Lý thấy Diệp cắt chữ đẹp hơn nên định nhờ Diệp cắt cho đẹp; vả lại, Lý nghĩ Diệp cắt hộ Lý là bạn bè giúp nhau – như cô giáo vẫn dặn dò học sinh. Nhưng sau đó, Lý tự cắt, vì nghĩ mình phải tự cắt thì mới luyện được cho tay mình </a:t>
            </a:r>
          </a:p>
        </p:txBody>
      </p:sp>
    </p:spTree>
    <p:extLst>
      <p:ext uri="{BB962C8B-B14F-4D97-AF65-F5344CB8AC3E}">
        <p14:creationId xmlns:p14="http://schemas.microsoft.com/office/powerpoint/2010/main" val="1126919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E37782F-BF8F-6A72-8C23-63513701D554}"/>
              </a:ext>
            </a:extLst>
          </p:cNvPr>
          <p:cNvGrpSpPr/>
          <p:nvPr/>
        </p:nvGrpSpPr>
        <p:grpSpPr>
          <a:xfrm>
            <a:off x="2983851" y="69621"/>
            <a:ext cx="4989214" cy="1448283"/>
            <a:chOff x="2983851" y="69621"/>
            <a:chExt cx="4989214" cy="1448283"/>
          </a:xfrm>
        </p:grpSpPr>
        <p:sp>
          <p:nvSpPr>
            <p:cNvPr id="5" name="Freeform 5">
              <a:extLst>
                <a:ext uri="{FF2B5EF4-FFF2-40B4-BE49-F238E27FC236}">
                  <a16:creationId xmlns:a16="http://schemas.microsoft.com/office/drawing/2014/main" id="{ADC70523-F5F2-711A-678F-EADF9111F103}"/>
                </a:ext>
              </a:extLst>
            </p:cNvPr>
            <p:cNvSpPr/>
            <p:nvPr/>
          </p:nvSpPr>
          <p:spPr>
            <a:xfrm>
              <a:off x="3889751" y="69621"/>
              <a:ext cx="4083314" cy="1448283"/>
            </a:xfrm>
            <a:custGeom>
              <a:avLst/>
              <a:gdLst/>
              <a:ahLst/>
              <a:cxnLst/>
              <a:rect l="l" t="t" r="r" b="b"/>
              <a:pathLst>
                <a:path w="2436107" h="1105383">
                  <a:moveTo>
                    <a:pt x="0" y="0"/>
                  </a:moveTo>
                  <a:lnTo>
                    <a:pt x="2436107" y="0"/>
                  </a:lnTo>
                  <a:lnTo>
                    <a:pt x="2436107" y="1105383"/>
                  </a:lnTo>
                  <a:lnTo>
                    <a:pt x="0" y="1105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1665605-E913-8711-B8AA-AAECF7C6E165}"/>
                </a:ext>
              </a:extLst>
            </p:cNvPr>
            <p:cNvSpPr txBox="1"/>
            <p:nvPr/>
          </p:nvSpPr>
          <p:spPr>
            <a:xfrm>
              <a:off x="4105656" y="378263"/>
              <a:ext cx="3486019" cy="830997"/>
            </a:xfrm>
            <a:prstGeom prst="rect">
              <a:avLst/>
            </a:prstGeom>
            <a:noFill/>
          </p:spPr>
          <p:txBody>
            <a:bodyPr wrap="none" rtlCol="0">
              <a:spAutoFit/>
            </a:bodyPr>
            <a:lstStyle/>
            <a:p>
              <a:r>
                <a:rPr lang="en-GB" sz="4800" dirty="0" err="1">
                  <a:solidFill>
                    <a:srgbClr val="C00000"/>
                  </a:solidFill>
                  <a:latin typeface="#9Slide07 IcielCadena" panose="02000503000000020004" pitchFamily="2" charset="-93"/>
                </a:rPr>
                <a:t>Tìm</a:t>
              </a:r>
              <a:r>
                <a:rPr lang="en-GB" sz="4800" dirty="0">
                  <a:solidFill>
                    <a:srgbClr val="C00000"/>
                  </a:solidFill>
                  <a:latin typeface="#9Slide07 IcielCadena" panose="02000503000000020004" pitchFamily="2" charset="-93"/>
                </a:rPr>
                <a:t> </a:t>
              </a:r>
              <a:r>
                <a:rPr lang="en-GB" sz="4800" dirty="0" err="1">
                  <a:solidFill>
                    <a:srgbClr val="C00000"/>
                  </a:solidFill>
                  <a:latin typeface="#9Slide07 IcielCadena" panose="02000503000000020004" pitchFamily="2" charset="-93"/>
                </a:rPr>
                <a:t>hiểu</a:t>
              </a:r>
              <a:r>
                <a:rPr lang="en-GB" sz="4800" dirty="0">
                  <a:solidFill>
                    <a:srgbClr val="C00000"/>
                  </a:solidFill>
                  <a:latin typeface="#9Slide07 IcielCadena" panose="02000503000000020004" pitchFamily="2" charset="-93"/>
                </a:rPr>
                <a:t> </a:t>
              </a:r>
              <a:r>
                <a:rPr lang="en-GB" sz="4800" dirty="0" err="1">
                  <a:solidFill>
                    <a:srgbClr val="C00000"/>
                  </a:solidFill>
                  <a:latin typeface="#9Slide07 IcielCadena" panose="02000503000000020004" pitchFamily="2" charset="-93"/>
                </a:rPr>
                <a:t>bài</a:t>
              </a:r>
              <a:endParaRPr lang="vi-VN" sz="4800" dirty="0">
                <a:solidFill>
                  <a:srgbClr val="C00000"/>
                </a:solidFill>
                <a:latin typeface="#9Slide07 IcielCadena" panose="02000503000000020004" pitchFamily="2" charset="-93"/>
              </a:endParaRPr>
            </a:p>
          </p:txBody>
        </p:sp>
        <p:pic>
          <p:nvPicPr>
            <p:cNvPr id="13" name="Picture 12">
              <a:extLst>
                <a:ext uri="{FF2B5EF4-FFF2-40B4-BE49-F238E27FC236}">
                  <a16:creationId xmlns:a16="http://schemas.microsoft.com/office/drawing/2014/main" id="{7E0E28A3-56CE-CC51-9C81-5EF216FBF067}"/>
                </a:ext>
              </a:extLst>
            </p:cNvPr>
            <p:cNvPicPr>
              <a:picLocks noChangeAspect="1"/>
            </p:cNvPicPr>
            <p:nvPr/>
          </p:nvPicPr>
          <p:blipFill>
            <a:blip r:embed="rId4"/>
            <a:stretch>
              <a:fillRect/>
            </a:stretch>
          </p:blipFill>
          <p:spPr>
            <a:xfrm>
              <a:off x="2983851" y="347632"/>
              <a:ext cx="1332118" cy="1170272"/>
            </a:xfrm>
            <a:prstGeom prst="rect">
              <a:avLst/>
            </a:prstGeom>
          </p:spPr>
        </p:pic>
      </p:grpSp>
      <p:grpSp>
        <p:nvGrpSpPr>
          <p:cNvPr id="19" name="Group 18">
            <a:extLst>
              <a:ext uri="{FF2B5EF4-FFF2-40B4-BE49-F238E27FC236}">
                <a16:creationId xmlns:a16="http://schemas.microsoft.com/office/drawing/2014/main" id="{996F273F-01D5-0ADB-A1DF-C71C22570AD9}"/>
              </a:ext>
            </a:extLst>
          </p:cNvPr>
          <p:cNvGrpSpPr/>
          <p:nvPr/>
        </p:nvGrpSpPr>
        <p:grpSpPr>
          <a:xfrm>
            <a:off x="701040" y="1783960"/>
            <a:ext cx="10789919" cy="1170273"/>
            <a:chOff x="701040" y="1783960"/>
            <a:chExt cx="10789919" cy="1170273"/>
          </a:xfrm>
        </p:grpSpPr>
        <p:sp>
          <p:nvSpPr>
            <p:cNvPr id="16" name="Freeform 6">
              <a:extLst>
                <a:ext uri="{FF2B5EF4-FFF2-40B4-BE49-F238E27FC236}">
                  <a16:creationId xmlns:a16="http://schemas.microsoft.com/office/drawing/2014/main" id="{790C298E-D875-10F3-2031-FB66BBA76226}"/>
                </a:ext>
              </a:extLst>
            </p:cNvPr>
            <p:cNvSpPr/>
            <p:nvPr/>
          </p:nvSpPr>
          <p:spPr>
            <a:xfrm>
              <a:off x="701040" y="1783960"/>
              <a:ext cx="10789919" cy="1170273"/>
            </a:xfrm>
            <a:custGeom>
              <a:avLst/>
              <a:gdLst/>
              <a:ahLst/>
              <a:cxnLst/>
              <a:rect l="l" t="t" r="r" b="b"/>
              <a:pathLst>
                <a:path w="7315200" h="1782249">
                  <a:moveTo>
                    <a:pt x="0" y="0"/>
                  </a:moveTo>
                  <a:lnTo>
                    <a:pt x="7315200" y="0"/>
                  </a:lnTo>
                  <a:lnTo>
                    <a:pt x="7315200" y="1782249"/>
                  </a:lnTo>
                  <a:lnTo>
                    <a:pt x="0" y="17822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BCEA0127-2709-8973-44D2-8CC9B9F132FF}"/>
                </a:ext>
              </a:extLst>
            </p:cNvPr>
            <p:cNvSpPr txBox="1"/>
            <p:nvPr/>
          </p:nvSpPr>
          <p:spPr>
            <a:xfrm>
              <a:off x="907411" y="1795915"/>
              <a:ext cx="10377175" cy="1077218"/>
            </a:xfrm>
            <a:prstGeom prst="rect">
              <a:avLst/>
            </a:prstGeom>
            <a:noFill/>
          </p:spPr>
          <p:txBody>
            <a:bodyPr wrap="square">
              <a:spAutoFit/>
            </a:bodyPr>
            <a:lstStyle/>
            <a:p>
              <a:r>
                <a:rPr lang="vi-VN" sz="3200" b="1" i="0" dirty="0">
                  <a:solidFill>
                    <a:srgbClr val="C00000"/>
                  </a:solidFill>
                  <a:effectLst/>
                  <a:latin typeface="Cambria" panose="02040503050406030204" pitchFamily="18" charset="0"/>
                  <a:ea typeface="Cambria" panose="02040503050406030204" pitchFamily="18" charset="0"/>
                </a:rPr>
                <a:t>Câu hỏi 3 trang 41 SGK Tiếng Việt lớp 5 Tập 1: </a:t>
              </a:r>
              <a:r>
                <a:rPr lang="vi-VN" sz="3200" b="0" i="0" dirty="0">
                  <a:solidFill>
                    <a:srgbClr val="C00000"/>
                  </a:solidFill>
                  <a:effectLst/>
                  <a:latin typeface="Cambria" panose="02040503050406030204" pitchFamily="18" charset="0"/>
                  <a:ea typeface="Cambria" panose="02040503050406030204" pitchFamily="18" charset="0"/>
                </a:rPr>
                <a:t>Lý đã cố gắng như thế nào để cắt được chữ U ưng ý?</a:t>
              </a:r>
              <a:endParaRPr lang="vi-VN" sz="3200" b="1" dirty="0">
                <a:solidFill>
                  <a:srgbClr val="C0000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33D8E0F-9C15-E663-9BE0-251C60413666}"/>
              </a:ext>
            </a:extLst>
          </p:cNvPr>
          <p:cNvGrpSpPr/>
          <p:nvPr/>
        </p:nvGrpSpPr>
        <p:grpSpPr>
          <a:xfrm>
            <a:off x="466345" y="2821949"/>
            <a:ext cx="2432303" cy="950605"/>
            <a:chOff x="658369" y="3356219"/>
            <a:chExt cx="2432303" cy="950605"/>
          </a:xfrm>
        </p:grpSpPr>
        <p:sp>
          <p:nvSpPr>
            <p:cNvPr id="21" name="Freeform 3">
              <a:extLst>
                <a:ext uri="{FF2B5EF4-FFF2-40B4-BE49-F238E27FC236}">
                  <a16:creationId xmlns:a16="http://schemas.microsoft.com/office/drawing/2014/main" id="{A181580F-79BF-F80C-C120-6124D894AA7E}"/>
                </a:ext>
              </a:extLst>
            </p:cNvPr>
            <p:cNvSpPr/>
            <p:nvPr/>
          </p:nvSpPr>
          <p:spPr>
            <a:xfrm>
              <a:off x="658369" y="3356219"/>
              <a:ext cx="2432303" cy="950605"/>
            </a:xfrm>
            <a:custGeom>
              <a:avLst/>
              <a:gdLst/>
              <a:ahLst/>
              <a:cxnLst/>
              <a:rect l="l" t="t" r="r" b="b"/>
              <a:pathLst>
                <a:path w="3657600" h="1339596">
                  <a:moveTo>
                    <a:pt x="0" y="0"/>
                  </a:moveTo>
                  <a:lnTo>
                    <a:pt x="3657600" y="0"/>
                  </a:lnTo>
                  <a:lnTo>
                    <a:pt x="3657600" y="1339596"/>
                  </a:lnTo>
                  <a:lnTo>
                    <a:pt x="0" y="13395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5AA57829-21F6-1A5F-E04F-2AF4CFD39ABA}"/>
                </a:ext>
              </a:extLst>
            </p:cNvPr>
            <p:cNvSpPr txBox="1"/>
            <p:nvPr/>
          </p:nvSpPr>
          <p:spPr>
            <a:xfrm>
              <a:off x="1407779" y="3539133"/>
              <a:ext cx="1576072" cy="584775"/>
            </a:xfrm>
            <a:prstGeom prst="rect">
              <a:avLst/>
            </a:prstGeom>
            <a:noFill/>
          </p:spPr>
          <p:txBody>
            <a:bodyPr wrap="none" rtlCol="0">
              <a:spAutoFit/>
            </a:bodyPr>
            <a:lstStyle/>
            <a:p>
              <a:r>
                <a:rPr lang="en-GB" sz="3200" b="1" dirty="0" err="1">
                  <a:latin typeface="#9Slide03 Comfortaa Bold" panose="00000800000000000000" pitchFamily="2" charset="0"/>
                </a:rPr>
                <a:t>Trả</a:t>
              </a:r>
              <a:r>
                <a:rPr lang="en-GB" sz="3200" b="1" dirty="0">
                  <a:latin typeface="#9Slide03 Comfortaa Bold" panose="00000800000000000000" pitchFamily="2" charset="0"/>
                </a:rPr>
                <a:t> </a:t>
              </a:r>
              <a:r>
                <a:rPr lang="en-GB" sz="3200" b="1" dirty="0" err="1">
                  <a:latin typeface="#9Slide03 Comfortaa Bold" panose="00000800000000000000" pitchFamily="2" charset="0"/>
                </a:rPr>
                <a:t>lời</a:t>
              </a:r>
              <a:endParaRPr lang="vi-VN" sz="3200" b="1" dirty="0">
                <a:latin typeface="#9Slide03 Comfortaa Bold" panose="00000800000000000000" pitchFamily="2" charset="0"/>
              </a:endParaRPr>
            </a:p>
          </p:txBody>
        </p:sp>
      </p:grpSp>
      <p:sp>
        <p:nvSpPr>
          <p:cNvPr id="25" name="TextBox 24">
            <a:extLst>
              <a:ext uri="{FF2B5EF4-FFF2-40B4-BE49-F238E27FC236}">
                <a16:creationId xmlns:a16="http://schemas.microsoft.com/office/drawing/2014/main" id="{61490A3E-B94B-8705-D12D-3EB730D39FB2}"/>
              </a:ext>
            </a:extLst>
          </p:cNvPr>
          <p:cNvSpPr txBox="1"/>
          <p:nvPr/>
        </p:nvSpPr>
        <p:spPr>
          <a:xfrm>
            <a:off x="701039" y="3772554"/>
            <a:ext cx="10789918" cy="1200329"/>
          </a:xfrm>
          <a:prstGeom prst="rect">
            <a:avLst/>
          </a:prstGeom>
          <a:noFill/>
        </p:spPr>
        <p:txBody>
          <a:bodyPr wrap="square">
            <a:spAutoFit/>
          </a:bodyPr>
          <a:lstStyle/>
          <a:p>
            <a:r>
              <a:rPr lang="vi-VN" sz="3600" dirty="0">
                <a:latin typeface="Cambria" panose="02040503050406030204" pitchFamily="18" charset="0"/>
                <a:ea typeface="Cambria" panose="02040503050406030204" pitchFamily="18" charset="0"/>
              </a:rPr>
              <a:t>Lý cắt rất miệt mài, cẩn thận, cắt rất nhiều chữ; đến chữ thứ mười hai, Lý mới ưng ý.</a:t>
            </a:r>
          </a:p>
        </p:txBody>
      </p:sp>
    </p:spTree>
    <p:extLst>
      <p:ext uri="{BB962C8B-B14F-4D97-AF65-F5344CB8AC3E}">
        <p14:creationId xmlns:p14="http://schemas.microsoft.com/office/powerpoint/2010/main" val="59146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E37782F-BF8F-6A72-8C23-63513701D554}"/>
              </a:ext>
            </a:extLst>
          </p:cNvPr>
          <p:cNvGrpSpPr/>
          <p:nvPr/>
        </p:nvGrpSpPr>
        <p:grpSpPr>
          <a:xfrm>
            <a:off x="2983851" y="69621"/>
            <a:ext cx="4989214" cy="1448283"/>
            <a:chOff x="2983851" y="69621"/>
            <a:chExt cx="4989214" cy="1448283"/>
          </a:xfrm>
        </p:grpSpPr>
        <p:sp>
          <p:nvSpPr>
            <p:cNvPr id="5" name="Freeform 5">
              <a:extLst>
                <a:ext uri="{FF2B5EF4-FFF2-40B4-BE49-F238E27FC236}">
                  <a16:creationId xmlns:a16="http://schemas.microsoft.com/office/drawing/2014/main" id="{ADC70523-F5F2-711A-678F-EADF9111F103}"/>
                </a:ext>
              </a:extLst>
            </p:cNvPr>
            <p:cNvSpPr/>
            <p:nvPr/>
          </p:nvSpPr>
          <p:spPr>
            <a:xfrm>
              <a:off x="3889751" y="69621"/>
              <a:ext cx="4083314" cy="1448283"/>
            </a:xfrm>
            <a:custGeom>
              <a:avLst/>
              <a:gdLst/>
              <a:ahLst/>
              <a:cxnLst/>
              <a:rect l="l" t="t" r="r" b="b"/>
              <a:pathLst>
                <a:path w="2436107" h="1105383">
                  <a:moveTo>
                    <a:pt x="0" y="0"/>
                  </a:moveTo>
                  <a:lnTo>
                    <a:pt x="2436107" y="0"/>
                  </a:lnTo>
                  <a:lnTo>
                    <a:pt x="2436107" y="1105383"/>
                  </a:lnTo>
                  <a:lnTo>
                    <a:pt x="0" y="1105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1665605-E913-8711-B8AA-AAECF7C6E165}"/>
                </a:ext>
              </a:extLst>
            </p:cNvPr>
            <p:cNvSpPr txBox="1"/>
            <p:nvPr/>
          </p:nvSpPr>
          <p:spPr>
            <a:xfrm>
              <a:off x="4105656" y="378263"/>
              <a:ext cx="3486019" cy="830997"/>
            </a:xfrm>
            <a:prstGeom prst="rect">
              <a:avLst/>
            </a:prstGeom>
            <a:noFill/>
          </p:spPr>
          <p:txBody>
            <a:bodyPr wrap="none" rtlCol="0">
              <a:spAutoFit/>
            </a:bodyPr>
            <a:lstStyle/>
            <a:p>
              <a:r>
                <a:rPr lang="en-GB" sz="4800" dirty="0" err="1">
                  <a:solidFill>
                    <a:srgbClr val="C00000"/>
                  </a:solidFill>
                  <a:latin typeface="#9Slide07 IcielCadena" panose="02000503000000020004" pitchFamily="2" charset="-93"/>
                </a:rPr>
                <a:t>Tìm</a:t>
              </a:r>
              <a:r>
                <a:rPr lang="en-GB" sz="4800" dirty="0">
                  <a:solidFill>
                    <a:srgbClr val="C00000"/>
                  </a:solidFill>
                  <a:latin typeface="#9Slide07 IcielCadena" panose="02000503000000020004" pitchFamily="2" charset="-93"/>
                </a:rPr>
                <a:t> </a:t>
              </a:r>
              <a:r>
                <a:rPr lang="en-GB" sz="4800" dirty="0" err="1">
                  <a:solidFill>
                    <a:srgbClr val="C00000"/>
                  </a:solidFill>
                  <a:latin typeface="#9Slide07 IcielCadena" panose="02000503000000020004" pitchFamily="2" charset="-93"/>
                </a:rPr>
                <a:t>hiểu</a:t>
              </a:r>
              <a:r>
                <a:rPr lang="en-GB" sz="4800" dirty="0">
                  <a:solidFill>
                    <a:srgbClr val="C00000"/>
                  </a:solidFill>
                  <a:latin typeface="#9Slide07 IcielCadena" panose="02000503000000020004" pitchFamily="2" charset="-93"/>
                </a:rPr>
                <a:t> </a:t>
              </a:r>
              <a:r>
                <a:rPr lang="en-GB" sz="4800" dirty="0" err="1">
                  <a:solidFill>
                    <a:srgbClr val="C00000"/>
                  </a:solidFill>
                  <a:latin typeface="#9Slide07 IcielCadena" panose="02000503000000020004" pitchFamily="2" charset="-93"/>
                </a:rPr>
                <a:t>bài</a:t>
              </a:r>
              <a:endParaRPr lang="vi-VN" sz="4800" dirty="0">
                <a:solidFill>
                  <a:srgbClr val="C00000"/>
                </a:solidFill>
                <a:latin typeface="#9Slide07 IcielCadena" panose="02000503000000020004" pitchFamily="2" charset="-93"/>
              </a:endParaRPr>
            </a:p>
          </p:txBody>
        </p:sp>
        <p:pic>
          <p:nvPicPr>
            <p:cNvPr id="13" name="Picture 12">
              <a:extLst>
                <a:ext uri="{FF2B5EF4-FFF2-40B4-BE49-F238E27FC236}">
                  <a16:creationId xmlns:a16="http://schemas.microsoft.com/office/drawing/2014/main" id="{7E0E28A3-56CE-CC51-9C81-5EF216FBF067}"/>
                </a:ext>
              </a:extLst>
            </p:cNvPr>
            <p:cNvPicPr>
              <a:picLocks noChangeAspect="1"/>
            </p:cNvPicPr>
            <p:nvPr/>
          </p:nvPicPr>
          <p:blipFill>
            <a:blip r:embed="rId4"/>
            <a:stretch>
              <a:fillRect/>
            </a:stretch>
          </p:blipFill>
          <p:spPr>
            <a:xfrm>
              <a:off x="2983851" y="347632"/>
              <a:ext cx="1332118" cy="1170272"/>
            </a:xfrm>
            <a:prstGeom prst="rect">
              <a:avLst/>
            </a:prstGeom>
          </p:spPr>
        </p:pic>
      </p:grpSp>
      <p:grpSp>
        <p:nvGrpSpPr>
          <p:cNvPr id="19" name="Group 18">
            <a:extLst>
              <a:ext uri="{FF2B5EF4-FFF2-40B4-BE49-F238E27FC236}">
                <a16:creationId xmlns:a16="http://schemas.microsoft.com/office/drawing/2014/main" id="{996F273F-01D5-0ADB-A1DF-C71C22570AD9}"/>
              </a:ext>
            </a:extLst>
          </p:cNvPr>
          <p:cNvGrpSpPr/>
          <p:nvPr/>
        </p:nvGrpSpPr>
        <p:grpSpPr>
          <a:xfrm>
            <a:off x="701040" y="1783960"/>
            <a:ext cx="10789919" cy="1170273"/>
            <a:chOff x="701040" y="1783960"/>
            <a:chExt cx="10789919" cy="1170273"/>
          </a:xfrm>
        </p:grpSpPr>
        <p:sp>
          <p:nvSpPr>
            <p:cNvPr id="16" name="Freeform 6">
              <a:extLst>
                <a:ext uri="{FF2B5EF4-FFF2-40B4-BE49-F238E27FC236}">
                  <a16:creationId xmlns:a16="http://schemas.microsoft.com/office/drawing/2014/main" id="{790C298E-D875-10F3-2031-FB66BBA76226}"/>
                </a:ext>
              </a:extLst>
            </p:cNvPr>
            <p:cNvSpPr/>
            <p:nvPr/>
          </p:nvSpPr>
          <p:spPr>
            <a:xfrm>
              <a:off x="701040" y="1783960"/>
              <a:ext cx="10789919" cy="1170273"/>
            </a:xfrm>
            <a:custGeom>
              <a:avLst/>
              <a:gdLst/>
              <a:ahLst/>
              <a:cxnLst/>
              <a:rect l="l" t="t" r="r" b="b"/>
              <a:pathLst>
                <a:path w="7315200" h="1782249">
                  <a:moveTo>
                    <a:pt x="0" y="0"/>
                  </a:moveTo>
                  <a:lnTo>
                    <a:pt x="7315200" y="0"/>
                  </a:lnTo>
                  <a:lnTo>
                    <a:pt x="7315200" y="1782249"/>
                  </a:lnTo>
                  <a:lnTo>
                    <a:pt x="0" y="17822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BCEA0127-2709-8973-44D2-8CC9B9F132FF}"/>
                </a:ext>
              </a:extLst>
            </p:cNvPr>
            <p:cNvSpPr txBox="1"/>
            <p:nvPr/>
          </p:nvSpPr>
          <p:spPr>
            <a:xfrm>
              <a:off x="907411" y="1795915"/>
              <a:ext cx="10377175" cy="1077218"/>
            </a:xfrm>
            <a:prstGeom prst="rect">
              <a:avLst/>
            </a:prstGeom>
            <a:noFill/>
          </p:spPr>
          <p:txBody>
            <a:bodyPr wrap="square">
              <a:spAutoFit/>
            </a:bodyPr>
            <a:lstStyle/>
            <a:p>
              <a:r>
                <a:rPr lang="en-GB" sz="3200" b="1" i="0" dirty="0" err="1">
                  <a:solidFill>
                    <a:srgbClr val="C00000"/>
                  </a:solidFill>
                  <a:effectLst/>
                  <a:latin typeface="Cambria" panose="02040503050406030204" pitchFamily="18" charset="0"/>
                  <a:ea typeface="Cambria" panose="02040503050406030204" pitchFamily="18" charset="0"/>
                </a:rPr>
                <a:t>Câu</a:t>
              </a:r>
              <a:r>
                <a:rPr lang="en-GB" sz="3200" b="1" i="0" dirty="0">
                  <a:solidFill>
                    <a:srgbClr val="C00000"/>
                  </a:solidFill>
                  <a:effectLst/>
                  <a:latin typeface="Cambria" panose="02040503050406030204" pitchFamily="18" charset="0"/>
                  <a:ea typeface="Cambria" panose="02040503050406030204" pitchFamily="18" charset="0"/>
                </a:rPr>
                <a:t> </a:t>
              </a:r>
              <a:r>
                <a:rPr lang="en-GB" sz="3200" b="1" i="0" dirty="0" err="1">
                  <a:solidFill>
                    <a:srgbClr val="C00000"/>
                  </a:solidFill>
                  <a:effectLst/>
                  <a:latin typeface="Cambria" panose="02040503050406030204" pitchFamily="18" charset="0"/>
                  <a:ea typeface="Cambria" panose="02040503050406030204" pitchFamily="18" charset="0"/>
                </a:rPr>
                <a:t>hỏi</a:t>
              </a:r>
              <a:r>
                <a:rPr lang="en-GB" sz="3200" b="1" i="0" dirty="0">
                  <a:solidFill>
                    <a:srgbClr val="C00000"/>
                  </a:solidFill>
                  <a:effectLst/>
                  <a:latin typeface="Cambria" panose="02040503050406030204" pitchFamily="18" charset="0"/>
                  <a:ea typeface="Cambria" panose="02040503050406030204" pitchFamily="18" charset="0"/>
                </a:rPr>
                <a:t> 5. </a:t>
              </a:r>
              <a:r>
                <a:rPr lang="vi-VN" sz="3200" b="1" i="0" dirty="0">
                  <a:solidFill>
                    <a:srgbClr val="C00000"/>
                  </a:solidFill>
                  <a:effectLst/>
                  <a:latin typeface="Cambria" panose="02040503050406030204" pitchFamily="18" charset="0"/>
                  <a:ea typeface="Cambria" panose="02040503050406030204" pitchFamily="18" charset="0"/>
                </a:rPr>
                <a:t>Từ câu chuyện của Diệp và Lý, em rút ra bài học gì cho bản thân:</a:t>
              </a:r>
              <a:endParaRPr lang="vi-VN" sz="3200" b="1" dirty="0">
                <a:solidFill>
                  <a:srgbClr val="C00000"/>
                </a:solidFill>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61490A3E-B94B-8705-D12D-3EB730D39FB2}"/>
              </a:ext>
            </a:extLst>
          </p:cNvPr>
          <p:cNvSpPr txBox="1"/>
          <p:nvPr/>
        </p:nvSpPr>
        <p:spPr>
          <a:xfrm>
            <a:off x="701041" y="3220289"/>
            <a:ext cx="10789918" cy="1754326"/>
          </a:xfrm>
          <a:prstGeom prst="rect">
            <a:avLst/>
          </a:prstGeom>
          <a:noFill/>
        </p:spPr>
        <p:txBody>
          <a:bodyPr wrap="square">
            <a:spAutoFit/>
          </a:bodyPr>
          <a:lstStyle/>
          <a:p>
            <a:r>
              <a:rPr lang="vi-VN" sz="3600" dirty="0">
                <a:latin typeface="Cambria" panose="02040503050406030204" pitchFamily="18" charset="0"/>
                <a:ea typeface="Cambria" panose="02040503050406030204" pitchFamily="18" charset="0"/>
              </a:rPr>
              <a:t>a) Về tình bạn và cách giúp đỡ nhau trong học tập?</a:t>
            </a:r>
          </a:p>
          <a:p>
            <a:endParaRPr lang="vi-VN"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b) Về quyết tâm rèn luyện trong học tập?</a:t>
            </a:r>
          </a:p>
        </p:txBody>
      </p:sp>
    </p:spTree>
    <p:extLst>
      <p:ext uri="{BB962C8B-B14F-4D97-AF65-F5344CB8AC3E}">
        <p14:creationId xmlns:p14="http://schemas.microsoft.com/office/powerpoint/2010/main" val="586816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E37782F-BF8F-6A72-8C23-63513701D554}"/>
              </a:ext>
            </a:extLst>
          </p:cNvPr>
          <p:cNvGrpSpPr/>
          <p:nvPr/>
        </p:nvGrpSpPr>
        <p:grpSpPr>
          <a:xfrm>
            <a:off x="2983851" y="69621"/>
            <a:ext cx="4989214" cy="1448283"/>
            <a:chOff x="2983851" y="69621"/>
            <a:chExt cx="4989214" cy="1448283"/>
          </a:xfrm>
        </p:grpSpPr>
        <p:sp>
          <p:nvSpPr>
            <p:cNvPr id="5" name="Freeform 5">
              <a:extLst>
                <a:ext uri="{FF2B5EF4-FFF2-40B4-BE49-F238E27FC236}">
                  <a16:creationId xmlns:a16="http://schemas.microsoft.com/office/drawing/2014/main" id="{ADC70523-F5F2-711A-678F-EADF9111F103}"/>
                </a:ext>
              </a:extLst>
            </p:cNvPr>
            <p:cNvSpPr/>
            <p:nvPr/>
          </p:nvSpPr>
          <p:spPr>
            <a:xfrm>
              <a:off x="3889751" y="69621"/>
              <a:ext cx="4083314" cy="1448283"/>
            </a:xfrm>
            <a:custGeom>
              <a:avLst/>
              <a:gdLst/>
              <a:ahLst/>
              <a:cxnLst/>
              <a:rect l="l" t="t" r="r" b="b"/>
              <a:pathLst>
                <a:path w="2436107" h="1105383">
                  <a:moveTo>
                    <a:pt x="0" y="0"/>
                  </a:moveTo>
                  <a:lnTo>
                    <a:pt x="2436107" y="0"/>
                  </a:lnTo>
                  <a:lnTo>
                    <a:pt x="2436107" y="1105383"/>
                  </a:lnTo>
                  <a:lnTo>
                    <a:pt x="0" y="1105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1665605-E913-8711-B8AA-AAECF7C6E165}"/>
                </a:ext>
              </a:extLst>
            </p:cNvPr>
            <p:cNvSpPr txBox="1"/>
            <p:nvPr/>
          </p:nvSpPr>
          <p:spPr>
            <a:xfrm>
              <a:off x="4105656" y="378263"/>
              <a:ext cx="3486019" cy="830997"/>
            </a:xfrm>
            <a:prstGeom prst="rect">
              <a:avLst/>
            </a:prstGeom>
            <a:noFill/>
          </p:spPr>
          <p:txBody>
            <a:bodyPr wrap="none" rtlCol="0">
              <a:spAutoFit/>
            </a:bodyPr>
            <a:lstStyle/>
            <a:p>
              <a:r>
                <a:rPr lang="en-GB" sz="4800" dirty="0" err="1">
                  <a:solidFill>
                    <a:srgbClr val="C00000"/>
                  </a:solidFill>
                  <a:latin typeface="#9Slide07 IcielCadena" panose="02000503000000020004" pitchFamily="2" charset="-93"/>
                </a:rPr>
                <a:t>Tìm</a:t>
              </a:r>
              <a:r>
                <a:rPr lang="en-GB" sz="4800" dirty="0">
                  <a:solidFill>
                    <a:srgbClr val="C00000"/>
                  </a:solidFill>
                  <a:latin typeface="#9Slide07 IcielCadena" panose="02000503000000020004" pitchFamily="2" charset="-93"/>
                </a:rPr>
                <a:t> </a:t>
              </a:r>
              <a:r>
                <a:rPr lang="en-GB" sz="4800" dirty="0" err="1">
                  <a:solidFill>
                    <a:srgbClr val="C00000"/>
                  </a:solidFill>
                  <a:latin typeface="#9Slide07 IcielCadena" panose="02000503000000020004" pitchFamily="2" charset="-93"/>
                </a:rPr>
                <a:t>hiểu</a:t>
              </a:r>
              <a:r>
                <a:rPr lang="en-GB" sz="4800" dirty="0">
                  <a:solidFill>
                    <a:srgbClr val="C00000"/>
                  </a:solidFill>
                  <a:latin typeface="#9Slide07 IcielCadena" panose="02000503000000020004" pitchFamily="2" charset="-93"/>
                </a:rPr>
                <a:t> </a:t>
              </a:r>
              <a:r>
                <a:rPr lang="en-GB" sz="4800" dirty="0" err="1">
                  <a:solidFill>
                    <a:srgbClr val="C00000"/>
                  </a:solidFill>
                  <a:latin typeface="#9Slide07 IcielCadena" panose="02000503000000020004" pitchFamily="2" charset="-93"/>
                </a:rPr>
                <a:t>bài</a:t>
              </a:r>
              <a:endParaRPr lang="vi-VN" sz="4800" dirty="0">
                <a:solidFill>
                  <a:srgbClr val="C00000"/>
                </a:solidFill>
                <a:latin typeface="#9Slide07 IcielCadena" panose="02000503000000020004" pitchFamily="2" charset="-93"/>
              </a:endParaRPr>
            </a:p>
          </p:txBody>
        </p:sp>
        <p:pic>
          <p:nvPicPr>
            <p:cNvPr id="13" name="Picture 12">
              <a:extLst>
                <a:ext uri="{FF2B5EF4-FFF2-40B4-BE49-F238E27FC236}">
                  <a16:creationId xmlns:a16="http://schemas.microsoft.com/office/drawing/2014/main" id="{7E0E28A3-56CE-CC51-9C81-5EF216FBF067}"/>
                </a:ext>
              </a:extLst>
            </p:cNvPr>
            <p:cNvPicPr>
              <a:picLocks noChangeAspect="1"/>
            </p:cNvPicPr>
            <p:nvPr/>
          </p:nvPicPr>
          <p:blipFill>
            <a:blip r:embed="rId4"/>
            <a:stretch>
              <a:fillRect/>
            </a:stretch>
          </p:blipFill>
          <p:spPr>
            <a:xfrm>
              <a:off x="2983851" y="347632"/>
              <a:ext cx="1332118" cy="1170272"/>
            </a:xfrm>
            <a:prstGeom prst="rect">
              <a:avLst/>
            </a:prstGeom>
          </p:spPr>
        </p:pic>
      </p:grpSp>
      <p:grpSp>
        <p:nvGrpSpPr>
          <p:cNvPr id="19" name="Group 18">
            <a:extLst>
              <a:ext uri="{FF2B5EF4-FFF2-40B4-BE49-F238E27FC236}">
                <a16:creationId xmlns:a16="http://schemas.microsoft.com/office/drawing/2014/main" id="{996F273F-01D5-0ADB-A1DF-C71C22570AD9}"/>
              </a:ext>
            </a:extLst>
          </p:cNvPr>
          <p:cNvGrpSpPr/>
          <p:nvPr/>
        </p:nvGrpSpPr>
        <p:grpSpPr>
          <a:xfrm>
            <a:off x="701040" y="1783960"/>
            <a:ext cx="10789919" cy="1170273"/>
            <a:chOff x="701040" y="1783960"/>
            <a:chExt cx="10789919" cy="1170273"/>
          </a:xfrm>
        </p:grpSpPr>
        <p:sp>
          <p:nvSpPr>
            <p:cNvPr id="16" name="Freeform 6">
              <a:extLst>
                <a:ext uri="{FF2B5EF4-FFF2-40B4-BE49-F238E27FC236}">
                  <a16:creationId xmlns:a16="http://schemas.microsoft.com/office/drawing/2014/main" id="{790C298E-D875-10F3-2031-FB66BBA76226}"/>
                </a:ext>
              </a:extLst>
            </p:cNvPr>
            <p:cNvSpPr/>
            <p:nvPr/>
          </p:nvSpPr>
          <p:spPr>
            <a:xfrm>
              <a:off x="701040" y="1783960"/>
              <a:ext cx="10789919" cy="1170273"/>
            </a:xfrm>
            <a:custGeom>
              <a:avLst/>
              <a:gdLst/>
              <a:ahLst/>
              <a:cxnLst/>
              <a:rect l="l" t="t" r="r" b="b"/>
              <a:pathLst>
                <a:path w="7315200" h="1782249">
                  <a:moveTo>
                    <a:pt x="0" y="0"/>
                  </a:moveTo>
                  <a:lnTo>
                    <a:pt x="7315200" y="0"/>
                  </a:lnTo>
                  <a:lnTo>
                    <a:pt x="7315200" y="1782249"/>
                  </a:lnTo>
                  <a:lnTo>
                    <a:pt x="0" y="17822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18" name="TextBox 17">
              <a:extLst>
                <a:ext uri="{FF2B5EF4-FFF2-40B4-BE49-F238E27FC236}">
                  <a16:creationId xmlns:a16="http://schemas.microsoft.com/office/drawing/2014/main" id="{BCEA0127-2709-8973-44D2-8CC9B9F132FF}"/>
                </a:ext>
              </a:extLst>
            </p:cNvPr>
            <p:cNvSpPr txBox="1"/>
            <p:nvPr/>
          </p:nvSpPr>
          <p:spPr>
            <a:xfrm>
              <a:off x="907411" y="1795915"/>
              <a:ext cx="10377175" cy="1077218"/>
            </a:xfrm>
            <a:prstGeom prst="rect">
              <a:avLst/>
            </a:prstGeom>
            <a:noFill/>
          </p:spPr>
          <p:txBody>
            <a:bodyPr wrap="square">
              <a:spAutoFit/>
            </a:bodyPr>
            <a:lstStyle/>
            <a:p>
              <a:r>
                <a:rPr lang="en-GB" sz="3200" b="1" i="0" dirty="0" err="1">
                  <a:solidFill>
                    <a:srgbClr val="C00000"/>
                  </a:solidFill>
                  <a:effectLst/>
                  <a:latin typeface="Cambria" panose="02040503050406030204" pitchFamily="18" charset="0"/>
                  <a:ea typeface="Cambria" panose="02040503050406030204" pitchFamily="18" charset="0"/>
                </a:rPr>
                <a:t>Câu</a:t>
              </a:r>
              <a:r>
                <a:rPr lang="en-GB" sz="3200" b="1" i="0" dirty="0">
                  <a:solidFill>
                    <a:srgbClr val="C00000"/>
                  </a:solidFill>
                  <a:effectLst/>
                  <a:latin typeface="Cambria" panose="02040503050406030204" pitchFamily="18" charset="0"/>
                  <a:ea typeface="Cambria" panose="02040503050406030204" pitchFamily="18" charset="0"/>
                </a:rPr>
                <a:t> </a:t>
              </a:r>
              <a:r>
                <a:rPr lang="en-GB" sz="3200" b="1" i="0" dirty="0" err="1">
                  <a:solidFill>
                    <a:srgbClr val="C00000"/>
                  </a:solidFill>
                  <a:effectLst/>
                  <a:latin typeface="Cambria" panose="02040503050406030204" pitchFamily="18" charset="0"/>
                  <a:ea typeface="Cambria" panose="02040503050406030204" pitchFamily="18" charset="0"/>
                </a:rPr>
                <a:t>hỏi</a:t>
              </a:r>
              <a:r>
                <a:rPr lang="en-GB" sz="3200" b="1" i="0" dirty="0">
                  <a:solidFill>
                    <a:srgbClr val="C00000"/>
                  </a:solidFill>
                  <a:effectLst/>
                  <a:latin typeface="Cambria" panose="02040503050406030204" pitchFamily="18" charset="0"/>
                  <a:ea typeface="Cambria" panose="02040503050406030204" pitchFamily="18" charset="0"/>
                </a:rPr>
                <a:t> 5. </a:t>
              </a:r>
              <a:r>
                <a:rPr lang="vi-VN" sz="3200" b="1" i="0" dirty="0">
                  <a:solidFill>
                    <a:srgbClr val="C00000"/>
                  </a:solidFill>
                  <a:effectLst/>
                  <a:latin typeface="Cambria" panose="02040503050406030204" pitchFamily="18" charset="0"/>
                  <a:ea typeface="Cambria" panose="02040503050406030204" pitchFamily="18" charset="0"/>
                </a:rPr>
                <a:t>Từ câu chuyện của Diệp và Lý, em rút ra bài học gì cho bản thân:</a:t>
              </a:r>
              <a:endParaRPr lang="vi-VN" sz="3200" b="1" dirty="0">
                <a:solidFill>
                  <a:srgbClr val="C00000"/>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2FAFB8-ADED-8694-3B1C-76E6F92C27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5603" y="3291201"/>
            <a:ext cx="5646157" cy="3188536"/>
          </a:xfrm>
          <a:prstGeom prst="rect">
            <a:avLst/>
          </a:prstGeom>
        </p:spPr>
      </p:pic>
    </p:spTree>
    <p:extLst>
      <p:ext uri="{BB962C8B-B14F-4D97-AF65-F5344CB8AC3E}">
        <p14:creationId xmlns:p14="http://schemas.microsoft.com/office/powerpoint/2010/main" val="3098231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E37782F-BF8F-6A72-8C23-63513701D554}"/>
              </a:ext>
            </a:extLst>
          </p:cNvPr>
          <p:cNvGrpSpPr/>
          <p:nvPr/>
        </p:nvGrpSpPr>
        <p:grpSpPr>
          <a:xfrm>
            <a:off x="3223692" y="995549"/>
            <a:ext cx="4749373" cy="1448283"/>
            <a:chOff x="3223692" y="995549"/>
            <a:chExt cx="4749373" cy="1448283"/>
          </a:xfrm>
        </p:grpSpPr>
        <p:sp>
          <p:nvSpPr>
            <p:cNvPr id="5" name="Freeform 5">
              <a:extLst>
                <a:ext uri="{FF2B5EF4-FFF2-40B4-BE49-F238E27FC236}">
                  <a16:creationId xmlns:a16="http://schemas.microsoft.com/office/drawing/2014/main" id="{ADC70523-F5F2-711A-678F-EADF9111F103}"/>
                </a:ext>
              </a:extLst>
            </p:cNvPr>
            <p:cNvSpPr/>
            <p:nvPr/>
          </p:nvSpPr>
          <p:spPr>
            <a:xfrm>
              <a:off x="3889751" y="995549"/>
              <a:ext cx="4083314" cy="1448283"/>
            </a:xfrm>
            <a:custGeom>
              <a:avLst/>
              <a:gdLst/>
              <a:ahLst/>
              <a:cxnLst/>
              <a:rect l="l" t="t" r="r" b="b"/>
              <a:pathLst>
                <a:path w="2436107" h="1105383">
                  <a:moveTo>
                    <a:pt x="0" y="0"/>
                  </a:moveTo>
                  <a:lnTo>
                    <a:pt x="2436107" y="0"/>
                  </a:lnTo>
                  <a:lnTo>
                    <a:pt x="2436107" y="1105383"/>
                  </a:lnTo>
                  <a:lnTo>
                    <a:pt x="0" y="1105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1665605-E913-8711-B8AA-AAECF7C6E165}"/>
                </a:ext>
              </a:extLst>
            </p:cNvPr>
            <p:cNvSpPr txBox="1"/>
            <p:nvPr/>
          </p:nvSpPr>
          <p:spPr>
            <a:xfrm>
              <a:off x="4140693" y="1411047"/>
              <a:ext cx="3581430" cy="830997"/>
            </a:xfrm>
            <a:prstGeom prst="rect">
              <a:avLst/>
            </a:prstGeom>
            <a:noFill/>
          </p:spPr>
          <p:txBody>
            <a:bodyPr wrap="none" rtlCol="0">
              <a:spAutoFit/>
            </a:bodyPr>
            <a:lstStyle/>
            <a:p>
              <a:r>
                <a:rPr lang="en-GB" sz="4800" dirty="0" err="1">
                  <a:solidFill>
                    <a:srgbClr val="C00000"/>
                  </a:solidFill>
                  <a:latin typeface="#9Slide07 IcielCadena" panose="02000503000000020004" pitchFamily="2" charset="-93"/>
                </a:rPr>
                <a:t>Nội</a:t>
              </a:r>
              <a:r>
                <a:rPr lang="en-GB" sz="4800" dirty="0">
                  <a:solidFill>
                    <a:srgbClr val="C00000"/>
                  </a:solidFill>
                  <a:latin typeface="#9Slide07 IcielCadena" panose="02000503000000020004" pitchFamily="2" charset="-93"/>
                </a:rPr>
                <a:t> dung </a:t>
              </a:r>
              <a:r>
                <a:rPr lang="en-GB" sz="4800" dirty="0" err="1">
                  <a:solidFill>
                    <a:srgbClr val="C00000"/>
                  </a:solidFill>
                  <a:latin typeface="#9Slide07 IcielCadena" panose="02000503000000020004" pitchFamily="2" charset="-93"/>
                </a:rPr>
                <a:t>bài</a:t>
              </a:r>
              <a:endParaRPr lang="vi-VN" sz="4800" dirty="0">
                <a:solidFill>
                  <a:srgbClr val="C00000"/>
                </a:solidFill>
                <a:latin typeface="#9Slide07 IcielCadena" panose="02000503000000020004" pitchFamily="2" charset="-93"/>
              </a:endParaRPr>
            </a:p>
          </p:txBody>
        </p:sp>
        <p:pic>
          <p:nvPicPr>
            <p:cNvPr id="13" name="Picture 12">
              <a:extLst>
                <a:ext uri="{FF2B5EF4-FFF2-40B4-BE49-F238E27FC236}">
                  <a16:creationId xmlns:a16="http://schemas.microsoft.com/office/drawing/2014/main" id="{7E0E28A3-56CE-CC51-9C81-5EF216FBF067}"/>
                </a:ext>
              </a:extLst>
            </p:cNvPr>
            <p:cNvPicPr>
              <a:picLocks noChangeAspect="1"/>
            </p:cNvPicPr>
            <p:nvPr/>
          </p:nvPicPr>
          <p:blipFill>
            <a:blip r:embed="rId4"/>
            <a:stretch>
              <a:fillRect/>
            </a:stretch>
          </p:blipFill>
          <p:spPr>
            <a:xfrm>
              <a:off x="3223692" y="1241410"/>
              <a:ext cx="1332118" cy="1170272"/>
            </a:xfrm>
            <a:prstGeom prst="rect">
              <a:avLst/>
            </a:prstGeom>
          </p:spPr>
        </p:pic>
      </p:grpSp>
      <p:sp>
        <p:nvSpPr>
          <p:cNvPr id="4" name="TextBox 3">
            <a:extLst>
              <a:ext uri="{FF2B5EF4-FFF2-40B4-BE49-F238E27FC236}">
                <a16:creationId xmlns:a16="http://schemas.microsoft.com/office/drawing/2014/main" id="{A2E33FE3-FFE2-6DB0-BCEF-566915D2513D}"/>
              </a:ext>
            </a:extLst>
          </p:cNvPr>
          <p:cNvSpPr txBox="1"/>
          <p:nvPr/>
        </p:nvSpPr>
        <p:spPr>
          <a:xfrm>
            <a:off x="1075944" y="2892408"/>
            <a:ext cx="10040112" cy="2554545"/>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Câu chuyện kể về bạn Lý và Diệp trong một tiết học thủ công, khi Lý không thể cắt được chữ U thật đẹp nên Diệp đã có ý cắt giúp Lý. Nhưng với sự ham học hỏi và nỗ lực của mình, Lý đã tự luyện tập để có được sản phẩm của chính minh.</a:t>
            </a:r>
          </a:p>
        </p:txBody>
      </p:sp>
    </p:spTree>
    <p:extLst>
      <p:ext uri="{BB962C8B-B14F-4D97-AF65-F5344CB8AC3E}">
        <p14:creationId xmlns:p14="http://schemas.microsoft.com/office/powerpoint/2010/main" val="25562645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screen shot of a cartoon&#10;&#10;Description automatically generated">
            <a:extLst>
              <a:ext uri="{FF2B5EF4-FFF2-40B4-BE49-F238E27FC236}">
                <a16:creationId xmlns:a16="http://schemas.microsoft.com/office/drawing/2014/main" id="{7715F793-CC80-FD64-9B0E-A6EB30CBBE3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itle 1">
            <a:extLst>
              <a:ext uri="{FF2B5EF4-FFF2-40B4-BE49-F238E27FC236}">
                <a16:creationId xmlns:a16="http://schemas.microsoft.com/office/drawing/2014/main" id="{D8A9E5B9-38A7-A205-8AEF-7AEA3F6829F1}"/>
              </a:ext>
            </a:extLst>
          </p:cNvPr>
          <p:cNvSpPr>
            <a:spLocks noGrp="1"/>
          </p:cNvSpPr>
          <p:nvPr>
            <p:ph type="title"/>
          </p:nvPr>
        </p:nvSpPr>
        <p:spPr>
          <a:xfrm>
            <a:off x="838200" y="365125"/>
            <a:ext cx="10515600" cy="1325563"/>
          </a:xfrm>
        </p:spPr>
        <p:txBody>
          <a:bodyPr/>
          <a:lstStyle/>
          <a:p>
            <a:endParaRPr lang="vi-VN"/>
          </a:p>
        </p:txBody>
      </p:sp>
      <p:sp>
        <p:nvSpPr>
          <p:cNvPr id="7" name="Freeform 24">
            <a:extLst>
              <a:ext uri="{FF2B5EF4-FFF2-40B4-BE49-F238E27FC236}">
                <a16:creationId xmlns:a16="http://schemas.microsoft.com/office/drawing/2014/main" id="{6AC24A76-0AFF-AC72-1B26-E9A75EB7F1F3}"/>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7">
            <a:extLst>
              <a:ext uri="{FF2B5EF4-FFF2-40B4-BE49-F238E27FC236}">
                <a16:creationId xmlns:a16="http://schemas.microsoft.com/office/drawing/2014/main" id="{B7CBD63A-2358-17BD-7521-B8ADC47906CB}"/>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45C383BF-440C-CDA8-CD55-DD253FC07587}"/>
              </a:ext>
            </a:extLst>
          </p:cNvPr>
          <p:cNvGrpSpPr/>
          <p:nvPr/>
        </p:nvGrpSpPr>
        <p:grpSpPr>
          <a:xfrm>
            <a:off x="3505631" y="1172326"/>
            <a:ext cx="3251018" cy="1108820"/>
            <a:chOff x="4639487" y="939795"/>
            <a:chExt cx="3251018" cy="1108820"/>
          </a:xfrm>
        </p:grpSpPr>
        <p:sp>
          <p:nvSpPr>
            <p:cNvPr id="11" name="TextBox 10">
              <a:extLst>
                <a:ext uri="{FF2B5EF4-FFF2-40B4-BE49-F238E27FC236}">
                  <a16:creationId xmlns:a16="http://schemas.microsoft.com/office/drawing/2014/main" id="{BF8E35D1-B543-C7D2-8430-8FD03CE65AAC}"/>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5BC135C-893F-710A-1FD8-DC89BF6B4488}"/>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6DC1DA6-2305-0FEA-4B17-9370EAF60BB7}"/>
              </a:ext>
            </a:extLst>
          </p:cNvPr>
          <p:cNvSpPr txBox="1"/>
          <p:nvPr/>
        </p:nvSpPr>
        <p:spPr>
          <a:xfrm>
            <a:off x="2185416" y="2565706"/>
            <a:ext cx="7040880" cy="2800767"/>
          </a:xfrm>
          <a:prstGeom prst="rect">
            <a:avLst/>
          </a:prstGeom>
          <a:noFill/>
        </p:spPr>
        <p:txBody>
          <a:bodyPr wrap="square" rtlCol="0">
            <a:spAutoFit/>
          </a:bodyPr>
          <a:lstStyle/>
          <a:p>
            <a:pPr algn="ctr"/>
            <a:r>
              <a:rPr lang="en-GB" sz="8800" dirty="0">
                <a:solidFill>
                  <a:srgbClr val="FFC000"/>
                </a:solidFill>
                <a:latin typeface="#9Slide07 IcielCadena" panose="02000503000000020004" pitchFamily="2" charset="-93"/>
              </a:rPr>
              <a:t>ĐỌC NÂNG CAO</a:t>
            </a:r>
            <a:endParaRPr lang="vi-VN" sz="8800" dirty="0">
              <a:solidFill>
                <a:srgbClr val="FFC000"/>
              </a:solidFill>
              <a:latin typeface="#9Slide07 IcielCadena" panose="02000503000000020004" pitchFamily="2" charset="-93"/>
            </a:endParaRPr>
          </a:p>
        </p:txBody>
      </p:sp>
    </p:spTree>
    <p:extLst>
      <p:ext uri="{BB962C8B-B14F-4D97-AF65-F5344CB8AC3E}">
        <p14:creationId xmlns:p14="http://schemas.microsoft.com/office/powerpoint/2010/main" val="27012638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63FFA1-FE46-8DC6-FB79-9AE946462E73}"/>
              </a:ext>
            </a:extLst>
          </p:cNvPr>
          <p:cNvGrpSpPr/>
          <p:nvPr/>
        </p:nvGrpSpPr>
        <p:grpSpPr>
          <a:xfrm>
            <a:off x="4972813" y="253045"/>
            <a:ext cx="8365992" cy="7476714"/>
            <a:chOff x="4972813" y="253045"/>
            <a:chExt cx="8365992" cy="7476714"/>
          </a:xfrm>
        </p:grpSpPr>
        <p:sp>
          <p:nvSpPr>
            <p:cNvPr id="2" name="Freeform 2">
              <a:extLst>
                <a:ext uri="{FF2B5EF4-FFF2-40B4-BE49-F238E27FC236}">
                  <a16:creationId xmlns:a16="http://schemas.microsoft.com/office/drawing/2014/main" id="{2ADF4C91-DABB-BD11-2C49-95F4DFBC58E4}"/>
                </a:ext>
              </a:extLst>
            </p:cNvPr>
            <p:cNvSpPr/>
            <p:nvPr/>
          </p:nvSpPr>
          <p:spPr>
            <a:xfrm>
              <a:off x="4972813" y="253045"/>
              <a:ext cx="5307324" cy="3047939"/>
            </a:xfrm>
            <a:custGeom>
              <a:avLst/>
              <a:gdLst/>
              <a:ahLst/>
              <a:cxnLst/>
              <a:rect l="l" t="t" r="r" b="b"/>
              <a:pathLst>
                <a:path w="4018020" h="2224979">
                  <a:moveTo>
                    <a:pt x="0" y="0"/>
                  </a:moveTo>
                  <a:lnTo>
                    <a:pt x="4018020" y="0"/>
                  </a:lnTo>
                  <a:lnTo>
                    <a:pt x="4018020" y="2224979"/>
                  </a:lnTo>
                  <a:lnTo>
                    <a:pt x="0" y="2224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8FDEB016-2B6F-F2E1-6636-7AEA73490CC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2528" l="9976" r="89984">
                          <a14:foregroundMark x1="48304" y1="36389" x2="53918" y2="43982"/>
                          <a14:foregroundMark x1="52181" y1="43982" x2="53514" y2="72254"/>
                          <a14:foregroundMark x1="53514" y1="72254" x2="53514" y2="72254"/>
                          <a14:foregroundMark x1="39661" y1="50404" x2="48708" y2="50525"/>
                          <a14:foregroundMark x1="36995" y1="50121" x2="51494" y2="59047"/>
                          <a14:foregroundMark x1="53514" y1="49475" x2="61228" y2="58522"/>
                          <a14:foregroundMark x1="39782" y1="57189" x2="56220" y2="49394"/>
                          <a14:foregroundMark x1="56220" y1="49394" x2="63368" y2="48263"/>
                          <a14:foregroundMark x1="59370" y1="49192" x2="60460" y2="54806"/>
                          <a14:foregroundMark x1="54039" y1="92528" x2="49637" y2="90388"/>
                        </a14:backgroundRemoval>
                      </a14:imgEffect>
                    </a14:imgLayer>
                  </a14:imgProps>
                </a:ext>
                <a:ext uri="{28A0092B-C50C-407E-A947-70E740481C1C}">
                  <a14:useLocalDpi xmlns:a14="http://schemas.microsoft.com/office/drawing/2010/main" val="0"/>
                </a:ext>
              </a:extLst>
            </a:blip>
            <a:stretch>
              <a:fillRect/>
            </a:stretch>
          </p:blipFill>
          <p:spPr>
            <a:xfrm>
              <a:off x="7221469" y="1612423"/>
              <a:ext cx="6117336" cy="6117336"/>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5A09CA2-6F7C-1E1E-D0F7-0FF8761E95A7}"/>
                </a:ext>
              </a:extLst>
            </p:cNvPr>
            <p:cNvSpPr txBox="1"/>
            <p:nvPr/>
          </p:nvSpPr>
          <p:spPr>
            <a:xfrm>
              <a:off x="5774431" y="1060704"/>
              <a:ext cx="4023360" cy="1754326"/>
            </a:xfrm>
            <a:prstGeom prst="rect">
              <a:avLst/>
            </a:prstGeom>
            <a:noFill/>
          </p:spPr>
          <p:txBody>
            <a:bodyPr wrap="square" rtlCol="0">
              <a:spAutoFit/>
            </a:bodyPr>
            <a:lstStyle/>
            <a:p>
              <a:pPr algn="ctr"/>
              <a:r>
                <a:rPr lang="en-GB" sz="5400" dirty="0" err="1">
                  <a:solidFill>
                    <a:schemeClr val="bg1"/>
                  </a:solidFill>
                  <a:effectLst>
                    <a:outerShdw blurRad="38100" dist="38100" dir="2700000" algn="tl">
                      <a:srgbClr val="000000">
                        <a:alpha val="43137"/>
                      </a:srgbClr>
                    </a:outerShdw>
                  </a:effectLst>
                  <a:latin typeface="#9Slide07 IcielCadena" panose="02000503000000020004" pitchFamily="2" charset="-93"/>
                </a:rPr>
                <a:t>Lưu</a:t>
              </a:r>
              <a:r>
                <a:rPr lang="en-GB" sz="5400" dirty="0">
                  <a:solidFill>
                    <a:schemeClr val="bg1"/>
                  </a:solidFill>
                  <a:effectLst>
                    <a:outerShdw blurRad="38100" dist="38100" dir="2700000" algn="tl">
                      <a:srgbClr val="000000">
                        <a:alpha val="43137"/>
                      </a:srgbClr>
                    </a:outerShdw>
                  </a:effectLst>
                  <a:latin typeface="#9Slide07 IcielCadena" panose="02000503000000020004" pitchFamily="2" charset="-93"/>
                </a:rPr>
                <a:t> ý </a:t>
              </a:r>
              <a:r>
                <a:rPr lang="en-GB" sz="5400" dirty="0" err="1">
                  <a:solidFill>
                    <a:schemeClr val="bg1"/>
                  </a:solidFill>
                  <a:effectLst>
                    <a:outerShdw blurRad="38100" dist="38100" dir="2700000" algn="tl">
                      <a:srgbClr val="000000">
                        <a:alpha val="43137"/>
                      </a:srgbClr>
                    </a:outerShdw>
                  </a:effectLst>
                  <a:latin typeface="#9Slide07 IcielCadena" panose="02000503000000020004" pitchFamily="2" charset="-93"/>
                </a:rPr>
                <a:t>giọng</a:t>
              </a:r>
              <a:r>
                <a:rPr lang="en-GB" sz="5400" dirty="0">
                  <a:solidFill>
                    <a:schemeClr val="bg1"/>
                  </a:solidFill>
                  <a:effectLst>
                    <a:outerShdw blurRad="38100" dist="38100" dir="2700000" algn="tl">
                      <a:srgbClr val="000000">
                        <a:alpha val="43137"/>
                      </a:srgbClr>
                    </a:outerShdw>
                  </a:effectLst>
                  <a:latin typeface="#9Slide07 IcielCadena" panose="02000503000000020004" pitchFamily="2" charset="-93"/>
                </a:rPr>
                <a:t> </a:t>
              </a:r>
              <a:r>
                <a:rPr lang="en-GB" sz="5400" dirty="0" err="1">
                  <a:solidFill>
                    <a:schemeClr val="bg1"/>
                  </a:solidFill>
                  <a:effectLst>
                    <a:outerShdw blurRad="38100" dist="38100" dir="2700000" algn="tl">
                      <a:srgbClr val="000000">
                        <a:alpha val="43137"/>
                      </a:srgbClr>
                    </a:outerShdw>
                  </a:effectLst>
                  <a:latin typeface="#9Slide07 IcielCadena" panose="02000503000000020004" pitchFamily="2" charset="-93"/>
                </a:rPr>
                <a:t>đọc</a:t>
              </a:r>
              <a:r>
                <a:rPr lang="en-GB" sz="5400" dirty="0">
                  <a:solidFill>
                    <a:schemeClr val="bg1"/>
                  </a:solidFill>
                  <a:effectLst>
                    <a:outerShdw blurRad="38100" dist="38100" dir="2700000" algn="tl">
                      <a:srgbClr val="000000">
                        <a:alpha val="43137"/>
                      </a:srgbClr>
                    </a:outerShdw>
                  </a:effectLst>
                  <a:latin typeface="#9Slide07 IcielCadena" panose="02000503000000020004" pitchFamily="2" charset="-93"/>
                </a:rPr>
                <a:t> </a:t>
              </a:r>
              <a:r>
                <a:rPr lang="en-GB" sz="5400" dirty="0" err="1">
                  <a:solidFill>
                    <a:schemeClr val="bg1"/>
                  </a:solidFill>
                  <a:effectLst>
                    <a:outerShdw blurRad="38100" dist="38100" dir="2700000" algn="tl">
                      <a:srgbClr val="000000">
                        <a:alpha val="43137"/>
                      </a:srgbClr>
                    </a:outerShdw>
                  </a:effectLst>
                  <a:latin typeface="#9Slide07 IcielCadena" panose="02000503000000020004" pitchFamily="2" charset="-93"/>
                </a:rPr>
                <a:t>bài</a:t>
              </a:r>
              <a:endParaRPr lang="vi-VN" sz="5400" dirty="0">
                <a:solidFill>
                  <a:schemeClr val="bg1"/>
                </a:solidFill>
                <a:effectLst>
                  <a:outerShdw blurRad="38100" dist="38100" dir="2700000" algn="tl">
                    <a:srgbClr val="000000">
                      <a:alpha val="43137"/>
                    </a:srgbClr>
                  </a:outerShdw>
                </a:effectLst>
                <a:latin typeface="#9Slide07 IcielCadena" panose="02000503000000020004" pitchFamily="2" charset="-93"/>
              </a:endParaRPr>
            </a:p>
          </p:txBody>
        </p:sp>
      </p:grpSp>
      <p:sp>
        <p:nvSpPr>
          <p:cNvPr id="10" name="TextBox 9">
            <a:extLst>
              <a:ext uri="{FF2B5EF4-FFF2-40B4-BE49-F238E27FC236}">
                <a16:creationId xmlns:a16="http://schemas.microsoft.com/office/drawing/2014/main" id="{509F30B7-99CD-ED77-72C5-A79D59893356}"/>
              </a:ext>
            </a:extLst>
          </p:cNvPr>
          <p:cNvSpPr txBox="1"/>
          <p:nvPr/>
        </p:nvSpPr>
        <p:spPr>
          <a:xfrm>
            <a:off x="1074415" y="3640039"/>
            <a:ext cx="6711696" cy="2062103"/>
          </a:xfrm>
          <a:prstGeom prst="rect">
            <a:avLst/>
          </a:prstGeom>
          <a:solidFill>
            <a:srgbClr val="FFC000"/>
          </a:solidFill>
        </p:spPr>
        <p:txBody>
          <a:bodyPr wrap="square">
            <a:spAutoFit/>
          </a:bodyPr>
          <a:lstStyle/>
          <a:p>
            <a:r>
              <a:rPr lang="vi-VN" sz="3200" dirty="0">
                <a:latin typeface="Cambria" panose="02040503050406030204" pitchFamily="18" charset="0"/>
                <a:ea typeface="Cambria" panose="02040503050406030204" pitchFamily="18" charset="0"/>
              </a:rPr>
              <a:t>Đọc diễn cảm toàn bộ bài , ngắt nghỉ hơi đúng ở những câu văn dài, nhấn giọng từ ngữ quan trọng và thể hiện tình cảm, cảm xúc phù hợp khi đọc.</a:t>
            </a:r>
          </a:p>
        </p:txBody>
      </p:sp>
    </p:spTree>
    <p:extLst>
      <p:ext uri="{BB962C8B-B14F-4D97-AF65-F5344CB8AC3E}">
        <p14:creationId xmlns:p14="http://schemas.microsoft.com/office/powerpoint/2010/main" val="2516736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BB32-96EF-3C4A-DCC1-D643B6A518A8}"/>
              </a:ext>
            </a:extLst>
          </p:cNvPr>
          <p:cNvSpPr>
            <a:spLocks noGrp="1"/>
          </p:cNvSpPr>
          <p:nvPr>
            <p:ph type="title"/>
          </p:nvPr>
        </p:nvSpPr>
        <p:spPr/>
        <p:txBody>
          <a:bodyPr/>
          <a:lstStyle/>
          <a:p>
            <a:endParaRPr lang="vi-VN"/>
          </a:p>
        </p:txBody>
      </p:sp>
      <p:pic>
        <p:nvPicPr>
          <p:cNvPr id="4" name="y2mate.com - A Ram Sam Sam  Best SONGS For KIDS  Kids Funny Songs_720pHF">
            <a:hlinkClick r:id="" action="ppaction://media"/>
            <a:extLst>
              <a:ext uri="{FF2B5EF4-FFF2-40B4-BE49-F238E27FC236}">
                <a16:creationId xmlns:a16="http://schemas.microsoft.com/office/drawing/2014/main" id="{B4FA1E67-1D8D-52B9-5F00-89FB18F5F78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19546746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730A48-E1B4-A75A-D3AA-E5D42DC56C92}"/>
              </a:ext>
            </a:extLst>
          </p:cNvPr>
          <p:cNvSpPr txBox="1"/>
          <p:nvPr/>
        </p:nvSpPr>
        <p:spPr>
          <a:xfrm>
            <a:off x="768096" y="475488"/>
            <a:ext cx="10607040" cy="5727915"/>
          </a:xfrm>
          <a:prstGeom prst="rect">
            <a:avLst/>
          </a:prstGeom>
          <a:noFill/>
        </p:spPr>
        <p:txBody>
          <a:bodyPr wrap="square">
            <a:spAutoFit/>
          </a:bodyPr>
          <a:lstStyle/>
          <a:p>
            <a:pPr>
              <a:lnSpc>
                <a:spcPct val="150000"/>
              </a:lnSpc>
              <a:spcAft>
                <a:spcPts val="800"/>
              </a:spcAft>
            </a:pPr>
            <a:r>
              <a:rPr lang="vi-VN" sz="2400" i="1" dirty="0">
                <a:effectLst/>
                <a:latin typeface="Cambria" panose="02040503050406030204" pitchFamily="18" charset="0"/>
                <a:ea typeface="Cambria" panose="02040503050406030204" pitchFamily="18" charset="0"/>
                <a:cs typeface="Times New Roman" panose="02020603050405020304" pitchFamily="18" charset="0"/>
              </a:rPr>
              <a:t>Bỗng Lý thắc mắc: //</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800"/>
              </a:spcAft>
            </a:pPr>
            <a:r>
              <a:rPr lang="vi-VN" sz="2400" i="1" dirty="0">
                <a:effectLst/>
                <a:latin typeface="Cambria" panose="02040503050406030204" pitchFamily="18" charset="0"/>
                <a:ea typeface="Cambria" panose="02040503050406030204" pitchFamily="18" charset="0"/>
                <a:cs typeface="Times New Roman" panose="02020603050405020304" pitchFamily="18" charset="0"/>
              </a:rPr>
              <a:t>- Này, / làm thủ công để làm gì nhỉ? // Diệp tròn xoe mắt: //</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800"/>
              </a:spcAft>
            </a:pPr>
            <a:r>
              <a:rPr lang="vi-VN" sz="2400" i="1" dirty="0">
                <a:effectLst/>
                <a:latin typeface="Cambria" panose="02040503050406030204" pitchFamily="18" charset="0"/>
                <a:ea typeface="Cambria" panose="02040503050406030204" pitchFamily="18" charset="0"/>
                <a:cs typeface="Times New Roman" panose="02020603050405020304" pitchFamily="18" charset="0"/>
              </a:rPr>
              <a:t>- Ơ, / cô giáo chẳng bảo chúng mình / tập cho khéo tay là gì? // Lý lưỡng lự một chút / rồi trả chữ U cho Diệp: //</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800"/>
              </a:spcAft>
            </a:pPr>
            <a:r>
              <a:rPr lang="vi-VN" sz="2400" i="1" dirty="0">
                <a:effectLst/>
                <a:latin typeface="Cambria" panose="02040503050406030204" pitchFamily="18" charset="0"/>
                <a:ea typeface="Cambria" panose="02040503050406030204" pitchFamily="18" charset="0"/>
                <a:cs typeface="Times New Roman" panose="02020603050405020304" pitchFamily="18" charset="0"/>
              </a:rPr>
              <a:t>- Thôi, / trả cậu. / Tớ tự cắt lấy. // </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800"/>
              </a:spcAft>
            </a:pPr>
            <a:r>
              <a:rPr lang="vi-VN" sz="2400" i="1" dirty="0">
                <a:effectLst/>
                <a:latin typeface="Cambria" panose="02040503050406030204" pitchFamily="18" charset="0"/>
                <a:ea typeface="Cambria" panose="02040503050406030204" pitchFamily="18" charset="0"/>
                <a:cs typeface="Times New Roman" panose="02020603050405020304" pitchFamily="18" charset="0"/>
              </a:rPr>
              <a:t>Diệp ngạc nhiên: //</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800"/>
              </a:spcAft>
            </a:pPr>
            <a:r>
              <a:rPr lang="vi-VN" sz="2400" i="1" dirty="0">
                <a:effectLst/>
                <a:latin typeface="Cambria" panose="02040503050406030204" pitchFamily="18" charset="0"/>
                <a:ea typeface="Cambria" panose="02040503050406030204" pitchFamily="18" charset="0"/>
                <a:cs typeface="Times New Roman" panose="02020603050405020304" pitchFamily="18" charset="0"/>
              </a:rPr>
              <a:t>- Cậu cắt có đẹp đâu! // </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800"/>
              </a:spcAft>
            </a:pPr>
            <a:r>
              <a:rPr lang="vi-VN" sz="2400" i="1" dirty="0">
                <a:effectLst/>
                <a:latin typeface="Cambria" panose="02040503050406030204" pitchFamily="18" charset="0"/>
                <a:ea typeface="Cambria" panose="02040503050406030204" pitchFamily="18" charset="0"/>
                <a:cs typeface="Times New Roman" panose="02020603050405020304" pitchFamily="18" charset="0"/>
              </a:rPr>
              <a:t>Lý dứt khoát: //</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800"/>
              </a:spcAft>
            </a:pPr>
            <a:r>
              <a:rPr lang="vi-VN" sz="2400" i="1" dirty="0">
                <a:effectLst/>
                <a:latin typeface="Cambria" panose="02040503050406030204" pitchFamily="18" charset="0"/>
                <a:ea typeface="Cambria" panose="02040503050406030204" pitchFamily="18" charset="0"/>
                <a:cs typeface="Times New Roman" panose="02020603050405020304" pitchFamily="18" charset="0"/>
              </a:rPr>
              <a:t>- Tớ phải tự cắt / thì mới khéo tay được</a:t>
            </a:r>
            <a:r>
              <a:rPr lang="vi-VN" sz="24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994239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0"/>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1"/>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screen shot of a cartoon&#10;&#10;Description automatically generated">
            <a:extLst>
              <a:ext uri="{FF2B5EF4-FFF2-40B4-BE49-F238E27FC236}">
                <a16:creationId xmlns:a16="http://schemas.microsoft.com/office/drawing/2014/main" id="{7715F793-CC80-FD64-9B0E-A6EB30CBBE3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itle 1">
            <a:extLst>
              <a:ext uri="{FF2B5EF4-FFF2-40B4-BE49-F238E27FC236}">
                <a16:creationId xmlns:a16="http://schemas.microsoft.com/office/drawing/2014/main" id="{D8A9E5B9-38A7-A205-8AEF-7AEA3F6829F1}"/>
              </a:ext>
            </a:extLst>
          </p:cNvPr>
          <p:cNvSpPr>
            <a:spLocks noGrp="1"/>
          </p:cNvSpPr>
          <p:nvPr>
            <p:ph type="title"/>
          </p:nvPr>
        </p:nvSpPr>
        <p:spPr>
          <a:xfrm>
            <a:off x="838200" y="365125"/>
            <a:ext cx="10515600" cy="1325563"/>
          </a:xfrm>
        </p:spPr>
        <p:txBody>
          <a:bodyPr/>
          <a:lstStyle/>
          <a:p>
            <a:endParaRPr lang="vi-VN"/>
          </a:p>
        </p:txBody>
      </p:sp>
      <p:sp>
        <p:nvSpPr>
          <p:cNvPr id="7" name="Freeform 24">
            <a:extLst>
              <a:ext uri="{FF2B5EF4-FFF2-40B4-BE49-F238E27FC236}">
                <a16:creationId xmlns:a16="http://schemas.microsoft.com/office/drawing/2014/main" id="{6AC24A76-0AFF-AC72-1B26-E9A75EB7F1F3}"/>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7">
            <a:extLst>
              <a:ext uri="{FF2B5EF4-FFF2-40B4-BE49-F238E27FC236}">
                <a16:creationId xmlns:a16="http://schemas.microsoft.com/office/drawing/2014/main" id="{B7CBD63A-2358-17BD-7521-B8ADC47906CB}"/>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90144F1-5A5D-C051-BEB8-D3B273DCBBBB}"/>
              </a:ext>
            </a:extLst>
          </p:cNvPr>
          <p:cNvPicPr>
            <a:picLocks noChangeAspect="1"/>
          </p:cNvPicPr>
          <p:nvPr/>
        </p:nvPicPr>
        <p:blipFill>
          <a:blip r:embed="rId6"/>
          <a:stretch>
            <a:fillRect/>
          </a:stretch>
        </p:blipFill>
        <p:spPr>
          <a:xfrm>
            <a:off x="1313575" y="1799811"/>
            <a:ext cx="8427829" cy="4053901"/>
          </a:xfrm>
          <a:prstGeom prst="rect">
            <a:avLst/>
          </a:prstGeom>
        </p:spPr>
      </p:pic>
    </p:spTree>
    <p:extLst>
      <p:ext uri="{BB962C8B-B14F-4D97-AF65-F5344CB8AC3E}">
        <p14:creationId xmlns:p14="http://schemas.microsoft.com/office/powerpoint/2010/main" val="289214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1C25-7CED-A474-F2D7-81B62486F487}"/>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A5E75E33-3DAA-444E-00A1-389D0D52368F}"/>
              </a:ext>
            </a:extLst>
          </p:cNvPr>
          <p:cNvSpPr>
            <a:spLocks noGrp="1"/>
          </p:cNvSpPr>
          <p:nvPr>
            <p:ph type="subTitle" idx="1"/>
          </p:nvPr>
        </p:nvSpPr>
        <p:spPr/>
        <p:txBody>
          <a:bodyPr/>
          <a:lstStyle/>
          <a:p>
            <a:endParaRPr lang="vi-VN"/>
          </a:p>
        </p:txBody>
      </p:sp>
      <p:pic>
        <p:nvPicPr>
          <p:cNvPr id="5" name="Picture 4" descr="A cartoon of kids holding balloons and animals&#10;&#10;Description automatically generated">
            <a:extLst>
              <a:ext uri="{FF2B5EF4-FFF2-40B4-BE49-F238E27FC236}">
                <a16:creationId xmlns:a16="http://schemas.microsoft.com/office/drawing/2014/main" id="{00D64848-3A68-B1CD-F66B-B48278A5A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98"/>
            <a:ext cx="12192000" cy="6832804"/>
          </a:xfrm>
          <a:prstGeom prst="rect">
            <a:avLst/>
          </a:prstGeom>
        </p:spPr>
      </p:pic>
      <p:grpSp>
        <p:nvGrpSpPr>
          <p:cNvPr id="7" name="Group 6">
            <a:extLst>
              <a:ext uri="{FF2B5EF4-FFF2-40B4-BE49-F238E27FC236}">
                <a16:creationId xmlns:a16="http://schemas.microsoft.com/office/drawing/2014/main" id="{B9F555CA-25DA-B457-2319-9C9C4445F53C}"/>
              </a:ext>
            </a:extLst>
          </p:cNvPr>
          <p:cNvGrpSpPr/>
          <p:nvPr/>
        </p:nvGrpSpPr>
        <p:grpSpPr>
          <a:xfrm>
            <a:off x="4686340" y="2502409"/>
            <a:ext cx="3130216" cy="1107996"/>
            <a:chOff x="1207008" y="374904"/>
            <a:chExt cx="3130216" cy="1107996"/>
          </a:xfrm>
        </p:grpSpPr>
        <p:sp>
          <p:nvSpPr>
            <p:cNvPr id="8" name="TextBox 7">
              <a:extLst>
                <a:ext uri="{FF2B5EF4-FFF2-40B4-BE49-F238E27FC236}">
                  <a16:creationId xmlns:a16="http://schemas.microsoft.com/office/drawing/2014/main" id="{526F5704-E584-E58A-234F-E40D2609A5C7}"/>
                </a:ext>
              </a:extLst>
            </p:cNvPr>
            <p:cNvSpPr txBox="1"/>
            <p:nvPr/>
          </p:nvSpPr>
          <p:spPr>
            <a:xfrm>
              <a:off x="1207008" y="374904"/>
              <a:ext cx="3130216" cy="1107996"/>
            </a:xfrm>
            <a:prstGeom prst="rect">
              <a:avLst/>
            </a:prstGeom>
            <a:noFill/>
          </p:spPr>
          <p:txBody>
            <a:bodyPr wrap="none" rtlCol="0">
              <a:prstTxWarp prst="textArchUp">
                <a:avLst/>
              </a:prstTxWarp>
              <a:spAutoFit/>
            </a:bodyPr>
            <a:lstStyle/>
            <a:p>
              <a:r>
                <a:rPr lang="en-GB" sz="6600" dirty="0" err="1">
                  <a:ln w="190500">
                    <a:solidFill>
                      <a:schemeClr val="bg1"/>
                    </a:solidFill>
                  </a:ln>
                  <a:effectLst>
                    <a:outerShdw dist="38100" dir="2700000" algn="tl" rotWithShape="0">
                      <a:prstClr val="black"/>
                    </a:outerShdw>
                  </a:effectLst>
                  <a:latin typeface="SVN-DK Clochard" panose="02000000000000000000" pitchFamily="50" charset="0"/>
                </a:rPr>
                <a:t>Tiếng</a:t>
              </a:r>
              <a:r>
                <a:rPr lang="en-GB" sz="6600" dirty="0">
                  <a:ln w="190500">
                    <a:solidFill>
                      <a:schemeClr val="bg1"/>
                    </a:solidFill>
                  </a:ln>
                  <a:effectLst>
                    <a:outerShdw dist="38100" dir="2700000" algn="tl" rotWithShape="0">
                      <a:prstClr val="black"/>
                    </a:outerShdw>
                  </a:effectLst>
                  <a:latin typeface="SVN-DK Clochard" panose="02000000000000000000" pitchFamily="50" charset="0"/>
                </a:rPr>
                <a:t> </a:t>
              </a:r>
              <a:r>
                <a:rPr lang="en-GB" sz="6600" dirty="0" err="1">
                  <a:ln w="190500">
                    <a:solidFill>
                      <a:schemeClr val="bg1"/>
                    </a:solidFill>
                  </a:ln>
                  <a:effectLst>
                    <a:outerShdw dist="38100" dir="2700000" algn="tl" rotWithShape="0">
                      <a:prstClr val="black"/>
                    </a:outerShdw>
                  </a:effectLst>
                  <a:latin typeface="SVN-DK Clochard" panose="02000000000000000000" pitchFamily="50" charset="0"/>
                </a:rPr>
                <a:t>Việt</a:t>
              </a:r>
              <a:endParaRPr lang="vi-VN" sz="6600" dirty="0">
                <a:ln w="190500">
                  <a:solidFill>
                    <a:schemeClr val="bg1"/>
                  </a:solidFill>
                </a:ln>
                <a:effectLst>
                  <a:outerShdw dist="38100" dir="2700000" algn="tl" rotWithShape="0">
                    <a:prstClr val="black"/>
                  </a:outerShdw>
                </a:effectLst>
                <a:latin typeface="#9Slide05 SFU Belle" panose="00000400000000000000" pitchFamily="2" charset="-93"/>
              </a:endParaRPr>
            </a:p>
          </p:txBody>
        </p:sp>
        <p:sp>
          <p:nvSpPr>
            <p:cNvPr id="9" name="TextBox 8">
              <a:extLst>
                <a:ext uri="{FF2B5EF4-FFF2-40B4-BE49-F238E27FC236}">
                  <a16:creationId xmlns:a16="http://schemas.microsoft.com/office/drawing/2014/main" id="{80CE1078-2520-2DB5-AE6E-582846E948E0}"/>
                </a:ext>
              </a:extLst>
            </p:cNvPr>
            <p:cNvSpPr txBox="1"/>
            <p:nvPr/>
          </p:nvSpPr>
          <p:spPr>
            <a:xfrm>
              <a:off x="1207008" y="374904"/>
              <a:ext cx="3130216" cy="1107996"/>
            </a:xfrm>
            <a:prstGeom prst="rect">
              <a:avLst/>
            </a:prstGeom>
            <a:noFill/>
          </p:spPr>
          <p:txBody>
            <a:bodyPr wrap="none" rtlCol="0">
              <a:prstTxWarp prst="textArchUp">
                <a:avLst/>
              </a:prstTxWarp>
              <a:spAutoFit/>
            </a:bodyPr>
            <a:lstStyle/>
            <a:p>
              <a:r>
                <a:rPr lang="en-GB" sz="6600" dirty="0" err="1">
                  <a:gradFill>
                    <a:gsLst>
                      <a:gs pos="0">
                        <a:srgbClr val="FF0066"/>
                      </a:gs>
                      <a:gs pos="65000">
                        <a:srgbClr val="069BB0"/>
                      </a:gs>
                      <a:gs pos="61000">
                        <a:srgbClr val="FF6600"/>
                      </a:gs>
                    </a:gsLst>
                    <a:lin ang="5400000" scaled="1"/>
                  </a:gradFill>
                  <a:latin typeface="SVN-DK Clochard" panose="02000000000000000000" pitchFamily="50" charset="0"/>
                </a:rPr>
                <a:t>Tiếng</a:t>
              </a:r>
              <a:r>
                <a:rPr lang="en-GB" sz="6600" dirty="0">
                  <a:gradFill>
                    <a:gsLst>
                      <a:gs pos="0">
                        <a:srgbClr val="FF0066"/>
                      </a:gs>
                      <a:gs pos="65000">
                        <a:srgbClr val="069BB0"/>
                      </a:gs>
                      <a:gs pos="61000">
                        <a:srgbClr val="FF6600"/>
                      </a:gs>
                    </a:gsLst>
                    <a:lin ang="5400000" scaled="1"/>
                  </a:gradFill>
                  <a:latin typeface="SVN-DK Clochard" panose="02000000000000000000" pitchFamily="50" charset="0"/>
                </a:rPr>
                <a:t> </a:t>
              </a:r>
              <a:r>
                <a:rPr lang="en-GB" sz="6600" dirty="0" err="1">
                  <a:gradFill>
                    <a:gsLst>
                      <a:gs pos="0">
                        <a:srgbClr val="FF0066"/>
                      </a:gs>
                      <a:gs pos="65000">
                        <a:srgbClr val="069BB0"/>
                      </a:gs>
                      <a:gs pos="61000">
                        <a:srgbClr val="FF6600"/>
                      </a:gs>
                    </a:gsLst>
                    <a:lin ang="5400000" scaled="1"/>
                  </a:gradFill>
                  <a:latin typeface="SVN-DK Clochard" panose="02000000000000000000" pitchFamily="50" charset="0"/>
                </a:rPr>
                <a:t>Việt</a:t>
              </a:r>
              <a:endParaRPr lang="vi-VN" sz="6600" dirty="0">
                <a:gradFill>
                  <a:gsLst>
                    <a:gs pos="0">
                      <a:srgbClr val="FF0066"/>
                    </a:gs>
                    <a:gs pos="65000">
                      <a:srgbClr val="069BB0"/>
                    </a:gs>
                    <a:gs pos="61000">
                      <a:srgbClr val="FF6600"/>
                    </a:gs>
                  </a:gsLst>
                  <a:lin ang="5400000" scaled="1"/>
                </a:gradFill>
                <a:latin typeface="#9Slide05 SFU Belle" panose="00000400000000000000" pitchFamily="2" charset="-93"/>
              </a:endParaRPr>
            </a:p>
          </p:txBody>
        </p:sp>
      </p:grpSp>
      <p:grpSp>
        <p:nvGrpSpPr>
          <p:cNvPr id="12" name="Group 11">
            <a:extLst>
              <a:ext uri="{FF2B5EF4-FFF2-40B4-BE49-F238E27FC236}">
                <a16:creationId xmlns:a16="http://schemas.microsoft.com/office/drawing/2014/main" id="{AAACB4EE-FEA4-F755-2749-B7A7F9721BB8}"/>
              </a:ext>
            </a:extLst>
          </p:cNvPr>
          <p:cNvGrpSpPr/>
          <p:nvPr/>
        </p:nvGrpSpPr>
        <p:grpSpPr>
          <a:xfrm>
            <a:off x="2063731" y="4182602"/>
            <a:ext cx="8375434" cy="1615698"/>
            <a:chOff x="1908283" y="1678389"/>
            <a:chExt cx="8375434" cy="1615698"/>
          </a:xfrm>
        </p:grpSpPr>
        <p:sp>
          <p:nvSpPr>
            <p:cNvPr id="10" name="TextBox 9">
              <a:extLst>
                <a:ext uri="{FF2B5EF4-FFF2-40B4-BE49-F238E27FC236}">
                  <a16:creationId xmlns:a16="http://schemas.microsoft.com/office/drawing/2014/main" id="{E7B50D40-22C2-9DAE-0DFC-F48640717246}"/>
                </a:ext>
              </a:extLst>
            </p:cNvPr>
            <p:cNvSpPr txBox="1"/>
            <p:nvPr/>
          </p:nvSpPr>
          <p:spPr>
            <a:xfrm>
              <a:off x="1908283" y="1678389"/>
              <a:ext cx="8375434" cy="1569660"/>
            </a:xfrm>
            <a:prstGeom prst="rect">
              <a:avLst/>
            </a:prstGeom>
            <a:noFill/>
          </p:spPr>
          <p:txBody>
            <a:bodyPr wrap="none" rtlCol="0">
              <a:spAutoFit/>
            </a:bodyPr>
            <a:lstStyle/>
            <a:p>
              <a:r>
                <a:rPr lang="en-GB" sz="9600" dirty="0">
                  <a:ln w="317500">
                    <a:solidFill>
                      <a:schemeClr val="bg1"/>
                    </a:solidFill>
                  </a:ln>
                  <a:effectLst>
                    <a:outerShdw dist="38100" dir="2700000" algn="tl" rotWithShape="0">
                      <a:prstClr val="black"/>
                    </a:outerShdw>
                  </a:effectLst>
                  <a:latin typeface="#9Slide07 IcielCadena" panose="02000503000000020004" pitchFamily="2" charset="-93"/>
                </a:rPr>
                <a:t>LÀM THỦ CÔNG</a:t>
              </a:r>
              <a:endParaRPr lang="vi-VN" sz="9600" dirty="0">
                <a:ln w="317500">
                  <a:solidFill>
                    <a:schemeClr val="bg1"/>
                  </a:solidFill>
                </a:ln>
                <a:effectLst>
                  <a:outerShdw dist="38100" dir="2700000" algn="tl" rotWithShape="0">
                    <a:prstClr val="black"/>
                  </a:outerShdw>
                </a:effectLst>
                <a:latin typeface="#9Slide07 IcielCadena" panose="02000503000000020004" pitchFamily="2" charset="-93"/>
              </a:endParaRPr>
            </a:p>
          </p:txBody>
        </p:sp>
        <p:sp>
          <p:nvSpPr>
            <p:cNvPr id="11" name="TextBox 10">
              <a:extLst>
                <a:ext uri="{FF2B5EF4-FFF2-40B4-BE49-F238E27FC236}">
                  <a16:creationId xmlns:a16="http://schemas.microsoft.com/office/drawing/2014/main" id="{E8AD7AF9-166A-965B-F6CD-E0CD6DE9BEF0}"/>
                </a:ext>
              </a:extLst>
            </p:cNvPr>
            <p:cNvSpPr txBox="1"/>
            <p:nvPr/>
          </p:nvSpPr>
          <p:spPr>
            <a:xfrm>
              <a:off x="1908283" y="1724427"/>
              <a:ext cx="8375434" cy="1569660"/>
            </a:xfrm>
            <a:prstGeom prst="rect">
              <a:avLst/>
            </a:prstGeom>
            <a:noFill/>
          </p:spPr>
          <p:txBody>
            <a:bodyPr wrap="none" rtlCol="0">
              <a:spAutoFit/>
            </a:bodyPr>
            <a:lstStyle/>
            <a:p>
              <a:r>
                <a:rPr lang="en-GB" sz="9600" dirty="0">
                  <a:gradFill>
                    <a:gsLst>
                      <a:gs pos="57000">
                        <a:srgbClr val="FF0066"/>
                      </a:gs>
                      <a:gs pos="59000">
                        <a:srgbClr val="FFCC66"/>
                      </a:gs>
                    </a:gsLst>
                    <a:lin ang="5400000" scaled="1"/>
                  </a:gradFill>
                  <a:latin typeface="#9Slide07 IcielCadena" panose="02000503000000020004" pitchFamily="2" charset="-93"/>
                </a:rPr>
                <a:t>LÀM THỦ CÔNG</a:t>
              </a:r>
              <a:endParaRPr lang="vi-VN" sz="9600" dirty="0">
                <a:gradFill>
                  <a:gsLst>
                    <a:gs pos="57000">
                      <a:srgbClr val="FF0066"/>
                    </a:gs>
                    <a:gs pos="59000">
                      <a:srgbClr val="FFCC66"/>
                    </a:gs>
                  </a:gsLst>
                  <a:lin ang="5400000" scaled="1"/>
                </a:gradFill>
                <a:latin typeface="#9Slide07 IcielCadena" panose="02000503000000020004" pitchFamily="2" charset="-93"/>
              </a:endParaRPr>
            </a:p>
          </p:txBody>
        </p:sp>
      </p:grpSp>
      <p:sp>
        <p:nvSpPr>
          <p:cNvPr id="13" name="TextBox 12">
            <a:extLst>
              <a:ext uri="{FF2B5EF4-FFF2-40B4-BE49-F238E27FC236}">
                <a16:creationId xmlns:a16="http://schemas.microsoft.com/office/drawing/2014/main" id="{4633C69B-C570-5F5B-118A-869CA32D3D93}"/>
              </a:ext>
            </a:extLst>
          </p:cNvPr>
          <p:cNvSpPr txBox="1"/>
          <p:nvPr/>
        </p:nvSpPr>
        <p:spPr>
          <a:xfrm>
            <a:off x="5481889" y="2903181"/>
            <a:ext cx="1228221" cy="830997"/>
          </a:xfrm>
          <a:prstGeom prst="rect">
            <a:avLst/>
          </a:prstGeom>
          <a:noFill/>
        </p:spPr>
        <p:txBody>
          <a:bodyPr wrap="none" rtlCol="0">
            <a:spAutoFit/>
          </a:bodyPr>
          <a:lstStyle/>
          <a:p>
            <a:r>
              <a:rPr lang="en-GB" sz="4800" dirty="0" err="1">
                <a:latin typeface="#9Slide07 IcielPr Fetridge" panose="02000000000000000000" pitchFamily="2" charset="-93"/>
              </a:rPr>
              <a:t>Đọc</a:t>
            </a:r>
            <a:r>
              <a:rPr lang="en-GB" sz="4800" dirty="0">
                <a:latin typeface="#9Slide07 IcielPr Fetridge" panose="02000000000000000000" pitchFamily="2" charset="-93"/>
              </a:rPr>
              <a:t>: </a:t>
            </a:r>
            <a:endParaRPr lang="vi-VN" sz="4800" dirty="0">
              <a:latin typeface="#9Slide07 IcielPr Fetridge" panose="02000000000000000000" pitchFamily="2" charset="-93"/>
            </a:endParaRPr>
          </a:p>
        </p:txBody>
      </p:sp>
    </p:spTree>
    <p:extLst>
      <p:ext uri="{BB962C8B-B14F-4D97-AF65-F5344CB8AC3E}">
        <p14:creationId xmlns:p14="http://schemas.microsoft.com/office/powerpoint/2010/main" val="3724101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 shot of a cartoon&#10;&#10;Description automatically generated">
            <a:extLst>
              <a:ext uri="{FF2B5EF4-FFF2-40B4-BE49-F238E27FC236}">
                <a16:creationId xmlns:a16="http://schemas.microsoft.com/office/drawing/2014/main" id="{7715F793-CC80-FD64-9B0E-A6EB30CBBE3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itle 1">
            <a:extLst>
              <a:ext uri="{FF2B5EF4-FFF2-40B4-BE49-F238E27FC236}">
                <a16:creationId xmlns:a16="http://schemas.microsoft.com/office/drawing/2014/main" id="{D8A9E5B9-38A7-A205-8AEF-7AEA3F6829F1}"/>
              </a:ext>
            </a:extLst>
          </p:cNvPr>
          <p:cNvSpPr>
            <a:spLocks noGrp="1"/>
          </p:cNvSpPr>
          <p:nvPr>
            <p:ph type="title"/>
          </p:nvPr>
        </p:nvSpPr>
        <p:spPr>
          <a:xfrm>
            <a:off x="838200" y="365125"/>
            <a:ext cx="10515600" cy="1325563"/>
          </a:xfrm>
        </p:spPr>
        <p:txBody>
          <a:bodyPr/>
          <a:lstStyle/>
          <a:p>
            <a:endParaRPr lang="vi-VN"/>
          </a:p>
        </p:txBody>
      </p:sp>
      <p:sp>
        <p:nvSpPr>
          <p:cNvPr id="7" name="Freeform 24">
            <a:extLst>
              <a:ext uri="{FF2B5EF4-FFF2-40B4-BE49-F238E27FC236}">
                <a16:creationId xmlns:a16="http://schemas.microsoft.com/office/drawing/2014/main" id="{6AC24A76-0AFF-AC72-1B26-E9A75EB7F1F3}"/>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17">
            <a:extLst>
              <a:ext uri="{FF2B5EF4-FFF2-40B4-BE49-F238E27FC236}">
                <a16:creationId xmlns:a16="http://schemas.microsoft.com/office/drawing/2014/main" id="{B7CBD63A-2358-17BD-7521-B8ADC47906CB}"/>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grpSp>
        <p:nvGrpSpPr>
          <p:cNvPr id="9" name="Group 8">
            <a:extLst>
              <a:ext uri="{FF2B5EF4-FFF2-40B4-BE49-F238E27FC236}">
                <a16:creationId xmlns:a16="http://schemas.microsoft.com/office/drawing/2014/main" id="{45C383BF-440C-CDA8-CD55-DD253FC07587}"/>
              </a:ext>
            </a:extLst>
          </p:cNvPr>
          <p:cNvGrpSpPr/>
          <p:nvPr/>
        </p:nvGrpSpPr>
        <p:grpSpPr>
          <a:xfrm>
            <a:off x="3505631" y="1172326"/>
            <a:ext cx="3251018" cy="1108820"/>
            <a:chOff x="4639487" y="939795"/>
            <a:chExt cx="3251018" cy="1108820"/>
          </a:xfrm>
        </p:grpSpPr>
        <p:sp>
          <p:nvSpPr>
            <p:cNvPr id="11" name="TextBox 10">
              <a:extLst>
                <a:ext uri="{FF2B5EF4-FFF2-40B4-BE49-F238E27FC236}">
                  <a16:creationId xmlns:a16="http://schemas.microsoft.com/office/drawing/2014/main" id="{BF8E35D1-B543-C7D2-8430-8FD03CE65AAC}"/>
                </a:ext>
              </a:extLst>
            </p:cNvPr>
            <p:cNvSpPr txBox="1"/>
            <p:nvPr/>
          </p:nvSpPr>
          <p:spPr>
            <a:xfrm>
              <a:off x="4639487" y="939795"/>
              <a:ext cx="3251018" cy="11079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endParaRPr>
            </a:p>
          </p:txBody>
        </p:sp>
        <p:sp>
          <p:nvSpPr>
            <p:cNvPr id="12" name="TextBox 11">
              <a:extLst>
                <a:ext uri="{FF2B5EF4-FFF2-40B4-BE49-F238E27FC236}">
                  <a16:creationId xmlns:a16="http://schemas.microsoft.com/office/drawing/2014/main" id="{A5BC135C-893F-710A-1FD8-DC89BF6B4488}"/>
                </a:ext>
              </a:extLst>
            </p:cNvPr>
            <p:cNvSpPr txBox="1"/>
            <p:nvPr/>
          </p:nvSpPr>
          <p:spPr>
            <a:xfrm>
              <a:off x="4639487" y="940619"/>
              <a:ext cx="3251018" cy="11079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rPr>
                <a:t>động</a:t>
              </a:r>
              <a:endParaRPr kumimoji="0" lang="vi-VN" sz="6600" b="0" i="0" u="none" strike="noStrike" kern="0" cap="none" spc="0" normalizeH="0" baseline="0" noProof="0" dirty="0">
                <a:ln>
                  <a:noFill/>
                </a:ln>
                <a:solidFill>
                  <a:srgbClr val="005CAD"/>
                </a:solidFill>
                <a:effectLst/>
                <a:uLnTx/>
                <a:uFillTx/>
              </a:endParaRPr>
            </a:p>
          </p:txBody>
        </p:sp>
      </p:grpSp>
      <p:grpSp>
        <p:nvGrpSpPr>
          <p:cNvPr id="13" name="Group 12">
            <a:extLst>
              <a:ext uri="{FF2B5EF4-FFF2-40B4-BE49-F238E27FC236}">
                <a16:creationId xmlns:a16="http://schemas.microsoft.com/office/drawing/2014/main" id="{0D67D2CE-5635-32BA-588C-11C7B151230A}"/>
              </a:ext>
            </a:extLst>
          </p:cNvPr>
          <p:cNvGrpSpPr/>
          <p:nvPr/>
        </p:nvGrpSpPr>
        <p:grpSpPr>
          <a:xfrm>
            <a:off x="2710550" y="2148176"/>
            <a:ext cx="6341588" cy="3209982"/>
            <a:chOff x="3844406" y="1915645"/>
            <a:chExt cx="6341588" cy="3209982"/>
          </a:xfrm>
        </p:grpSpPr>
        <p:sp>
          <p:nvSpPr>
            <p:cNvPr id="14" name="TextBox 13">
              <a:extLst>
                <a:ext uri="{FF2B5EF4-FFF2-40B4-BE49-F238E27FC236}">
                  <a16:creationId xmlns:a16="http://schemas.microsoft.com/office/drawing/2014/main" id="{0D798909-F8F8-2308-48B7-2FE409494D6D}"/>
                </a:ext>
              </a:extLst>
            </p:cNvPr>
            <p:cNvSpPr txBox="1"/>
            <p:nvPr/>
          </p:nvSpPr>
          <p:spPr>
            <a:xfrm>
              <a:off x="3844406" y="1915646"/>
              <a:ext cx="6341588" cy="3209981"/>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7200" b="0" i="0" u="none" strike="noStrike" kern="0" cap="none" spc="0" normalizeH="0" baseline="0" noProof="0" dirty="0">
                  <a:ln w="317500">
                    <a:solidFill>
                      <a:prstClr val="white"/>
                    </a:solidFill>
                  </a:ln>
                  <a:solidFill>
                    <a:prstClr val="black"/>
                  </a:solidFill>
                  <a:effectLst>
                    <a:outerShdw sx="102000" sy="102000" algn="ctr" rotWithShape="0">
                      <a:srgbClr val="FFCC00"/>
                    </a:outerShdw>
                  </a:effectLst>
                  <a:uLnTx/>
                  <a:uFillTx/>
                  <a:latin typeface="SVN-Dumpling" panose="02000000000000000000" pitchFamily="50" charset="0"/>
                </a:rPr>
                <a:t>LUYỆN ĐỌC THÀNH TIẾNG</a:t>
              </a:r>
              <a:endParaRPr kumimoji="0" lang="vi-VN" sz="7200" b="0" i="0" u="none" strike="noStrike" kern="0" cap="none" spc="0" normalizeH="0" baseline="0" noProof="0" dirty="0">
                <a:ln w="317500">
                  <a:solidFill>
                    <a:prstClr val="white"/>
                  </a:solidFill>
                </a:ln>
                <a:solidFill>
                  <a:prstClr val="black"/>
                </a:solidFill>
                <a:effectLst>
                  <a:outerShdw sx="102000" sy="102000" algn="ctr" rotWithShape="0">
                    <a:srgbClr val="FFCC00"/>
                  </a:outerShdw>
                </a:effectLst>
                <a:uLnTx/>
                <a:uFillTx/>
              </a:endParaRPr>
            </a:p>
          </p:txBody>
        </p:sp>
        <p:sp>
          <p:nvSpPr>
            <p:cNvPr id="15" name="TextBox 14">
              <a:extLst>
                <a:ext uri="{FF2B5EF4-FFF2-40B4-BE49-F238E27FC236}">
                  <a16:creationId xmlns:a16="http://schemas.microsoft.com/office/drawing/2014/main" id="{64F3EC52-DECC-760D-05D0-0E0EDEF749BA}"/>
                </a:ext>
              </a:extLst>
            </p:cNvPr>
            <p:cNvSpPr txBox="1"/>
            <p:nvPr/>
          </p:nvSpPr>
          <p:spPr>
            <a:xfrm>
              <a:off x="3844406" y="1915645"/>
              <a:ext cx="6341588" cy="3209981"/>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7200" b="0" i="0" u="none" strike="noStrike" kern="0" cap="none" spc="0" normalizeH="0" baseline="0" noProof="0" dirty="0">
                  <a:ln>
                    <a:noFill/>
                  </a:ln>
                  <a:gradFill>
                    <a:gsLst>
                      <a:gs pos="0">
                        <a:srgbClr val="6ED8EA"/>
                      </a:gs>
                      <a:gs pos="65000">
                        <a:srgbClr val="069BB0"/>
                      </a:gs>
                      <a:gs pos="65000">
                        <a:srgbClr val="FFCC00"/>
                      </a:gs>
                    </a:gsLst>
                    <a:lin ang="5400000" scaled="1"/>
                  </a:gradFill>
                  <a:effectLst/>
                  <a:uLnTx/>
                  <a:uFillTx/>
                  <a:latin typeface="SVN-Dumpling" panose="02000000000000000000" pitchFamily="50" charset="0"/>
                </a:rPr>
                <a:t>LUYỆN ĐỌC THÀNH TIẾNG</a:t>
              </a:r>
              <a:endParaRPr kumimoji="0" lang="vi-VN" sz="7200" b="0" i="0" u="none" strike="noStrike" kern="0" cap="none" spc="0" normalizeH="0" baseline="0" noProof="0" dirty="0">
                <a:ln>
                  <a:noFill/>
                </a:ln>
                <a:gradFill>
                  <a:gsLst>
                    <a:gs pos="0">
                      <a:srgbClr val="6ED8EA"/>
                    </a:gs>
                    <a:gs pos="65000">
                      <a:srgbClr val="069BB0"/>
                    </a:gs>
                    <a:gs pos="65000">
                      <a:srgbClr val="FFCC00"/>
                    </a:gs>
                  </a:gsLst>
                  <a:lin ang="5400000" scaled="1"/>
                </a:gradFill>
                <a:effectLst/>
                <a:uLnTx/>
                <a:uFillTx/>
              </a:endParaRPr>
            </a:p>
          </p:txBody>
        </p:sp>
      </p:grpSp>
    </p:spTree>
    <p:extLst>
      <p:ext uri="{BB962C8B-B14F-4D97-AF65-F5344CB8AC3E}">
        <p14:creationId xmlns:p14="http://schemas.microsoft.com/office/powerpoint/2010/main" val="2694616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C449F8-FC04-25D0-CC09-418B679F361B}"/>
              </a:ext>
            </a:extLst>
          </p:cNvPr>
          <p:cNvSpPr txBox="1"/>
          <p:nvPr/>
        </p:nvSpPr>
        <p:spPr>
          <a:xfrm>
            <a:off x="3048762" y="235958"/>
            <a:ext cx="6094476" cy="830997"/>
          </a:xfrm>
          <a:prstGeom prst="rect">
            <a:avLst/>
          </a:prstGeom>
          <a:noFill/>
        </p:spPr>
        <p:txBody>
          <a:bodyPr wrap="square">
            <a:spAutoFit/>
          </a:bodyPr>
          <a:lstStyle/>
          <a:p>
            <a:pPr algn="ctr"/>
            <a:r>
              <a:rPr lang="vi-VN" sz="4800" b="1" dirty="0">
                <a:solidFill>
                  <a:srgbClr val="C00000"/>
                </a:solidFill>
                <a:latin typeface="Calibri" panose="020F0502020204030204" pitchFamily="34" charset="0"/>
                <a:ea typeface="Calibri" panose="020F0502020204030204" pitchFamily="34" charset="0"/>
                <a:cs typeface="Calibri" panose="020F0502020204030204" pitchFamily="34" charset="0"/>
              </a:rPr>
              <a:t>Làm thủ công</a:t>
            </a:r>
          </a:p>
        </p:txBody>
      </p:sp>
      <p:sp>
        <p:nvSpPr>
          <p:cNvPr id="9" name="TextBox 8">
            <a:extLst>
              <a:ext uri="{FF2B5EF4-FFF2-40B4-BE49-F238E27FC236}">
                <a16:creationId xmlns:a16="http://schemas.microsoft.com/office/drawing/2014/main" id="{30A72082-0F1D-A634-49F9-152F9C14DE79}"/>
              </a:ext>
            </a:extLst>
          </p:cNvPr>
          <p:cNvSpPr txBox="1"/>
          <p:nvPr/>
        </p:nvSpPr>
        <p:spPr>
          <a:xfrm>
            <a:off x="701040" y="1064062"/>
            <a:ext cx="10789920" cy="5509200"/>
          </a:xfrm>
          <a:prstGeom prst="rect">
            <a:avLst/>
          </a:prstGeom>
          <a:noFill/>
        </p:spPr>
        <p:txBody>
          <a:bodyPr wrap="square">
            <a:spAutoFit/>
          </a:bodyPr>
          <a:lstStyle/>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Lý lấy giấy màu và kéo ra cắt chữ U. Cắt mãi, chữ vẫn méo. Diệp đứng cạnh, sốt ruột:</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Đưa tớ cắt hộ. Tay cậu lóng nga lóng ngóng thế nào ấy.</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Sợ Lý không tin mình cắt đẹp, Diệp mở vở ra khoe:</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Đây, chữ U của tớ đây. Đẹp chưa?</a:t>
            </a:r>
          </a:p>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Lý nhìn chữ U của bạn mà thêm. Bạn ấy cắt đẹp thế mà mình thì cắt xấu ơi là xấu. Thôi, mình nhờ Diệp cắt vậy. Cô giáo chẳng dặn bạn bè phải giúp đỡ nhau là gi?</a:t>
            </a:r>
          </a:p>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Lý đưa kéo cho Diệp. Đường kéo của Diệp lia ngọt xớt trên tờ giấy màu. Diệp đưa chữ U mới cắt rất đẹp cho Lý:</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Này, cậu dán vào vở đi</a:t>
            </a:r>
          </a:p>
        </p:txBody>
      </p:sp>
    </p:spTree>
    <p:extLst>
      <p:ext uri="{BB962C8B-B14F-4D97-AF65-F5344CB8AC3E}">
        <p14:creationId xmlns:p14="http://schemas.microsoft.com/office/powerpoint/2010/main" val="387433572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C449F8-FC04-25D0-CC09-418B679F361B}"/>
              </a:ext>
            </a:extLst>
          </p:cNvPr>
          <p:cNvSpPr txBox="1"/>
          <p:nvPr/>
        </p:nvSpPr>
        <p:spPr>
          <a:xfrm>
            <a:off x="3048762" y="235958"/>
            <a:ext cx="6094476" cy="830997"/>
          </a:xfrm>
          <a:prstGeom prst="rect">
            <a:avLst/>
          </a:prstGeom>
          <a:noFill/>
        </p:spPr>
        <p:txBody>
          <a:bodyPr wrap="square">
            <a:spAutoFit/>
          </a:bodyPr>
          <a:lstStyle/>
          <a:p>
            <a:pPr algn="ctr"/>
            <a:r>
              <a:rPr lang="vi-VN" sz="4800" b="1" dirty="0">
                <a:solidFill>
                  <a:srgbClr val="C00000"/>
                </a:solidFill>
                <a:latin typeface="Calibri" panose="020F0502020204030204" pitchFamily="34" charset="0"/>
                <a:ea typeface="Calibri" panose="020F0502020204030204" pitchFamily="34" charset="0"/>
                <a:cs typeface="Calibri" panose="020F0502020204030204" pitchFamily="34" charset="0"/>
              </a:rPr>
              <a:t>Làm thủ công</a:t>
            </a:r>
          </a:p>
        </p:txBody>
      </p:sp>
      <p:sp>
        <p:nvSpPr>
          <p:cNvPr id="9" name="TextBox 8">
            <a:extLst>
              <a:ext uri="{FF2B5EF4-FFF2-40B4-BE49-F238E27FC236}">
                <a16:creationId xmlns:a16="http://schemas.microsoft.com/office/drawing/2014/main" id="{30A72082-0F1D-A634-49F9-152F9C14DE79}"/>
              </a:ext>
            </a:extLst>
          </p:cNvPr>
          <p:cNvSpPr txBox="1"/>
          <p:nvPr/>
        </p:nvSpPr>
        <p:spPr>
          <a:xfrm>
            <a:off x="701040" y="1064062"/>
            <a:ext cx="10789920" cy="5262979"/>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Lý ngần ngừ. Tưởng Lý chê, Diệp thanh minh:</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Đẹp như của tớ đấy!</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Bỗng Lý thắc mắc:</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Nãy, làm thủ công để làm gì nhỉ?</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Diệp tròn xoe mắt:</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Ơ, cô giáo chẳng bảo chúng mình tập cho khéo tay là g</a:t>
            </a:r>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ì?</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Lý lưỡng lự một chút rồi trả chữ U cho Diệp:</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Thôi, trả cậu. Tớ tự cắt lấy.</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Diệp ngạc nhiên:</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Cậu cắt có đẹp đâu!</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Lý dứt khoát:</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Tớ phải tự cắt thì mới khéo tay được.</a:t>
            </a:r>
          </a:p>
        </p:txBody>
      </p:sp>
    </p:spTree>
    <p:extLst>
      <p:ext uri="{BB962C8B-B14F-4D97-AF65-F5344CB8AC3E}">
        <p14:creationId xmlns:p14="http://schemas.microsoft.com/office/powerpoint/2010/main" val="401341322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C449F8-FC04-25D0-CC09-418B679F361B}"/>
              </a:ext>
            </a:extLst>
          </p:cNvPr>
          <p:cNvSpPr txBox="1"/>
          <p:nvPr/>
        </p:nvSpPr>
        <p:spPr>
          <a:xfrm>
            <a:off x="3048762" y="235958"/>
            <a:ext cx="6094476" cy="830997"/>
          </a:xfrm>
          <a:prstGeom prst="rect">
            <a:avLst/>
          </a:prstGeom>
          <a:noFill/>
        </p:spPr>
        <p:txBody>
          <a:bodyPr wrap="square">
            <a:spAutoFit/>
          </a:bodyPr>
          <a:lstStyle/>
          <a:p>
            <a:pPr algn="ctr"/>
            <a:r>
              <a:rPr lang="vi-VN" sz="4800" b="1" dirty="0">
                <a:solidFill>
                  <a:srgbClr val="C00000"/>
                </a:solidFill>
                <a:latin typeface="Calibri" panose="020F0502020204030204" pitchFamily="34" charset="0"/>
                <a:ea typeface="Calibri" panose="020F0502020204030204" pitchFamily="34" charset="0"/>
                <a:cs typeface="Calibri" panose="020F0502020204030204" pitchFamily="34" charset="0"/>
              </a:rPr>
              <a:t>Làm thủ công</a:t>
            </a:r>
          </a:p>
        </p:txBody>
      </p:sp>
      <p:sp>
        <p:nvSpPr>
          <p:cNvPr id="9" name="TextBox 8">
            <a:extLst>
              <a:ext uri="{FF2B5EF4-FFF2-40B4-BE49-F238E27FC236}">
                <a16:creationId xmlns:a16="http://schemas.microsoft.com/office/drawing/2014/main" id="{30A72082-0F1D-A634-49F9-152F9C14DE79}"/>
              </a:ext>
            </a:extLst>
          </p:cNvPr>
          <p:cNvSpPr txBox="1"/>
          <p:nvPr/>
        </p:nvSpPr>
        <p:spPr>
          <a:xfrm>
            <a:off x="701040" y="1164646"/>
            <a:ext cx="10789920" cy="1815882"/>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Lý mím môi, chăm chú cắt. Một chữ, hai chữ, ba chữ,... Đến chữ thứ mười hai thì Lý ưng ý. Em dần vào vở.</a:t>
            </a:r>
          </a:p>
          <a:p>
            <a:pPr algn="just"/>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Chữ U ấy của Lý được cô khen trước lớp.</a:t>
            </a:r>
          </a:p>
          <a:p>
            <a:pPr algn="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NGUYỄN BÙI VỢI</a:t>
            </a:r>
          </a:p>
        </p:txBody>
      </p:sp>
    </p:spTree>
    <p:extLst>
      <p:ext uri="{BB962C8B-B14F-4D97-AF65-F5344CB8AC3E}">
        <p14:creationId xmlns:p14="http://schemas.microsoft.com/office/powerpoint/2010/main" val="312346398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6">
            <a:extLst>
              <a:ext uri="{FF2B5EF4-FFF2-40B4-BE49-F238E27FC236}">
                <a16:creationId xmlns:a16="http://schemas.microsoft.com/office/drawing/2014/main" id="{C18D91D3-A958-1711-722F-177916F2219E}"/>
              </a:ext>
            </a:extLst>
          </p:cNvPr>
          <p:cNvSpPr/>
          <p:nvPr/>
        </p:nvSpPr>
        <p:spPr>
          <a:xfrm>
            <a:off x="-336199" y="3007605"/>
            <a:ext cx="2969230" cy="3850395"/>
          </a:xfrm>
          <a:custGeom>
            <a:avLst/>
            <a:gdLst/>
            <a:ahLst/>
            <a:cxnLst/>
            <a:rect l="l" t="t" r="r" b="b"/>
            <a:pathLst>
              <a:path w="1980868" h="2477376">
                <a:moveTo>
                  <a:pt x="0" y="0"/>
                </a:moveTo>
                <a:lnTo>
                  <a:pt x="1980869" y="0"/>
                </a:lnTo>
                <a:lnTo>
                  <a:pt x="1980869" y="2477376"/>
                </a:lnTo>
                <a:lnTo>
                  <a:pt x="0" y="2477376"/>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3" name="Group 2">
            <a:extLst>
              <a:ext uri="{FF2B5EF4-FFF2-40B4-BE49-F238E27FC236}">
                <a16:creationId xmlns:a16="http://schemas.microsoft.com/office/drawing/2014/main" id="{1295AB70-B7E6-5F14-429A-5FE2262B95B2}"/>
              </a:ext>
            </a:extLst>
          </p:cNvPr>
          <p:cNvGrpSpPr/>
          <p:nvPr/>
        </p:nvGrpSpPr>
        <p:grpSpPr>
          <a:xfrm>
            <a:off x="192868" y="88017"/>
            <a:ext cx="4348014" cy="2951181"/>
            <a:chOff x="192868" y="88017"/>
            <a:chExt cx="4348014" cy="2951181"/>
          </a:xfrm>
        </p:grpSpPr>
        <p:sp>
          <p:nvSpPr>
            <p:cNvPr id="4" name="Freeform 3">
              <a:extLst>
                <a:ext uri="{FF2B5EF4-FFF2-40B4-BE49-F238E27FC236}">
                  <a16:creationId xmlns:a16="http://schemas.microsoft.com/office/drawing/2014/main" id="{AC2627A6-8CC2-7054-4EED-FC50C03BD79E}"/>
                </a:ext>
              </a:extLst>
            </p:cNvPr>
            <p:cNvSpPr/>
            <p:nvPr/>
          </p:nvSpPr>
          <p:spPr>
            <a:xfrm rot="20695802">
              <a:off x="192868" y="88017"/>
              <a:ext cx="4348014" cy="2951181"/>
            </a:xfrm>
            <a:custGeom>
              <a:avLst/>
              <a:gdLst/>
              <a:ahLst/>
              <a:cxnLst/>
              <a:rect l="l" t="t" r="r" b="b"/>
              <a:pathLst>
                <a:path w="14995671" h="10047100">
                  <a:moveTo>
                    <a:pt x="0" y="0"/>
                  </a:moveTo>
                  <a:lnTo>
                    <a:pt x="14995672" y="0"/>
                  </a:lnTo>
                  <a:lnTo>
                    <a:pt x="14995672" y="10047100"/>
                  </a:lnTo>
                  <a:lnTo>
                    <a:pt x="0" y="10047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grpSp>
          <p:nvGrpSpPr>
            <p:cNvPr id="6" name="Group 5">
              <a:extLst>
                <a:ext uri="{FF2B5EF4-FFF2-40B4-BE49-F238E27FC236}">
                  <a16:creationId xmlns:a16="http://schemas.microsoft.com/office/drawing/2014/main" id="{216E0C8A-0F19-CC16-D88F-74E683F194F2}"/>
                </a:ext>
              </a:extLst>
            </p:cNvPr>
            <p:cNvGrpSpPr/>
            <p:nvPr/>
          </p:nvGrpSpPr>
          <p:grpSpPr>
            <a:xfrm>
              <a:off x="590164" y="1064879"/>
              <a:ext cx="3553421" cy="1107996"/>
              <a:chOff x="590164" y="1064879"/>
              <a:chExt cx="3553421" cy="1107996"/>
            </a:xfrm>
          </p:grpSpPr>
          <p:sp>
            <p:nvSpPr>
              <p:cNvPr id="7" name="TextBox 6">
                <a:extLst>
                  <a:ext uri="{FF2B5EF4-FFF2-40B4-BE49-F238E27FC236}">
                    <a16:creationId xmlns:a16="http://schemas.microsoft.com/office/drawing/2014/main" id="{D92A30D9-C21E-1DE2-07EE-594D048CD573}"/>
                  </a:ext>
                </a:extLst>
              </p:cNvPr>
              <p:cNvSpPr txBox="1"/>
              <p:nvPr/>
            </p:nvSpPr>
            <p:spPr>
              <a:xfrm>
                <a:off x="590164" y="1064879"/>
                <a:ext cx="3553421"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w="190500">
                      <a:solidFill>
                        <a:prstClr val="white"/>
                      </a:solidFill>
                    </a:ln>
                    <a:solidFill>
                      <a:prstClr val="black"/>
                    </a:solidFill>
                    <a:effectLst>
                      <a:outerShdw dist="38100" dir="2700000" algn="tl" rotWithShape="0">
                        <a:srgbClr val="FF0066"/>
                      </a:outerShdw>
                    </a:effectLst>
                    <a:uLnTx/>
                    <a:uFillTx/>
                    <a:latin typeface="#9Slide03 Duepuntozero" panose="02000507000000020004" pitchFamily="2" charset="-93"/>
                  </a:rPr>
                  <a:t>Chia </a:t>
                </a:r>
                <a:r>
                  <a:rPr kumimoji="0" lang="en-GB" sz="6600" b="1" i="0" u="none" strike="noStrike" kern="0" cap="none" spc="0" normalizeH="0" baseline="0" noProof="0" dirty="0" err="1">
                    <a:ln w="190500">
                      <a:solidFill>
                        <a:prstClr val="white"/>
                      </a:solidFill>
                    </a:ln>
                    <a:solidFill>
                      <a:prstClr val="black"/>
                    </a:solidFill>
                    <a:effectLst>
                      <a:outerShdw dist="38100" dir="2700000" algn="tl" rotWithShape="0">
                        <a:srgbClr val="FF0066"/>
                      </a:outerShdw>
                    </a:effectLst>
                    <a:uLnTx/>
                    <a:uFillTx/>
                    <a:latin typeface="#9Slide03 Duepuntozero" panose="02000507000000020004" pitchFamily="2" charset="-93"/>
                  </a:rPr>
                  <a:t>đoạn</a:t>
                </a:r>
                <a:endParaRPr kumimoji="0" lang="vi-VN" sz="6600" b="1" i="0" u="none" strike="noStrike" kern="0" cap="none" spc="0" normalizeH="0" baseline="0" noProof="0" dirty="0">
                  <a:ln w="190500">
                    <a:solidFill>
                      <a:prstClr val="white"/>
                    </a:solidFill>
                  </a:ln>
                  <a:solidFill>
                    <a:prstClr val="black"/>
                  </a:solidFill>
                  <a:effectLst>
                    <a:outerShdw dist="38100" dir="2700000" algn="tl" rotWithShape="0">
                      <a:srgbClr val="FF0066"/>
                    </a:outerShdw>
                  </a:effectLst>
                  <a:uLnTx/>
                  <a:uFillTx/>
                  <a:latin typeface="#9Slide03 Duepuntozero" panose="02000507000000020004" pitchFamily="2" charset="-93"/>
                </a:endParaRPr>
              </a:p>
            </p:txBody>
          </p:sp>
          <p:sp>
            <p:nvSpPr>
              <p:cNvPr id="8" name="TextBox 7">
                <a:extLst>
                  <a:ext uri="{FF2B5EF4-FFF2-40B4-BE49-F238E27FC236}">
                    <a16:creationId xmlns:a16="http://schemas.microsoft.com/office/drawing/2014/main" id="{0146631C-CDC9-43B0-DBCF-CCB1A0F9730D}"/>
                  </a:ext>
                </a:extLst>
              </p:cNvPr>
              <p:cNvSpPr txBox="1"/>
              <p:nvPr/>
            </p:nvSpPr>
            <p:spPr>
              <a:xfrm>
                <a:off x="590164" y="1064879"/>
                <a:ext cx="3553421"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rgbClr val="FF0066"/>
                    </a:solidFill>
                    <a:effectLst/>
                    <a:uLnTx/>
                    <a:uFillTx/>
                    <a:latin typeface="#9Slide03 Duepuntozero" panose="02000507000000020004" pitchFamily="2" charset="-93"/>
                  </a:rPr>
                  <a:t>Chia </a:t>
                </a:r>
                <a:r>
                  <a:rPr kumimoji="0" lang="en-GB" sz="6600" b="1" i="0" u="none" strike="noStrike" kern="0" cap="none" spc="0" normalizeH="0" baseline="0" noProof="0" dirty="0" err="1">
                    <a:ln>
                      <a:noFill/>
                    </a:ln>
                    <a:solidFill>
                      <a:srgbClr val="FF0066"/>
                    </a:solidFill>
                    <a:effectLst/>
                    <a:uLnTx/>
                    <a:uFillTx/>
                    <a:latin typeface="#9Slide03 Duepuntozero" panose="02000507000000020004" pitchFamily="2" charset="-93"/>
                  </a:rPr>
                  <a:t>đoạn</a:t>
                </a:r>
                <a:endParaRPr kumimoji="0" lang="vi-VN" sz="6600" b="1" i="0" u="none" strike="noStrike" kern="0" cap="none" spc="0" normalizeH="0" baseline="0" noProof="0" dirty="0">
                  <a:ln>
                    <a:noFill/>
                  </a:ln>
                  <a:solidFill>
                    <a:srgbClr val="FF0066"/>
                  </a:solidFill>
                  <a:effectLst/>
                  <a:uLnTx/>
                  <a:uFillTx/>
                  <a:latin typeface="#9Slide03 Duepuntozero" panose="02000507000000020004" pitchFamily="2" charset="-93"/>
                </a:endParaRPr>
              </a:p>
            </p:txBody>
          </p:sp>
        </p:grpSp>
      </p:grpSp>
      <p:sp>
        <p:nvSpPr>
          <p:cNvPr id="10" name="Rectangle: Rounded Corners 9">
            <a:extLst>
              <a:ext uri="{FF2B5EF4-FFF2-40B4-BE49-F238E27FC236}">
                <a16:creationId xmlns:a16="http://schemas.microsoft.com/office/drawing/2014/main" id="{51CCB115-FD12-45AC-264A-5FD9E7DE45C7}"/>
              </a:ext>
            </a:extLst>
          </p:cNvPr>
          <p:cNvSpPr/>
          <p:nvPr/>
        </p:nvSpPr>
        <p:spPr>
          <a:xfrm>
            <a:off x="4849766" y="1402621"/>
            <a:ext cx="5354938" cy="1349723"/>
          </a:xfrm>
          <a:prstGeom prst="roundRect">
            <a:avLst/>
          </a:prstGeom>
          <a:solidFill>
            <a:schemeClr val="bg1"/>
          </a:solid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Đoạn 1: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từ đầu đến ... Đẹp chưa?</a:t>
            </a:r>
          </a:p>
        </p:txBody>
      </p:sp>
      <p:sp>
        <p:nvSpPr>
          <p:cNvPr id="11" name="Rectangle: Rounded Corners 10">
            <a:extLst>
              <a:ext uri="{FF2B5EF4-FFF2-40B4-BE49-F238E27FC236}">
                <a16:creationId xmlns:a16="http://schemas.microsoft.com/office/drawing/2014/main" id="{D5556A3C-11F7-8BFB-582C-C655BFC63EC7}"/>
              </a:ext>
            </a:extLst>
          </p:cNvPr>
          <p:cNvSpPr/>
          <p:nvPr/>
        </p:nvSpPr>
        <p:spPr>
          <a:xfrm>
            <a:off x="3926018" y="2860639"/>
            <a:ext cx="7202434" cy="1190622"/>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Đoạn 2: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từ Lý nhìn chữ U... đến ... như của tớ đấy!</a:t>
            </a:r>
          </a:p>
        </p:txBody>
      </p:sp>
      <p:sp>
        <p:nvSpPr>
          <p:cNvPr id="12" name="Rectangle: Rounded Corners 11">
            <a:extLst>
              <a:ext uri="{FF2B5EF4-FFF2-40B4-BE49-F238E27FC236}">
                <a16:creationId xmlns:a16="http://schemas.microsoft.com/office/drawing/2014/main" id="{CC45084E-B8D6-42A8-B8C7-EC57784AF028}"/>
              </a:ext>
            </a:extLst>
          </p:cNvPr>
          <p:cNvSpPr/>
          <p:nvPr/>
        </p:nvSpPr>
        <p:spPr>
          <a:xfrm>
            <a:off x="3926018" y="4159556"/>
            <a:ext cx="7202434" cy="1190622"/>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Đoạn 3: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từ Bỗng Lý thắc mắc... đến ... thì mới khéo tay được.</a:t>
            </a:r>
          </a:p>
        </p:txBody>
      </p:sp>
      <p:sp>
        <p:nvSpPr>
          <p:cNvPr id="15" name="Rectangle: Rounded Corners 14">
            <a:extLst>
              <a:ext uri="{FF2B5EF4-FFF2-40B4-BE49-F238E27FC236}">
                <a16:creationId xmlns:a16="http://schemas.microsoft.com/office/drawing/2014/main" id="{4EED693A-2CF1-CC81-923C-EDC587523221}"/>
              </a:ext>
            </a:extLst>
          </p:cNvPr>
          <p:cNvSpPr/>
          <p:nvPr/>
        </p:nvSpPr>
        <p:spPr>
          <a:xfrm>
            <a:off x="3926018" y="5463030"/>
            <a:ext cx="7202434" cy="1190622"/>
          </a:xfrm>
          <a:prstGeom prst="roundRect">
            <a:avLst/>
          </a:prstGeom>
          <a:solidFill>
            <a:schemeClr val="bg1"/>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Đoạn 4: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phần còn lại.</a:t>
            </a:r>
          </a:p>
        </p:txBody>
      </p:sp>
    </p:spTree>
    <p:extLst>
      <p:ext uri="{BB962C8B-B14F-4D97-AF65-F5344CB8AC3E}">
        <p14:creationId xmlns:p14="http://schemas.microsoft.com/office/powerpoint/2010/main" val="39676436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TotalTime>
  <Words>967</Words>
  <Application>Microsoft Office PowerPoint</Application>
  <PresentationFormat>Widescreen</PresentationFormat>
  <Paragraphs>90</Paragraphs>
  <Slides>23</Slides>
  <Notes>0</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Aptos Display</vt:lpstr>
      <vt:lpstr>#9Slide07 IcielPr Fetridge</vt:lpstr>
      <vt:lpstr>#9Slide03 Duepuntozero</vt:lpstr>
      <vt:lpstr>#9Slide07 IcielCadena</vt:lpstr>
      <vt:lpstr>Calibri</vt:lpstr>
      <vt:lpstr>SVN-DK Clochard</vt:lpstr>
      <vt:lpstr>#9Slide03 Comfortaa Bold</vt:lpstr>
      <vt:lpstr>iCiel Panton Black</vt:lpstr>
      <vt:lpstr>#9Slide05 SFU Belle</vt:lpstr>
      <vt:lpstr>Aptos</vt:lpstr>
      <vt:lpstr>Arial</vt:lpstr>
      <vt:lpstr>SVN-Dumpling</vt:lpstr>
      <vt:lpstr>Cambria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2024-09-03T17:55:21Z</dcterms:created>
  <dcterms:modified xsi:type="dcterms:W3CDTF">2024-09-03T18:14:37Z</dcterms:modified>
</cp:coreProperties>
</file>