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61" r:id="rId2"/>
    <p:sldId id="272" r:id="rId3"/>
    <p:sldId id="273" r:id="rId4"/>
    <p:sldId id="274" r:id="rId5"/>
    <p:sldId id="275" r:id="rId6"/>
    <p:sldId id="276" r:id="rId7"/>
    <p:sldId id="277" r:id="rId8"/>
    <p:sldId id="256" r:id="rId9"/>
    <p:sldId id="257" r:id="rId10"/>
    <p:sldId id="278" r:id="rId11"/>
    <p:sldId id="260" r:id="rId12"/>
    <p:sldId id="279" r:id="rId13"/>
    <p:sldId id="342" r:id="rId14"/>
    <p:sldId id="318" r:id="rId15"/>
    <p:sldId id="319" r:id="rId16"/>
    <p:sldId id="321" r:id="rId17"/>
    <p:sldId id="343" r:id="rId18"/>
    <p:sldId id="322" r:id="rId19"/>
    <p:sldId id="344" r:id="rId20"/>
    <p:sldId id="323" r:id="rId21"/>
    <p:sldId id="332" r:id="rId22"/>
    <p:sldId id="324" r:id="rId23"/>
    <p:sldId id="271" r:id="rId24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22" autoAdjust="0"/>
  </p:normalViewPr>
  <p:slideViewPr>
    <p:cSldViewPr>
      <p:cViewPr varScale="1">
        <p:scale>
          <a:sx n="42" d="100"/>
          <a:sy n="42" d="100"/>
        </p:scale>
        <p:origin x="804" y="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38B791-6761-473B-9051-E4010AB7E56A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E61062-41AA-4C81-A27A-F57AEDC01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662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con </a:t>
            </a:r>
            <a:r>
              <a:rPr lang="en-US" dirty="0" err="1"/>
              <a:t>cua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36CFB5-7E7E-4DCE-8964-02D9A567A8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7590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con </a:t>
            </a:r>
            <a:r>
              <a:rPr lang="en-US" dirty="0" err="1"/>
              <a:t>cua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36CFB5-7E7E-4DCE-8964-02D9A567A8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39337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con </a:t>
            </a:r>
            <a:r>
              <a:rPr lang="en-US" dirty="0" err="1"/>
              <a:t>cua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36CFB5-7E7E-4DCE-8964-02D9A567A8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3240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con </a:t>
            </a:r>
            <a:r>
              <a:rPr lang="en-US" dirty="0" err="1"/>
              <a:t>cua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36CFB5-7E7E-4DCE-8964-02D9A567A8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1557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round pink circle with a white and black text and a black background&#10;&#10;Description automatically generated">
            <a:extLst>
              <a:ext uri="{FF2B5EF4-FFF2-40B4-BE49-F238E27FC236}">
                <a16:creationId xmlns:a16="http://schemas.microsoft.com/office/drawing/2014/main" id="{6CEE0DDB-9E03-3FB6-9FED-1F83E5E65D8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-6972300"/>
            <a:ext cx="2914352" cy="2914352"/>
          </a:xfrm>
          <a:prstGeom prst="rect">
            <a:avLst/>
          </a:prstGeom>
        </p:spPr>
      </p:pic>
      <p:pic>
        <p:nvPicPr>
          <p:cNvPr id="10" name="Picture 9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18FDD13-3C29-4B02-E437-9FC05C2E5B4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5704" y="-29356"/>
            <a:ext cx="2505856" cy="250585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5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6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audio" Target="../media/media1.mp3"/><Relationship Id="rId16" Type="http://schemas.openxmlformats.org/officeDocument/2006/relationships/image" Target="../media/image26.png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gif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jpeg"/><Relationship Id="rId9" Type="http://schemas.openxmlformats.org/officeDocument/2006/relationships/image" Target="../media/image19.svg"/><Relationship Id="rId1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8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3.svg"/><Relationship Id="rId3" Type="http://schemas.openxmlformats.org/officeDocument/2006/relationships/image" Target="../media/image85.svg"/><Relationship Id="rId7" Type="http://schemas.openxmlformats.org/officeDocument/2006/relationships/image" Target="../media/image89.svg"/><Relationship Id="rId12" Type="http://schemas.openxmlformats.org/officeDocument/2006/relationships/image" Target="../media/image92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11" Type="http://schemas.openxmlformats.org/officeDocument/2006/relationships/image" Target="../media/image4.svg"/><Relationship Id="rId5" Type="http://schemas.openxmlformats.org/officeDocument/2006/relationships/image" Target="../media/image87.svg"/><Relationship Id="rId10" Type="http://schemas.openxmlformats.org/officeDocument/2006/relationships/image" Target="../media/image3.png"/><Relationship Id="rId4" Type="http://schemas.openxmlformats.org/officeDocument/2006/relationships/image" Target="../media/image86.png"/><Relationship Id="rId9" Type="http://schemas.openxmlformats.org/officeDocument/2006/relationships/image" Target="../media/image91.svg"/><Relationship Id="rId14" Type="http://schemas.openxmlformats.org/officeDocument/2006/relationships/image" Target="../media/image9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18.png"/><Relationship Id="rId18" Type="http://schemas.openxmlformats.org/officeDocument/2006/relationships/slide" Target="slide7.xml"/><Relationship Id="rId3" Type="http://schemas.openxmlformats.org/officeDocument/2006/relationships/image" Target="../media/image14.jpeg"/><Relationship Id="rId21" Type="http://schemas.openxmlformats.org/officeDocument/2006/relationships/image" Target="../media/image30.gif"/><Relationship Id="rId7" Type="http://schemas.microsoft.com/office/2007/relationships/hdphoto" Target="../media/hdphoto1.wdp"/><Relationship Id="rId12" Type="http://schemas.openxmlformats.org/officeDocument/2006/relationships/slide" Target="slide5.xml"/><Relationship Id="rId17" Type="http://schemas.openxmlformats.org/officeDocument/2006/relationships/image" Target="../media/image21.svg"/><Relationship Id="rId2" Type="http://schemas.openxmlformats.org/officeDocument/2006/relationships/audio" Target="../media/audio1.wav"/><Relationship Id="rId16" Type="http://schemas.openxmlformats.org/officeDocument/2006/relationships/image" Target="../media/image20.png"/><Relationship Id="rId20" Type="http://schemas.microsoft.com/office/2007/relationships/hdphoto" Target="../media/hdphoto2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17.png"/><Relationship Id="rId5" Type="http://schemas.openxmlformats.org/officeDocument/2006/relationships/image" Target="../media/image26.png"/><Relationship Id="rId15" Type="http://schemas.openxmlformats.org/officeDocument/2006/relationships/slide" Target="slide4.xml"/><Relationship Id="rId10" Type="http://schemas.openxmlformats.org/officeDocument/2006/relationships/slide" Target="slide6.xml"/><Relationship Id="rId19" Type="http://schemas.openxmlformats.org/officeDocument/2006/relationships/image" Target="../media/image29.png"/><Relationship Id="rId4" Type="http://schemas.openxmlformats.org/officeDocument/2006/relationships/image" Target="../media/image15.gif"/><Relationship Id="rId9" Type="http://schemas.openxmlformats.org/officeDocument/2006/relationships/image" Target="../media/image16.png"/><Relationship Id="rId14" Type="http://schemas.openxmlformats.org/officeDocument/2006/relationships/image" Target="../media/image1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2.wav"/><Relationship Id="rId7" Type="http://schemas.openxmlformats.org/officeDocument/2006/relationships/image" Target="../media/image320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11" Type="http://schemas.openxmlformats.org/officeDocument/2006/relationships/image" Target="../media/image23.svg"/><Relationship Id="rId5" Type="http://schemas.openxmlformats.org/officeDocument/2006/relationships/image" Target="../media/image32.png"/><Relationship Id="rId10" Type="http://schemas.openxmlformats.org/officeDocument/2006/relationships/image" Target="../media/image22.png"/><Relationship Id="rId4" Type="http://schemas.openxmlformats.org/officeDocument/2006/relationships/image" Target="../media/image31.jpeg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openxmlformats.org/officeDocument/2006/relationships/image" Target="../media/image340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11" Type="http://schemas.openxmlformats.org/officeDocument/2006/relationships/image" Target="../media/image23.svg"/><Relationship Id="rId5" Type="http://schemas.openxmlformats.org/officeDocument/2006/relationships/image" Target="../media/image32.png"/><Relationship Id="rId10" Type="http://schemas.openxmlformats.org/officeDocument/2006/relationships/image" Target="../media/image22.png"/><Relationship Id="rId4" Type="http://schemas.openxmlformats.org/officeDocument/2006/relationships/image" Target="../media/image31.jpeg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11" Type="http://schemas.openxmlformats.org/officeDocument/2006/relationships/image" Target="../media/image23.svg"/><Relationship Id="rId5" Type="http://schemas.openxmlformats.org/officeDocument/2006/relationships/image" Target="../media/image32.png"/><Relationship Id="rId10" Type="http://schemas.openxmlformats.org/officeDocument/2006/relationships/image" Target="../media/image22.png"/><Relationship Id="rId4" Type="http://schemas.openxmlformats.org/officeDocument/2006/relationships/image" Target="../media/image31.jpeg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2.wav"/><Relationship Id="rId7" Type="http://schemas.openxmlformats.org/officeDocument/2006/relationships/image" Target="../media/image38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11" Type="http://schemas.openxmlformats.org/officeDocument/2006/relationships/image" Target="../media/image23.svg"/><Relationship Id="rId5" Type="http://schemas.openxmlformats.org/officeDocument/2006/relationships/image" Target="../media/image32.png"/><Relationship Id="rId10" Type="http://schemas.openxmlformats.org/officeDocument/2006/relationships/image" Target="../media/image22.png"/><Relationship Id="rId4" Type="http://schemas.openxmlformats.org/officeDocument/2006/relationships/image" Target="../media/image31.jpeg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5.svg"/><Relationship Id="rId7" Type="http://schemas.openxmlformats.org/officeDocument/2006/relationships/image" Target="../media/image10.svg"/><Relationship Id="rId12" Type="http://schemas.openxmlformats.org/officeDocument/2006/relationships/image" Target="../media/image4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45.svg"/><Relationship Id="rId5" Type="http://schemas.openxmlformats.org/officeDocument/2006/relationships/image" Target="../media/image41.sv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4" Type="http://schemas.openxmlformats.org/officeDocument/2006/relationships/image" Target="../media/image40.png"/><Relationship Id="rId9" Type="http://schemas.openxmlformats.org/officeDocument/2006/relationships/image" Target="../media/image43.svg"/><Relationship Id="rId1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7547" y="6548002"/>
            <a:ext cx="20398401" cy="4253348"/>
            <a:chOff x="0" y="0"/>
            <a:chExt cx="5372418" cy="11202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2418" cy="1120223"/>
            </a:xfrm>
            <a:custGeom>
              <a:avLst/>
              <a:gdLst/>
              <a:ahLst/>
              <a:cxnLst/>
              <a:rect l="l" t="t" r="r" b="b"/>
              <a:pathLst>
                <a:path w="5372418" h="1120223">
                  <a:moveTo>
                    <a:pt x="0" y="0"/>
                  </a:moveTo>
                  <a:lnTo>
                    <a:pt x="5372418" y="0"/>
                  </a:lnTo>
                  <a:lnTo>
                    <a:pt x="5372418" y="1120223"/>
                  </a:lnTo>
                  <a:lnTo>
                    <a:pt x="0" y="1120223"/>
                  </a:lnTo>
                  <a:close/>
                </a:path>
              </a:pathLst>
            </a:custGeom>
            <a:solidFill>
              <a:srgbClr val="F9DA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372418" cy="11583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96456" y="4809538"/>
            <a:ext cx="2063800" cy="2627523"/>
          </a:xfrm>
          <a:custGeom>
            <a:avLst/>
            <a:gdLst/>
            <a:ahLst/>
            <a:cxnLst/>
            <a:rect l="l" t="t" r="r" b="b"/>
            <a:pathLst>
              <a:path w="2063800" h="2627523">
                <a:moveTo>
                  <a:pt x="0" y="0"/>
                </a:moveTo>
                <a:lnTo>
                  <a:pt x="2063800" y="0"/>
                </a:lnTo>
                <a:lnTo>
                  <a:pt x="2063800" y="2627523"/>
                </a:lnTo>
                <a:lnTo>
                  <a:pt x="0" y="26275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962400" y="723900"/>
            <a:ext cx="10624199" cy="5514547"/>
          </a:xfrm>
          <a:custGeom>
            <a:avLst/>
            <a:gdLst/>
            <a:ahLst/>
            <a:cxnLst/>
            <a:rect l="l" t="t" r="r" b="b"/>
            <a:pathLst>
              <a:path w="6770092" h="5514547">
                <a:moveTo>
                  <a:pt x="0" y="0"/>
                </a:moveTo>
                <a:lnTo>
                  <a:pt x="6770092" y="0"/>
                </a:lnTo>
                <a:lnTo>
                  <a:pt x="6770092" y="5514547"/>
                </a:lnTo>
                <a:lnTo>
                  <a:pt x="0" y="55145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593298" y="3462454"/>
            <a:ext cx="6443801" cy="8560605"/>
          </a:xfrm>
          <a:custGeom>
            <a:avLst/>
            <a:gdLst/>
            <a:ahLst/>
            <a:cxnLst/>
            <a:rect l="l" t="t" r="r" b="b"/>
            <a:pathLst>
              <a:path w="6443801" h="8560605">
                <a:moveTo>
                  <a:pt x="0" y="0"/>
                </a:moveTo>
                <a:lnTo>
                  <a:pt x="6443801" y="0"/>
                </a:lnTo>
                <a:lnTo>
                  <a:pt x="6443801" y="8560606"/>
                </a:lnTo>
                <a:lnTo>
                  <a:pt x="0" y="85606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552769" y="787113"/>
            <a:ext cx="2115932" cy="2127536"/>
          </a:xfrm>
          <a:custGeom>
            <a:avLst/>
            <a:gdLst/>
            <a:ahLst/>
            <a:cxnLst/>
            <a:rect l="l" t="t" r="r" b="b"/>
            <a:pathLst>
              <a:path w="2115932" h="2127536">
                <a:moveTo>
                  <a:pt x="0" y="0"/>
                </a:moveTo>
                <a:lnTo>
                  <a:pt x="2115931" y="0"/>
                </a:lnTo>
                <a:lnTo>
                  <a:pt x="2115931" y="2127536"/>
                </a:lnTo>
                <a:lnTo>
                  <a:pt x="0" y="21275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0" y="7437061"/>
            <a:ext cx="4191000" cy="4114800"/>
          </a:xfrm>
          <a:custGeom>
            <a:avLst/>
            <a:gdLst/>
            <a:ahLst/>
            <a:cxnLst/>
            <a:rect l="l" t="t" r="r" b="b"/>
            <a:pathLst>
              <a:path w="4191000" h="4114800">
                <a:moveTo>
                  <a:pt x="0" y="0"/>
                </a:moveTo>
                <a:lnTo>
                  <a:pt x="4191000" y="0"/>
                </a:lnTo>
                <a:lnTo>
                  <a:pt x="4191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CCFF19CD-D4A7-DFF0-9EEE-956672EFF81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028700"/>
            <a:ext cx="7200000" cy="55478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7547" y="6548002"/>
            <a:ext cx="20398401" cy="4253348"/>
            <a:chOff x="0" y="0"/>
            <a:chExt cx="5372418" cy="11202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2418" cy="1120223"/>
            </a:xfrm>
            <a:custGeom>
              <a:avLst/>
              <a:gdLst/>
              <a:ahLst/>
              <a:cxnLst/>
              <a:rect l="l" t="t" r="r" b="b"/>
              <a:pathLst>
                <a:path w="5372418" h="1120223">
                  <a:moveTo>
                    <a:pt x="0" y="0"/>
                  </a:moveTo>
                  <a:lnTo>
                    <a:pt x="5372418" y="0"/>
                  </a:lnTo>
                  <a:lnTo>
                    <a:pt x="5372418" y="1120223"/>
                  </a:lnTo>
                  <a:lnTo>
                    <a:pt x="0" y="1120223"/>
                  </a:lnTo>
                  <a:close/>
                </a:path>
              </a:pathLst>
            </a:custGeom>
            <a:solidFill>
              <a:srgbClr val="F9DA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372418" cy="11583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396456" y="4809538"/>
            <a:ext cx="2063800" cy="2627523"/>
          </a:xfrm>
          <a:custGeom>
            <a:avLst/>
            <a:gdLst/>
            <a:ahLst/>
            <a:cxnLst/>
            <a:rect l="l" t="t" r="r" b="b"/>
            <a:pathLst>
              <a:path w="2063800" h="2627523">
                <a:moveTo>
                  <a:pt x="0" y="0"/>
                </a:moveTo>
                <a:lnTo>
                  <a:pt x="2063800" y="0"/>
                </a:lnTo>
                <a:lnTo>
                  <a:pt x="2063800" y="2627523"/>
                </a:lnTo>
                <a:lnTo>
                  <a:pt x="0" y="26275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962400" y="723900"/>
            <a:ext cx="10624199" cy="5514547"/>
          </a:xfrm>
          <a:custGeom>
            <a:avLst/>
            <a:gdLst/>
            <a:ahLst/>
            <a:cxnLst/>
            <a:rect l="l" t="t" r="r" b="b"/>
            <a:pathLst>
              <a:path w="6770092" h="5514547">
                <a:moveTo>
                  <a:pt x="0" y="0"/>
                </a:moveTo>
                <a:lnTo>
                  <a:pt x="6770092" y="0"/>
                </a:lnTo>
                <a:lnTo>
                  <a:pt x="6770092" y="5514547"/>
                </a:lnTo>
                <a:lnTo>
                  <a:pt x="0" y="55145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593298" y="3462454"/>
            <a:ext cx="6443801" cy="8560605"/>
          </a:xfrm>
          <a:custGeom>
            <a:avLst/>
            <a:gdLst/>
            <a:ahLst/>
            <a:cxnLst/>
            <a:rect l="l" t="t" r="r" b="b"/>
            <a:pathLst>
              <a:path w="6443801" h="8560605">
                <a:moveTo>
                  <a:pt x="0" y="0"/>
                </a:moveTo>
                <a:lnTo>
                  <a:pt x="6443801" y="0"/>
                </a:lnTo>
                <a:lnTo>
                  <a:pt x="6443801" y="8560606"/>
                </a:lnTo>
                <a:lnTo>
                  <a:pt x="0" y="85606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552769" y="787113"/>
            <a:ext cx="2115932" cy="2127536"/>
          </a:xfrm>
          <a:custGeom>
            <a:avLst/>
            <a:gdLst/>
            <a:ahLst/>
            <a:cxnLst/>
            <a:rect l="l" t="t" r="r" b="b"/>
            <a:pathLst>
              <a:path w="2115932" h="2127536">
                <a:moveTo>
                  <a:pt x="0" y="0"/>
                </a:moveTo>
                <a:lnTo>
                  <a:pt x="2115931" y="0"/>
                </a:lnTo>
                <a:lnTo>
                  <a:pt x="2115931" y="2127536"/>
                </a:lnTo>
                <a:lnTo>
                  <a:pt x="0" y="21275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0" y="7437061"/>
            <a:ext cx="4191000" cy="4114800"/>
          </a:xfrm>
          <a:custGeom>
            <a:avLst/>
            <a:gdLst/>
            <a:ahLst/>
            <a:cxnLst/>
            <a:rect l="l" t="t" r="r" b="b"/>
            <a:pathLst>
              <a:path w="4191000" h="4114800">
                <a:moveTo>
                  <a:pt x="0" y="0"/>
                </a:moveTo>
                <a:lnTo>
                  <a:pt x="4191000" y="0"/>
                </a:lnTo>
                <a:lnTo>
                  <a:pt x="4191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7F67B978-D4BA-35BD-1AA0-4C6B97CE8B1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952500"/>
            <a:ext cx="8066486" cy="604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99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91A73C9-71B5-7E07-9C51-746C72F32E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419100"/>
            <a:ext cx="15857558" cy="61722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5122533-CCCC-6595-5178-746F8489F35C}"/>
              </a:ext>
            </a:extLst>
          </p:cNvPr>
          <p:cNvSpPr/>
          <p:nvPr/>
        </p:nvSpPr>
        <p:spPr>
          <a:xfrm>
            <a:off x="1600200" y="6819900"/>
            <a:ext cx="14935200" cy="1143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Băng giấy được chia thành bao nhiêu phần bằng nhau?</a:t>
            </a:r>
            <a:endParaRPr lang="en-US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7ECC332-B140-D344-7780-FC4DD158CCC7}"/>
              </a:ext>
            </a:extLst>
          </p:cNvPr>
          <p:cNvSpPr/>
          <p:nvPr/>
        </p:nvSpPr>
        <p:spPr>
          <a:xfrm>
            <a:off x="3352800" y="8115300"/>
            <a:ext cx="12039600" cy="1313192"/>
          </a:xfrm>
          <a:prstGeom prst="round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vi-VN" sz="4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Băng giấy được chia thành 10 phần bằng nhau.</a:t>
            </a:r>
            <a:endParaRPr lang="en-US" sz="4000" b="1" kern="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B4459C4-620C-78DF-8EE3-33B91BB511D3}"/>
              </a:ext>
            </a:extLst>
          </p:cNvPr>
          <p:cNvSpPr/>
          <p:nvPr/>
        </p:nvSpPr>
        <p:spPr>
          <a:xfrm>
            <a:off x="1600200" y="6819900"/>
            <a:ext cx="14935200" cy="1143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 số chỉ phân tô đậm của từng băng giấy hai bạn cầm là gì?</a:t>
            </a:r>
            <a:endParaRPr lang="en-US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659E3368-5EA7-0A8D-ED80-6930DF4CDB3C}"/>
                  </a:ext>
                </a:extLst>
              </p:cNvPr>
              <p:cNvSpPr/>
              <p:nvPr/>
            </p:nvSpPr>
            <p:spPr>
              <a:xfrm>
                <a:off x="2667000" y="8115300"/>
                <a:ext cx="13258800" cy="1600200"/>
              </a:xfrm>
              <a:prstGeom prst="roundRect">
                <a:avLst/>
              </a:prstGeom>
              <a:solidFill>
                <a:srgbClr val="FFCC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 </a:t>
                </a:r>
                <a:r>
                  <a:rPr lang="en-US" sz="40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chỉ</a:t>
                </a:r>
                <a:r>
                  <a:rPr lang="en-US" sz="40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40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40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40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40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băng</a:t>
                </a:r>
                <a:r>
                  <a:rPr lang="en-US" sz="40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40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40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nam</a:t>
                </a:r>
                <a:r>
                  <a:rPr lang="en-US" sz="40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cầm</a:t>
                </a:r>
                <a:r>
                  <a:rPr lang="en-US" sz="40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0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FF0000"/>
                            </a:solidFill>
                          </a:rPr>
                          <m:t>𝟏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FF0000"/>
                            </a:solidFill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40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40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40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40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nữ</a:t>
                </a:r>
                <a:r>
                  <a:rPr lang="en-US" sz="40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0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FF0000"/>
                            </a:solidFill>
                          </a:rPr>
                          <m:t>𝟑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FF0000"/>
                            </a:solidFill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40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lang="en-US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659E3368-5EA7-0A8D-ED80-6930DF4CDB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000" y="8115300"/>
                <a:ext cx="13258800" cy="1600200"/>
              </a:xfrm>
              <a:prstGeom prst="roundRect">
                <a:avLst/>
              </a:prstGeom>
              <a:blipFill>
                <a:blip r:embed="rId3"/>
                <a:stretch>
                  <a:fillRect l="-368" t="-6084" r="-1195" b="-684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6E18F5-6725-6CA4-B12F-AB8BCEC98E2D}"/>
              </a:ext>
            </a:extLst>
          </p:cNvPr>
          <p:cNvSpPr/>
          <p:nvPr/>
        </p:nvSpPr>
        <p:spPr>
          <a:xfrm>
            <a:off x="457201" y="495300"/>
            <a:ext cx="17297400" cy="9372599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C2C41D0-9EC5-C37B-4A65-FE5FB0533C1B}"/>
              </a:ext>
            </a:extLst>
          </p:cNvPr>
          <p:cNvSpPr/>
          <p:nvPr/>
        </p:nvSpPr>
        <p:spPr>
          <a:xfrm>
            <a:off x="1447800" y="1790700"/>
            <a:ext cx="5486400" cy="35052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0461B5C-B310-CDF9-0A2E-EE8D92E27607}"/>
                  </a:ext>
                </a:extLst>
              </p:cNvPr>
              <p:cNvSpPr txBox="1"/>
              <p:nvPr/>
            </p:nvSpPr>
            <p:spPr>
              <a:xfrm>
                <a:off x="1752600" y="1943100"/>
                <a:ext cx="4876800" cy="1017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đượ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c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vi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ế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th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nh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0,1</m:t>
                      </m:r>
                    </m:oMath>
                  </m:oMathPara>
                </a14:m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0461B5C-B310-CDF9-0A2E-EE8D92E276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1943100"/>
                <a:ext cx="4876800" cy="101752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6AEF76F-3B7C-5396-0098-C1295290A63B}"/>
                  </a:ext>
                </a:extLst>
              </p:cNvPr>
              <p:cNvSpPr txBox="1"/>
              <p:nvPr/>
            </p:nvSpPr>
            <p:spPr>
              <a:xfrm>
                <a:off x="1828800" y="2933700"/>
                <a:ext cx="5181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r>
                      <a:rPr lang="en-US" sz="3200" i="0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3200" b="0" i="0" smtClean="0">
                        <a:latin typeface="Cambria Math" panose="02040503050406030204" pitchFamily="18" charset="0"/>
                      </a:rPr>
                      <m:t>,1 đọ</m:t>
                    </m:r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c</m:t>
                    </m:r>
                  </m:oMath>
                </a14:m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không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phẩy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6AEF76F-3B7C-5396-0098-C1295290A6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2933700"/>
                <a:ext cx="5181600" cy="584775"/>
              </a:xfrm>
              <a:prstGeom prst="rect">
                <a:avLst/>
              </a:prstGeom>
              <a:blipFill>
                <a:blip r:embed="rId3"/>
                <a:stretch>
                  <a:fillRect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582460E-7A24-D579-160E-C99AA43B7AB2}"/>
                  </a:ext>
                </a:extLst>
              </p:cNvPr>
              <p:cNvSpPr txBox="1"/>
              <p:nvPr/>
            </p:nvSpPr>
            <p:spPr>
              <a:xfrm>
                <a:off x="1524000" y="3543300"/>
                <a:ext cx="5181600" cy="1017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0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,1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582460E-7A24-D579-160E-C99AA43B7A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3543300"/>
                <a:ext cx="5181600" cy="101752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0DEF60A-3148-F85D-AA70-2D9466A7B45F}"/>
                  </a:ext>
                </a:extLst>
              </p:cNvPr>
              <p:cNvSpPr txBox="1"/>
              <p:nvPr/>
            </p:nvSpPr>
            <p:spPr>
              <a:xfrm>
                <a:off x="1828800" y="4610100"/>
                <a:ext cx="5181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0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,1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g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ọ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l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à </m:t>
                      </m:r>
                      <m:r>
                        <a:rPr lang="en-US" sz="3200" b="1" i="0" smtClean="0">
                          <a:latin typeface="Cambria Math" panose="02040503050406030204" pitchFamily="18" charset="0"/>
                        </a:rPr>
                        <m:t>𝐬</m:t>
                      </m:r>
                      <m:r>
                        <a:rPr lang="en-US" sz="3200" b="1" i="0" smtClean="0">
                          <a:latin typeface="Cambria Math" panose="02040503050406030204" pitchFamily="18" charset="0"/>
                        </a:rPr>
                        <m:t>ố </m:t>
                      </m:r>
                      <m:r>
                        <a:rPr lang="en-US" sz="3200" b="1" i="0" smtClean="0">
                          <a:latin typeface="Cambria Math" panose="02040503050406030204" pitchFamily="18" charset="0"/>
                        </a:rPr>
                        <m:t>𝐭𝐡</m:t>
                      </m:r>
                      <m:r>
                        <a:rPr lang="en-US" sz="3200" b="1" i="0" smtClean="0">
                          <a:latin typeface="Cambria Math" panose="02040503050406030204" pitchFamily="18" charset="0"/>
                        </a:rPr>
                        <m:t>ậ</m:t>
                      </m:r>
                      <m:r>
                        <a:rPr lang="en-US" sz="3200" b="1" i="0" smtClean="0">
                          <a:latin typeface="Cambria Math" panose="02040503050406030204" pitchFamily="18" charset="0"/>
                        </a:rPr>
                        <m:t>𝐩</m:t>
                      </m:r>
                      <m:r>
                        <a:rPr lang="en-US" sz="32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1" i="0" smtClean="0">
                          <a:latin typeface="Cambria Math" panose="02040503050406030204" pitchFamily="18" charset="0"/>
                        </a:rPr>
                        <m:t>𝐩𝐡</m:t>
                      </m:r>
                      <m:r>
                        <a:rPr lang="en-US" sz="3200" b="1" i="0" smtClean="0">
                          <a:latin typeface="Cambria Math" panose="02040503050406030204" pitchFamily="18" charset="0"/>
                        </a:rPr>
                        <m:t>â</m:t>
                      </m:r>
                      <m:r>
                        <a:rPr lang="en-US" sz="3200" b="1" i="0" smtClean="0">
                          <a:latin typeface="Cambria Math" panose="02040503050406030204" pitchFamily="18" charset="0"/>
                        </a:rPr>
                        <m:t>𝐧</m:t>
                      </m:r>
                    </m:oMath>
                  </m:oMathPara>
                </a14:m>
                <a:endParaRPr lang="en-US" sz="32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0DEF60A-3148-F85D-AA70-2D9466A7B4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4610100"/>
                <a:ext cx="5181600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60D773E-2E8C-B925-2468-F37753195FA1}"/>
              </a:ext>
            </a:extLst>
          </p:cNvPr>
          <p:cNvSpPr/>
          <p:nvPr/>
        </p:nvSpPr>
        <p:spPr>
          <a:xfrm>
            <a:off x="10744200" y="1790700"/>
            <a:ext cx="5486400" cy="35052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FBD4472-6EC8-E0C3-E9BF-3029D565CB92}"/>
                  </a:ext>
                </a:extLst>
              </p:cNvPr>
              <p:cNvSpPr txBox="1"/>
              <p:nvPr/>
            </p:nvSpPr>
            <p:spPr>
              <a:xfrm>
                <a:off x="11049000" y="1943100"/>
                <a:ext cx="4876800" cy="1017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đượ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c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vi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ế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th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nh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0,3</m:t>
                      </m:r>
                    </m:oMath>
                  </m:oMathPara>
                </a14:m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FBD4472-6EC8-E0C3-E9BF-3029D565CB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49000" y="1943100"/>
                <a:ext cx="4876800" cy="101752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36D7139-E711-8142-8FE1-C272B4601709}"/>
                  </a:ext>
                </a:extLst>
              </p:cNvPr>
              <p:cNvSpPr txBox="1"/>
              <p:nvPr/>
            </p:nvSpPr>
            <p:spPr>
              <a:xfrm>
                <a:off x="11125200" y="2933700"/>
                <a:ext cx="5181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r>
                      <a:rPr lang="en-US" sz="3200" i="0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3200" b="0" i="0" smtClean="0">
                        <a:latin typeface="Cambria Math" panose="02040503050406030204" pitchFamily="18" charset="0"/>
                      </a:rPr>
                      <m:t>,3 đọ</m:t>
                    </m:r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c</m:t>
                    </m:r>
                  </m:oMath>
                </a14:m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không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phẩy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ba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36D7139-E711-8142-8FE1-C272B46017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25200" y="2933700"/>
                <a:ext cx="5181600" cy="584775"/>
              </a:xfrm>
              <a:prstGeom prst="rect">
                <a:avLst/>
              </a:prstGeom>
              <a:blipFill>
                <a:blip r:embed="rId7"/>
                <a:stretch>
                  <a:fillRect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AE9D007-366D-8805-B1FD-18A7A28FCE17}"/>
                  </a:ext>
                </a:extLst>
              </p:cNvPr>
              <p:cNvSpPr txBox="1"/>
              <p:nvPr/>
            </p:nvSpPr>
            <p:spPr>
              <a:xfrm>
                <a:off x="10820400" y="3543300"/>
                <a:ext cx="5181600" cy="1017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0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,3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320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AE9D007-366D-8805-B1FD-18A7A28FCE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20400" y="3543300"/>
                <a:ext cx="5181600" cy="101752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56E0CD5-DDD9-408E-8065-2B21637D7F7B}"/>
                  </a:ext>
                </a:extLst>
              </p:cNvPr>
              <p:cNvSpPr txBox="1"/>
              <p:nvPr/>
            </p:nvSpPr>
            <p:spPr>
              <a:xfrm>
                <a:off x="11125200" y="4610100"/>
                <a:ext cx="5181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0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,3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g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ọ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l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à </m:t>
                      </m:r>
                      <m:r>
                        <a:rPr lang="en-US" sz="3200" b="1" i="0" smtClean="0">
                          <a:latin typeface="Cambria Math" panose="02040503050406030204" pitchFamily="18" charset="0"/>
                        </a:rPr>
                        <m:t>𝐬</m:t>
                      </m:r>
                      <m:r>
                        <a:rPr lang="en-US" sz="3200" b="1" i="0" smtClean="0">
                          <a:latin typeface="Cambria Math" panose="02040503050406030204" pitchFamily="18" charset="0"/>
                        </a:rPr>
                        <m:t>ố </m:t>
                      </m:r>
                      <m:r>
                        <a:rPr lang="en-US" sz="3200" b="1" i="0" smtClean="0">
                          <a:latin typeface="Cambria Math" panose="02040503050406030204" pitchFamily="18" charset="0"/>
                        </a:rPr>
                        <m:t>𝐭𝐡</m:t>
                      </m:r>
                      <m:r>
                        <a:rPr lang="en-US" sz="3200" b="1" i="0" smtClean="0">
                          <a:latin typeface="Cambria Math" panose="02040503050406030204" pitchFamily="18" charset="0"/>
                        </a:rPr>
                        <m:t>ậ</m:t>
                      </m:r>
                      <m:r>
                        <a:rPr lang="en-US" sz="3200" b="1" i="0" smtClean="0">
                          <a:latin typeface="Cambria Math" panose="02040503050406030204" pitchFamily="18" charset="0"/>
                        </a:rPr>
                        <m:t>𝐩</m:t>
                      </m:r>
                      <m:r>
                        <a:rPr lang="en-US" sz="32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1" i="0" smtClean="0">
                          <a:latin typeface="Cambria Math" panose="02040503050406030204" pitchFamily="18" charset="0"/>
                        </a:rPr>
                        <m:t>𝐩𝐡</m:t>
                      </m:r>
                      <m:r>
                        <a:rPr lang="en-US" sz="3200" b="1" i="0" smtClean="0">
                          <a:latin typeface="Cambria Math" panose="02040503050406030204" pitchFamily="18" charset="0"/>
                        </a:rPr>
                        <m:t>â</m:t>
                      </m:r>
                      <m:r>
                        <a:rPr lang="en-US" sz="3200" b="1" i="0" smtClean="0">
                          <a:latin typeface="Cambria Math" panose="02040503050406030204" pitchFamily="18" charset="0"/>
                        </a:rPr>
                        <m:t>𝐧</m:t>
                      </m:r>
                    </m:oMath>
                  </m:oMathPara>
                </a14:m>
                <a:endParaRPr lang="en-US" sz="32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56E0CD5-DDD9-408E-8065-2B21637D7F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25200" y="4610100"/>
                <a:ext cx="5181600" cy="5847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29381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6E18F5-6725-6CA4-B12F-AB8BCEC98E2D}"/>
              </a:ext>
            </a:extLst>
          </p:cNvPr>
          <p:cNvSpPr/>
          <p:nvPr/>
        </p:nvSpPr>
        <p:spPr>
          <a:xfrm>
            <a:off x="457201" y="495300"/>
            <a:ext cx="17297400" cy="9372599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CC164D5-B459-E5D1-07ED-7BA682D39C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0844805"/>
              </p:ext>
            </p:extLst>
          </p:nvPr>
        </p:nvGraphicFramePr>
        <p:xfrm>
          <a:off x="1371600" y="1079500"/>
          <a:ext cx="15697200" cy="44958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924300">
                  <a:extLst>
                    <a:ext uri="{9D8B030D-6E8A-4147-A177-3AD203B41FA5}">
                      <a16:colId xmlns:a16="http://schemas.microsoft.com/office/drawing/2014/main" val="524020401"/>
                    </a:ext>
                  </a:extLst>
                </a:gridCol>
                <a:gridCol w="3924300">
                  <a:extLst>
                    <a:ext uri="{9D8B030D-6E8A-4147-A177-3AD203B41FA5}">
                      <a16:colId xmlns:a16="http://schemas.microsoft.com/office/drawing/2014/main" val="1808966889"/>
                    </a:ext>
                  </a:extLst>
                </a:gridCol>
                <a:gridCol w="3924300">
                  <a:extLst>
                    <a:ext uri="{9D8B030D-6E8A-4147-A177-3AD203B41FA5}">
                      <a16:colId xmlns:a16="http://schemas.microsoft.com/office/drawing/2014/main" val="3285868170"/>
                    </a:ext>
                  </a:extLst>
                </a:gridCol>
                <a:gridCol w="3924300">
                  <a:extLst>
                    <a:ext uri="{9D8B030D-6E8A-4147-A177-3AD203B41FA5}">
                      <a16:colId xmlns:a16="http://schemas.microsoft.com/office/drawing/2014/main" val="665032269"/>
                    </a:ext>
                  </a:extLst>
                </a:gridCol>
              </a:tblGrid>
              <a:tr h="1092200">
                <a:tc rowSpan="2"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thập</a:t>
                      </a:r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phân</a:t>
                      </a:r>
                      <a:endParaRPr lang="en-US" sz="4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Phần</a:t>
                      </a:r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nguyên</a:t>
                      </a:r>
                      <a:endParaRPr lang="en-US" sz="4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Phần</a:t>
                      </a:r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thập</a:t>
                      </a:r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phân</a:t>
                      </a:r>
                      <a:endParaRPr lang="en-US" sz="4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301869"/>
                  </a:ext>
                </a:extLst>
              </a:tr>
              <a:tr h="121920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endParaRPr lang="en-US" sz="4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phần</a:t>
                      </a:r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mười</a:t>
                      </a:r>
                      <a:endParaRPr lang="en-US" sz="4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3537992"/>
                  </a:ext>
                </a:extLst>
              </a:tr>
              <a:tr h="1092200">
                <a:tc>
                  <a:txBody>
                    <a:bodyPr/>
                    <a:lstStyle/>
                    <a:p>
                      <a:endParaRPr lang="en-US" sz="400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7085494"/>
                  </a:ext>
                </a:extLst>
              </a:tr>
              <a:tr h="1092200">
                <a:tc>
                  <a:txBody>
                    <a:bodyPr/>
                    <a:lstStyle/>
                    <a:p>
                      <a:endParaRPr lang="en-US" sz="400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8327423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9CA53BE-9C63-00AC-1518-8743FD9CA6EC}"/>
              </a:ext>
            </a:extLst>
          </p:cNvPr>
          <p:cNvSpPr txBox="1"/>
          <p:nvPr/>
        </p:nvSpPr>
        <p:spPr>
          <a:xfrm>
            <a:off x="2057400" y="3467100"/>
            <a:ext cx="274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002060"/>
                </a:solidFill>
              </a:rPr>
              <a:t>0,1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C20403-F822-CA10-1830-A52346F2AAE4}"/>
              </a:ext>
            </a:extLst>
          </p:cNvPr>
          <p:cNvSpPr txBox="1"/>
          <p:nvPr/>
        </p:nvSpPr>
        <p:spPr>
          <a:xfrm>
            <a:off x="5943600" y="3390900"/>
            <a:ext cx="274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002060"/>
                </a:solidFill>
              </a:rPr>
              <a:t>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DBD927-4A01-CCB5-2AD7-56283586509A}"/>
              </a:ext>
            </a:extLst>
          </p:cNvPr>
          <p:cNvSpPr txBox="1"/>
          <p:nvPr/>
        </p:nvSpPr>
        <p:spPr>
          <a:xfrm>
            <a:off x="9753600" y="3467100"/>
            <a:ext cx="274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002060"/>
                </a:solidFill>
              </a:rPr>
              <a:t>,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B9E7D0-3307-633A-4298-E42BE8D045B1}"/>
              </a:ext>
            </a:extLst>
          </p:cNvPr>
          <p:cNvSpPr txBox="1"/>
          <p:nvPr/>
        </p:nvSpPr>
        <p:spPr>
          <a:xfrm>
            <a:off x="13944600" y="3390900"/>
            <a:ext cx="274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11F593-0288-2AFE-7262-11B137BCAF80}"/>
              </a:ext>
            </a:extLst>
          </p:cNvPr>
          <p:cNvSpPr txBox="1"/>
          <p:nvPr/>
        </p:nvSpPr>
        <p:spPr>
          <a:xfrm>
            <a:off x="2057400" y="4610100"/>
            <a:ext cx="274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002060"/>
                </a:solidFill>
              </a:rPr>
              <a:t>0,3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FF73D5-A60A-5541-D376-872BCC88D7F0}"/>
              </a:ext>
            </a:extLst>
          </p:cNvPr>
          <p:cNvSpPr txBox="1"/>
          <p:nvPr/>
        </p:nvSpPr>
        <p:spPr>
          <a:xfrm>
            <a:off x="5943600" y="4533900"/>
            <a:ext cx="274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002060"/>
                </a:solidFill>
              </a:rPr>
              <a:t>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34D45E-AAD8-DC82-E584-49A466B518E4}"/>
              </a:ext>
            </a:extLst>
          </p:cNvPr>
          <p:cNvSpPr txBox="1"/>
          <p:nvPr/>
        </p:nvSpPr>
        <p:spPr>
          <a:xfrm>
            <a:off x="9753600" y="4610100"/>
            <a:ext cx="274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002060"/>
                </a:solidFill>
              </a:rPr>
              <a:t>,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AA71913-1CDC-1E4D-4916-06758596907E}"/>
              </a:ext>
            </a:extLst>
          </p:cNvPr>
          <p:cNvSpPr txBox="1"/>
          <p:nvPr/>
        </p:nvSpPr>
        <p:spPr>
          <a:xfrm>
            <a:off x="13944600" y="4533900"/>
            <a:ext cx="274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002060"/>
                </a:solidFill>
              </a:rPr>
              <a:t>3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6C51140-506F-B2AC-A74D-8CB0EE6DA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6286500"/>
            <a:ext cx="13831186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461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1" grpId="0"/>
      <p:bldP spid="12" grpId="0"/>
      <p:bldP spid="13" grpId="0"/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7547" y="6548002"/>
            <a:ext cx="20398401" cy="4253348"/>
            <a:chOff x="0" y="0"/>
            <a:chExt cx="5372418" cy="11202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2418" cy="1120223"/>
            </a:xfrm>
            <a:custGeom>
              <a:avLst/>
              <a:gdLst/>
              <a:ahLst/>
              <a:cxnLst/>
              <a:rect l="l" t="t" r="r" b="b"/>
              <a:pathLst>
                <a:path w="5372418" h="1120223">
                  <a:moveTo>
                    <a:pt x="0" y="0"/>
                  </a:moveTo>
                  <a:lnTo>
                    <a:pt x="5372418" y="0"/>
                  </a:lnTo>
                  <a:lnTo>
                    <a:pt x="5372418" y="1120223"/>
                  </a:lnTo>
                  <a:lnTo>
                    <a:pt x="0" y="1120223"/>
                  </a:lnTo>
                  <a:close/>
                </a:path>
              </a:pathLst>
            </a:custGeom>
            <a:solidFill>
              <a:srgbClr val="F9DA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372418" cy="11583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396456" y="4809538"/>
            <a:ext cx="2063800" cy="2627523"/>
          </a:xfrm>
          <a:custGeom>
            <a:avLst/>
            <a:gdLst/>
            <a:ahLst/>
            <a:cxnLst/>
            <a:rect l="l" t="t" r="r" b="b"/>
            <a:pathLst>
              <a:path w="2063800" h="2627523">
                <a:moveTo>
                  <a:pt x="0" y="0"/>
                </a:moveTo>
                <a:lnTo>
                  <a:pt x="2063800" y="0"/>
                </a:lnTo>
                <a:lnTo>
                  <a:pt x="2063800" y="2627523"/>
                </a:lnTo>
                <a:lnTo>
                  <a:pt x="0" y="26275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962400" y="723900"/>
            <a:ext cx="10624199" cy="5514547"/>
          </a:xfrm>
          <a:custGeom>
            <a:avLst/>
            <a:gdLst/>
            <a:ahLst/>
            <a:cxnLst/>
            <a:rect l="l" t="t" r="r" b="b"/>
            <a:pathLst>
              <a:path w="6770092" h="5514547">
                <a:moveTo>
                  <a:pt x="0" y="0"/>
                </a:moveTo>
                <a:lnTo>
                  <a:pt x="6770092" y="0"/>
                </a:lnTo>
                <a:lnTo>
                  <a:pt x="6770092" y="5514547"/>
                </a:lnTo>
                <a:lnTo>
                  <a:pt x="0" y="55145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593298" y="3462454"/>
            <a:ext cx="6443801" cy="8560605"/>
          </a:xfrm>
          <a:custGeom>
            <a:avLst/>
            <a:gdLst/>
            <a:ahLst/>
            <a:cxnLst/>
            <a:rect l="l" t="t" r="r" b="b"/>
            <a:pathLst>
              <a:path w="6443801" h="8560605">
                <a:moveTo>
                  <a:pt x="0" y="0"/>
                </a:moveTo>
                <a:lnTo>
                  <a:pt x="6443801" y="0"/>
                </a:lnTo>
                <a:lnTo>
                  <a:pt x="6443801" y="8560606"/>
                </a:lnTo>
                <a:lnTo>
                  <a:pt x="0" y="85606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552769" y="787113"/>
            <a:ext cx="2115932" cy="2127536"/>
          </a:xfrm>
          <a:custGeom>
            <a:avLst/>
            <a:gdLst/>
            <a:ahLst/>
            <a:cxnLst/>
            <a:rect l="l" t="t" r="r" b="b"/>
            <a:pathLst>
              <a:path w="2115932" h="2127536">
                <a:moveTo>
                  <a:pt x="0" y="0"/>
                </a:moveTo>
                <a:lnTo>
                  <a:pt x="2115931" y="0"/>
                </a:lnTo>
                <a:lnTo>
                  <a:pt x="2115931" y="2127536"/>
                </a:lnTo>
                <a:lnTo>
                  <a:pt x="0" y="21275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0" y="7437061"/>
            <a:ext cx="4191000" cy="4114800"/>
          </a:xfrm>
          <a:custGeom>
            <a:avLst/>
            <a:gdLst/>
            <a:ahLst/>
            <a:cxnLst/>
            <a:rect l="l" t="t" r="r" b="b"/>
            <a:pathLst>
              <a:path w="4191000" h="4114800">
                <a:moveTo>
                  <a:pt x="0" y="0"/>
                </a:moveTo>
                <a:lnTo>
                  <a:pt x="4191000" y="0"/>
                </a:lnTo>
                <a:lnTo>
                  <a:pt x="4191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7786573D-BD7C-DA2D-6504-63BBA151E7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181100"/>
            <a:ext cx="8315665" cy="642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016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426E18F5-6725-6CA4-B12F-AB8BCEC98E2D}"/>
              </a:ext>
            </a:extLst>
          </p:cNvPr>
          <p:cNvSpPr/>
          <p:nvPr/>
        </p:nvSpPr>
        <p:spPr>
          <a:xfrm>
            <a:off x="457201" y="495300"/>
            <a:ext cx="17297400" cy="9372599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oogle Shape;973;p38">
            <a:extLst>
              <a:ext uri="{FF2B5EF4-FFF2-40B4-BE49-F238E27FC236}">
                <a16:creationId xmlns:a16="http://schemas.microsoft.com/office/drawing/2014/main" id="{BD64FB8D-6A91-699A-9E8A-3863DC4DC788}"/>
              </a:ext>
            </a:extLst>
          </p:cNvPr>
          <p:cNvGrpSpPr/>
          <p:nvPr/>
        </p:nvGrpSpPr>
        <p:grpSpPr>
          <a:xfrm>
            <a:off x="291080" y="165235"/>
            <a:ext cx="653973" cy="853247"/>
            <a:chOff x="2124625" y="3528850"/>
            <a:chExt cx="827500" cy="1079650"/>
          </a:xfrm>
        </p:grpSpPr>
        <p:sp>
          <p:nvSpPr>
            <p:cNvPr id="12" name="Google Shape;974;p38">
              <a:extLst>
                <a:ext uri="{FF2B5EF4-FFF2-40B4-BE49-F238E27FC236}">
                  <a16:creationId xmlns:a16="http://schemas.microsoft.com/office/drawing/2014/main" id="{65BF5C3E-6573-70AE-8741-8E9560A03D9C}"/>
                </a:ext>
              </a:extLst>
            </p:cNvPr>
            <p:cNvSpPr/>
            <p:nvPr/>
          </p:nvSpPr>
          <p:spPr>
            <a:xfrm>
              <a:off x="2124625" y="3528850"/>
              <a:ext cx="827500" cy="1079650"/>
            </a:xfrm>
            <a:custGeom>
              <a:avLst/>
              <a:gdLst/>
              <a:ahLst/>
              <a:cxnLst/>
              <a:rect l="l" t="t" r="r" b="b"/>
              <a:pathLst>
                <a:path w="33100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100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Google Shape;975;p38">
              <a:extLst>
                <a:ext uri="{FF2B5EF4-FFF2-40B4-BE49-F238E27FC236}">
                  <a16:creationId xmlns:a16="http://schemas.microsoft.com/office/drawing/2014/main" id="{E794E1CF-7EED-6376-CE74-DE97421BE513}"/>
                </a:ext>
              </a:extLst>
            </p:cNvPr>
            <p:cNvSpPr/>
            <p:nvPr/>
          </p:nvSpPr>
          <p:spPr>
            <a:xfrm>
              <a:off x="2232075" y="3788600"/>
              <a:ext cx="678400" cy="632625"/>
            </a:xfrm>
            <a:custGeom>
              <a:avLst/>
              <a:gdLst/>
              <a:ahLst/>
              <a:cxnLst/>
              <a:rect l="l" t="t" r="r" b="b"/>
              <a:pathLst>
                <a:path w="27136" h="25305" extrusionOk="0">
                  <a:moveTo>
                    <a:pt x="7350" y="0"/>
                  </a:moveTo>
                  <a:cubicBezTo>
                    <a:pt x="5539" y="0"/>
                    <a:pt x="4018" y="834"/>
                    <a:pt x="2829" y="2957"/>
                  </a:cubicBezTo>
                  <a:cubicBezTo>
                    <a:pt x="430" y="7231"/>
                    <a:pt x="4054" y="10071"/>
                    <a:pt x="8625" y="12657"/>
                  </a:cubicBezTo>
                  <a:cubicBezTo>
                    <a:pt x="3410" y="15128"/>
                    <a:pt x="0" y="17581"/>
                    <a:pt x="2113" y="22272"/>
                  </a:cubicBezTo>
                  <a:cubicBezTo>
                    <a:pt x="3111" y="24488"/>
                    <a:pt x="4705" y="25304"/>
                    <a:pt x="6641" y="25304"/>
                  </a:cubicBezTo>
                  <a:cubicBezTo>
                    <a:pt x="10090" y="25304"/>
                    <a:pt x="14628" y="22714"/>
                    <a:pt x="18832" y="20823"/>
                  </a:cubicBezTo>
                  <a:cubicBezTo>
                    <a:pt x="22116" y="19341"/>
                    <a:pt x="27135" y="17557"/>
                    <a:pt x="27004" y="13116"/>
                  </a:cubicBezTo>
                  <a:cubicBezTo>
                    <a:pt x="26986" y="12435"/>
                    <a:pt x="26807" y="11726"/>
                    <a:pt x="26438" y="11003"/>
                  </a:cubicBezTo>
                  <a:cubicBezTo>
                    <a:pt x="25106" y="8388"/>
                    <a:pt x="21967" y="6705"/>
                    <a:pt x="19526" y="5338"/>
                  </a:cubicBezTo>
                  <a:cubicBezTo>
                    <a:pt x="14704" y="2634"/>
                    <a:pt x="10568" y="0"/>
                    <a:pt x="7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Google Shape;976;p38">
              <a:extLst>
                <a:ext uri="{FF2B5EF4-FFF2-40B4-BE49-F238E27FC236}">
                  <a16:creationId xmlns:a16="http://schemas.microsoft.com/office/drawing/2014/main" id="{97A648ED-4A12-EE36-FDB6-696F9FE9FB11}"/>
                </a:ext>
              </a:extLst>
            </p:cNvPr>
            <p:cNvSpPr/>
            <p:nvPr/>
          </p:nvSpPr>
          <p:spPr>
            <a:xfrm>
              <a:off x="2160900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7940" y="942"/>
                  </a:moveTo>
                  <a:cubicBezTo>
                    <a:pt x="10613" y="942"/>
                    <a:pt x="14087" y="2919"/>
                    <a:pt x="18026" y="5162"/>
                  </a:cubicBezTo>
                  <a:cubicBezTo>
                    <a:pt x="18635" y="5509"/>
                    <a:pt x="19257" y="5861"/>
                    <a:pt x="19889" y="6220"/>
                  </a:cubicBezTo>
                  <a:lnTo>
                    <a:pt x="20169" y="6374"/>
                  </a:lnTo>
                  <a:cubicBezTo>
                    <a:pt x="22497" y="7675"/>
                    <a:pt x="25393" y="9300"/>
                    <a:pt x="26610" y="11686"/>
                  </a:cubicBezTo>
                  <a:cubicBezTo>
                    <a:pt x="26933" y="12314"/>
                    <a:pt x="27106" y="12958"/>
                    <a:pt x="27123" y="13603"/>
                  </a:cubicBezTo>
                  <a:cubicBezTo>
                    <a:pt x="27236" y="17345"/>
                    <a:pt x="23280" y="19082"/>
                    <a:pt x="20098" y="20473"/>
                  </a:cubicBezTo>
                  <a:cubicBezTo>
                    <a:pt x="19800" y="20604"/>
                    <a:pt x="19513" y="20736"/>
                    <a:pt x="19233" y="20862"/>
                  </a:cubicBezTo>
                  <a:cubicBezTo>
                    <a:pt x="18362" y="21256"/>
                    <a:pt x="17459" y="21685"/>
                    <a:pt x="16588" y="22097"/>
                  </a:cubicBezTo>
                  <a:cubicBezTo>
                    <a:pt x="13269" y="23678"/>
                    <a:pt x="9863" y="25303"/>
                    <a:pt x="7230" y="25303"/>
                  </a:cubicBezTo>
                  <a:cubicBezTo>
                    <a:pt x="6633" y="25303"/>
                    <a:pt x="6076" y="25220"/>
                    <a:pt x="5569" y="25033"/>
                  </a:cubicBezTo>
                  <a:cubicBezTo>
                    <a:pt x="4507" y="24645"/>
                    <a:pt x="3714" y="23834"/>
                    <a:pt x="3134" y="22551"/>
                  </a:cubicBezTo>
                  <a:cubicBezTo>
                    <a:pt x="1265" y="18396"/>
                    <a:pt x="4023" y="16104"/>
                    <a:pt x="9420" y="13549"/>
                  </a:cubicBezTo>
                  <a:cubicBezTo>
                    <a:pt x="9574" y="13477"/>
                    <a:pt x="9682" y="13316"/>
                    <a:pt x="9687" y="13143"/>
                  </a:cubicBezTo>
                  <a:cubicBezTo>
                    <a:pt x="9695" y="12964"/>
                    <a:pt x="9599" y="12804"/>
                    <a:pt x="9450" y="12713"/>
                  </a:cubicBezTo>
                  <a:cubicBezTo>
                    <a:pt x="4573" y="9961"/>
                    <a:pt x="1750" y="7366"/>
                    <a:pt x="3827" y="3652"/>
                  </a:cubicBezTo>
                  <a:cubicBezTo>
                    <a:pt x="4615" y="2256"/>
                    <a:pt x="5557" y="1421"/>
                    <a:pt x="6722" y="1098"/>
                  </a:cubicBezTo>
                  <a:cubicBezTo>
                    <a:pt x="7103" y="991"/>
                    <a:pt x="7510" y="942"/>
                    <a:pt x="7940" y="942"/>
                  </a:cubicBezTo>
                  <a:close/>
                  <a:moveTo>
                    <a:pt x="7928" y="0"/>
                  </a:moveTo>
                  <a:cubicBezTo>
                    <a:pt x="7423" y="0"/>
                    <a:pt x="6937" y="61"/>
                    <a:pt x="6471" y="190"/>
                  </a:cubicBezTo>
                  <a:cubicBezTo>
                    <a:pt x="5056" y="584"/>
                    <a:pt x="3921" y="1570"/>
                    <a:pt x="3009" y="3193"/>
                  </a:cubicBezTo>
                  <a:cubicBezTo>
                    <a:pt x="549" y="7581"/>
                    <a:pt x="3916" y="10559"/>
                    <a:pt x="8208" y="13090"/>
                  </a:cubicBezTo>
                  <a:cubicBezTo>
                    <a:pt x="3803" y="15250"/>
                    <a:pt x="1" y="17882"/>
                    <a:pt x="2274" y="22932"/>
                  </a:cubicBezTo>
                  <a:cubicBezTo>
                    <a:pt x="2954" y="24436"/>
                    <a:pt x="3952" y="25446"/>
                    <a:pt x="5241" y="25917"/>
                  </a:cubicBezTo>
                  <a:cubicBezTo>
                    <a:pt x="5855" y="26143"/>
                    <a:pt x="6519" y="26239"/>
                    <a:pt x="7216" y="26239"/>
                  </a:cubicBezTo>
                  <a:cubicBezTo>
                    <a:pt x="10081" y="26239"/>
                    <a:pt x="13585" y="24573"/>
                    <a:pt x="16994" y="22945"/>
                  </a:cubicBezTo>
                  <a:cubicBezTo>
                    <a:pt x="17860" y="22532"/>
                    <a:pt x="18756" y="22108"/>
                    <a:pt x="19621" y="21714"/>
                  </a:cubicBezTo>
                  <a:cubicBezTo>
                    <a:pt x="19894" y="21595"/>
                    <a:pt x="20181" y="21463"/>
                    <a:pt x="20480" y="21339"/>
                  </a:cubicBezTo>
                  <a:cubicBezTo>
                    <a:pt x="23734" y="19906"/>
                    <a:pt x="28198" y="17954"/>
                    <a:pt x="28067" y="13573"/>
                  </a:cubicBezTo>
                  <a:cubicBezTo>
                    <a:pt x="28043" y="12791"/>
                    <a:pt x="27834" y="12016"/>
                    <a:pt x="27445" y="11256"/>
                  </a:cubicBezTo>
                  <a:cubicBezTo>
                    <a:pt x="26097" y="8619"/>
                    <a:pt x="23065" y="6917"/>
                    <a:pt x="20629" y="5551"/>
                  </a:cubicBezTo>
                  <a:lnTo>
                    <a:pt x="20349" y="5396"/>
                  </a:lnTo>
                  <a:cubicBezTo>
                    <a:pt x="19715" y="5043"/>
                    <a:pt x="19101" y="4691"/>
                    <a:pt x="18492" y="4344"/>
                  </a:cubicBezTo>
                  <a:cubicBezTo>
                    <a:pt x="14443" y="2038"/>
                    <a:pt x="10863" y="0"/>
                    <a:pt x="7928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522C674-4442-B0B7-D327-E4FE6D82CEF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31CA703-FF9D-0DEE-835A-9CA1B9273F1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FE59195-F9EB-0185-31CB-4D88D71B0D6E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1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D91D4CD-170B-3F06-E86A-421221098478}"/>
              </a:ext>
            </a:extLst>
          </p:cNvPr>
          <p:cNvSpPr txBox="1"/>
          <p:nvPr/>
        </p:nvSpPr>
        <p:spPr>
          <a:xfrm>
            <a:off x="2362200" y="800100"/>
            <a:ext cx="15087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4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hình vẽ, chỉ ra phân số thập phân và số thập phân tương ứng (theo mẫu)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08BC3C1-B4C5-078F-8ED4-C6154DBA6E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999" y="3162300"/>
            <a:ext cx="7369791" cy="41148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71795D8-9ADE-0D5C-33A7-D6484B1427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1600" y="3162300"/>
            <a:ext cx="7264629" cy="40386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B236F60-C882-2BB4-3DEB-085046D772A6}"/>
                  </a:ext>
                </a:extLst>
              </p:cNvPr>
              <p:cNvSpPr txBox="1"/>
              <p:nvPr/>
            </p:nvSpPr>
            <p:spPr>
              <a:xfrm>
                <a:off x="10820400" y="4610100"/>
                <a:ext cx="4876800" cy="11443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36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36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36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</m:oMath>
                  </m:oMathPara>
                </a14:m>
                <a:endPara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B236F60-C882-2BB4-3DEB-085046D772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20400" y="4610100"/>
                <a:ext cx="4876800" cy="114435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04B2070-61F7-2BB2-D1AC-79BD659E398F}"/>
                  </a:ext>
                </a:extLst>
              </p:cNvPr>
              <p:cNvSpPr txBox="1"/>
              <p:nvPr/>
            </p:nvSpPr>
            <p:spPr>
              <a:xfrm>
                <a:off x="11049000" y="7048500"/>
                <a:ext cx="4876800" cy="113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36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36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36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</m:oMath>
                  </m:oMathPara>
                </a14:m>
                <a:endPara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04B2070-61F7-2BB2-D1AC-79BD659E39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49000" y="7048500"/>
                <a:ext cx="4876800" cy="113306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59794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426E18F5-6725-6CA4-B12F-AB8BCEC98E2D}"/>
              </a:ext>
            </a:extLst>
          </p:cNvPr>
          <p:cNvSpPr/>
          <p:nvPr/>
        </p:nvSpPr>
        <p:spPr>
          <a:xfrm>
            <a:off x="457201" y="495300"/>
            <a:ext cx="17297400" cy="9372599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oogle Shape;973;p38">
            <a:extLst>
              <a:ext uri="{FF2B5EF4-FFF2-40B4-BE49-F238E27FC236}">
                <a16:creationId xmlns:a16="http://schemas.microsoft.com/office/drawing/2014/main" id="{BD64FB8D-6A91-699A-9E8A-3863DC4DC788}"/>
              </a:ext>
            </a:extLst>
          </p:cNvPr>
          <p:cNvGrpSpPr/>
          <p:nvPr/>
        </p:nvGrpSpPr>
        <p:grpSpPr>
          <a:xfrm>
            <a:off x="291080" y="165235"/>
            <a:ext cx="653973" cy="853247"/>
            <a:chOff x="2124625" y="3528850"/>
            <a:chExt cx="827500" cy="1079650"/>
          </a:xfrm>
        </p:grpSpPr>
        <p:sp>
          <p:nvSpPr>
            <p:cNvPr id="12" name="Google Shape;974;p38">
              <a:extLst>
                <a:ext uri="{FF2B5EF4-FFF2-40B4-BE49-F238E27FC236}">
                  <a16:creationId xmlns:a16="http://schemas.microsoft.com/office/drawing/2014/main" id="{65BF5C3E-6573-70AE-8741-8E9560A03D9C}"/>
                </a:ext>
              </a:extLst>
            </p:cNvPr>
            <p:cNvSpPr/>
            <p:nvPr/>
          </p:nvSpPr>
          <p:spPr>
            <a:xfrm>
              <a:off x="2124625" y="3528850"/>
              <a:ext cx="827500" cy="1079650"/>
            </a:xfrm>
            <a:custGeom>
              <a:avLst/>
              <a:gdLst/>
              <a:ahLst/>
              <a:cxnLst/>
              <a:rect l="l" t="t" r="r" b="b"/>
              <a:pathLst>
                <a:path w="33100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100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Google Shape;975;p38">
              <a:extLst>
                <a:ext uri="{FF2B5EF4-FFF2-40B4-BE49-F238E27FC236}">
                  <a16:creationId xmlns:a16="http://schemas.microsoft.com/office/drawing/2014/main" id="{E794E1CF-7EED-6376-CE74-DE97421BE513}"/>
                </a:ext>
              </a:extLst>
            </p:cNvPr>
            <p:cNvSpPr/>
            <p:nvPr/>
          </p:nvSpPr>
          <p:spPr>
            <a:xfrm>
              <a:off x="2232075" y="3788600"/>
              <a:ext cx="678400" cy="632625"/>
            </a:xfrm>
            <a:custGeom>
              <a:avLst/>
              <a:gdLst/>
              <a:ahLst/>
              <a:cxnLst/>
              <a:rect l="l" t="t" r="r" b="b"/>
              <a:pathLst>
                <a:path w="27136" h="25305" extrusionOk="0">
                  <a:moveTo>
                    <a:pt x="7350" y="0"/>
                  </a:moveTo>
                  <a:cubicBezTo>
                    <a:pt x="5539" y="0"/>
                    <a:pt x="4018" y="834"/>
                    <a:pt x="2829" y="2957"/>
                  </a:cubicBezTo>
                  <a:cubicBezTo>
                    <a:pt x="430" y="7231"/>
                    <a:pt x="4054" y="10071"/>
                    <a:pt x="8625" y="12657"/>
                  </a:cubicBezTo>
                  <a:cubicBezTo>
                    <a:pt x="3410" y="15128"/>
                    <a:pt x="0" y="17581"/>
                    <a:pt x="2113" y="22272"/>
                  </a:cubicBezTo>
                  <a:cubicBezTo>
                    <a:pt x="3111" y="24488"/>
                    <a:pt x="4705" y="25304"/>
                    <a:pt x="6641" y="25304"/>
                  </a:cubicBezTo>
                  <a:cubicBezTo>
                    <a:pt x="10090" y="25304"/>
                    <a:pt x="14628" y="22714"/>
                    <a:pt x="18832" y="20823"/>
                  </a:cubicBezTo>
                  <a:cubicBezTo>
                    <a:pt x="22116" y="19341"/>
                    <a:pt x="27135" y="17557"/>
                    <a:pt x="27004" y="13116"/>
                  </a:cubicBezTo>
                  <a:cubicBezTo>
                    <a:pt x="26986" y="12435"/>
                    <a:pt x="26807" y="11726"/>
                    <a:pt x="26438" y="11003"/>
                  </a:cubicBezTo>
                  <a:cubicBezTo>
                    <a:pt x="25106" y="8388"/>
                    <a:pt x="21967" y="6705"/>
                    <a:pt x="19526" y="5338"/>
                  </a:cubicBezTo>
                  <a:cubicBezTo>
                    <a:pt x="14704" y="2634"/>
                    <a:pt x="10568" y="0"/>
                    <a:pt x="7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Google Shape;976;p38">
              <a:extLst>
                <a:ext uri="{FF2B5EF4-FFF2-40B4-BE49-F238E27FC236}">
                  <a16:creationId xmlns:a16="http://schemas.microsoft.com/office/drawing/2014/main" id="{97A648ED-4A12-EE36-FDB6-696F9FE9FB11}"/>
                </a:ext>
              </a:extLst>
            </p:cNvPr>
            <p:cNvSpPr/>
            <p:nvPr/>
          </p:nvSpPr>
          <p:spPr>
            <a:xfrm>
              <a:off x="2160900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7940" y="942"/>
                  </a:moveTo>
                  <a:cubicBezTo>
                    <a:pt x="10613" y="942"/>
                    <a:pt x="14087" y="2919"/>
                    <a:pt x="18026" y="5162"/>
                  </a:cubicBezTo>
                  <a:cubicBezTo>
                    <a:pt x="18635" y="5509"/>
                    <a:pt x="19257" y="5861"/>
                    <a:pt x="19889" y="6220"/>
                  </a:cubicBezTo>
                  <a:lnTo>
                    <a:pt x="20169" y="6374"/>
                  </a:lnTo>
                  <a:cubicBezTo>
                    <a:pt x="22497" y="7675"/>
                    <a:pt x="25393" y="9300"/>
                    <a:pt x="26610" y="11686"/>
                  </a:cubicBezTo>
                  <a:cubicBezTo>
                    <a:pt x="26933" y="12314"/>
                    <a:pt x="27106" y="12958"/>
                    <a:pt x="27123" y="13603"/>
                  </a:cubicBezTo>
                  <a:cubicBezTo>
                    <a:pt x="27236" y="17345"/>
                    <a:pt x="23280" y="19082"/>
                    <a:pt x="20098" y="20473"/>
                  </a:cubicBezTo>
                  <a:cubicBezTo>
                    <a:pt x="19800" y="20604"/>
                    <a:pt x="19513" y="20736"/>
                    <a:pt x="19233" y="20862"/>
                  </a:cubicBezTo>
                  <a:cubicBezTo>
                    <a:pt x="18362" y="21256"/>
                    <a:pt x="17459" y="21685"/>
                    <a:pt x="16588" y="22097"/>
                  </a:cubicBezTo>
                  <a:cubicBezTo>
                    <a:pt x="13269" y="23678"/>
                    <a:pt x="9863" y="25303"/>
                    <a:pt x="7230" y="25303"/>
                  </a:cubicBezTo>
                  <a:cubicBezTo>
                    <a:pt x="6633" y="25303"/>
                    <a:pt x="6076" y="25220"/>
                    <a:pt x="5569" y="25033"/>
                  </a:cubicBezTo>
                  <a:cubicBezTo>
                    <a:pt x="4507" y="24645"/>
                    <a:pt x="3714" y="23834"/>
                    <a:pt x="3134" y="22551"/>
                  </a:cubicBezTo>
                  <a:cubicBezTo>
                    <a:pt x="1265" y="18396"/>
                    <a:pt x="4023" y="16104"/>
                    <a:pt x="9420" y="13549"/>
                  </a:cubicBezTo>
                  <a:cubicBezTo>
                    <a:pt x="9574" y="13477"/>
                    <a:pt x="9682" y="13316"/>
                    <a:pt x="9687" y="13143"/>
                  </a:cubicBezTo>
                  <a:cubicBezTo>
                    <a:pt x="9695" y="12964"/>
                    <a:pt x="9599" y="12804"/>
                    <a:pt x="9450" y="12713"/>
                  </a:cubicBezTo>
                  <a:cubicBezTo>
                    <a:pt x="4573" y="9961"/>
                    <a:pt x="1750" y="7366"/>
                    <a:pt x="3827" y="3652"/>
                  </a:cubicBezTo>
                  <a:cubicBezTo>
                    <a:pt x="4615" y="2256"/>
                    <a:pt x="5557" y="1421"/>
                    <a:pt x="6722" y="1098"/>
                  </a:cubicBezTo>
                  <a:cubicBezTo>
                    <a:pt x="7103" y="991"/>
                    <a:pt x="7510" y="942"/>
                    <a:pt x="7940" y="942"/>
                  </a:cubicBezTo>
                  <a:close/>
                  <a:moveTo>
                    <a:pt x="7928" y="0"/>
                  </a:moveTo>
                  <a:cubicBezTo>
                    <a:pt x="7423" y="0"/>
                    <a:pt x="6937" y="61"/>
                    <a:pt x="6471" y="190"/>
                  </a:cubicBezTo>
                  <a:cubicBezTo>
                    <a:pt x="5056" y="584"/>
                    <a:pt x="3921" y="1570"/>
                    <a:pt x="3009" y="3193"/>
                  </a:cubicBezTo>
                  <a:cubicBezTo>
                    <a:pt x="549" y="7581"/>
                    <a:pt x="3916" y="10559"/>
                    <a:pt x="8208" y="13090"/>
                  </a:cubicBezTo>
                  <a:cubicBezTo>
                    <a:pt x="3803" y="15250"/>
                    <a:pt x="1" y="17882"/>
                    <a:pt x="2274" y="22932"/>
                  </a:cubicBezTo>
                  <a:cubicBezTo>
                    <a:pt x="2954" y="24436"/>
                    <a:pt x="3952" y="25446"/>
                    <a:pt x="5241" y="25917"/>
                  </a:cubicBezTo>
                  <a:cubicBezTo>
                    <a:pt x="5855" y="26143"/>
                    <a:pt x="6519" y="26239"/>
                    <a:pt x="7216" y="26239"/>
                  </a:cubicBezTo>
                  <a:cubicBezTo>
                    <a:pt x="10081" y="26239"/>
                    <a:pt x="13585" y="24573"/>
                    <a:pt x="16994" y="22945"/>
                  </a:cubicBezTo>
                  <a:cubicBezTo>
                    <a:pt x="17860" y="22532"/>
                    <a:pt x="18756" y="22108"/>
                    <a:pt x="19621" y="21714"/>
                  </a:cubicBezTo>
                  <a:cubicBezTo>
                    <a:pt x="19894" y="21595"/>
                    <a:pt x="20181" y="21463"/>
                    <a:pt x="20480" y="21339"/>
                  </a:cubicBezTo>
                  <a:cubicBezTo>
                    <a:pt x="23734" y="19906"/>
                    <a:pt x="28198" y="17954"/>
                    <a:pt x="28067" y="13573"/>
                  </a:cubicBezTo>
                  <a:cubicBezTo>
                    <a:pt x="28043" y="12791"/>
                    <a:pt x="27834" y="12016"/>
                    <a:pt x="27445" y="11256"/>
                  </a:cubicBezTo>
                  <a:cubicBezTo>
                    <a:pt x="26097" y="8619"/>
                    <a:pt x="23065" y="6917"/>
                    <a:pt x="20629" y="5551"/>
                  </a:cubicBezTo>
                  <a:lnTo>
                    <a:pt x="20349" y="5396"/>
                  </a:lnTo>
                  <a:cubicBezTo>
                    <a:pt x="19715" y="5043"/>
                    <a:pt x="19101" y="4691"/>
                    <a:pt x="18492" y="4344"/>
                  </a:cubicBezTo>
                  <a:cubicBezTo>
                    <a:pt x="14443" y="2038"/>
                    <a:pt x="10863" y="0"/>
                    <a:pt x="7928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oogle Shape;977;p38">
            <a:extLst>
              <a:ext uri="{FF2B5EF4-FFF2-40B4-BE49-F238E27FC236}">
                <a16:creationId xmlns:a16="http://schemas.microsoft.com/office/drawing/2014/main" id="{07D33613-67CD-8AC2-54C6-848EF09D4EE3}"/>
              </a:ext>
            </a:extLst>
          </p:cNvPr>
          <p:cNvGrpSpPr/>
          <p:nvPr/>
        </p:nvGrpSpPr>
        <p:grpSpPr>
          <a:xfrm>
            <a:off x="17221200" y="8953500"/>
            <a:ext cx="789052" cy="1079500"/>
            <a:chOff x="7225875" y="658100"/>
            <a:chExt cx="854050" cy="1121550"/>
          </a:xfrm>
        </p:grpSpPr>
        <p:sp>
          <p:nvSpPr>
            <p:cNvPr id="18" name="Google Shape;978;p38">
              <a:extLst>
                <a:ext uri="{FF2B5EF4-FFF2-40B4-BE49-F238E27FC236}">
                  <a16:creationId xmlns:a16="http://schemas.microsoft.com/office/drawing/2014/main" id="{6F2AD64B-38C7-8B00-C2EB-46680F210192}"/>
                </a:ext>
              </a:extLst>
            </p:cNvPr>
            <p:cNvSpPr/>
            <p:nvPr/>
          </p:nvSpPr>
          <p:spPr>
            <a:xfrm>
              <a:off x="7225875" y="65810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7698" y="0"/>
                  </a:moveTo>
                  <a:cubicBezTo>
                    <a:pt x="0" y="0"/>
                    <a:pt x="2304" y="9670"/>
                    <a:pt x="2304" y="21596"/>
                  </a:cubicBezTo>
                  <a:cubicBezTo>
                    <a:pt x="2304" y="33516"/>
                    <a:pt x="2304" y="43186"/>
                    <a:pt x="17698" y="43186"/>
                  </a:cubicBezTo>
                  <a:cubicBezTo>
                    <a:pt x="33092" y="43186"/>
                    <a:pt x="33092" y="33516"/>
                    <a:pt x="33092" y="21596"/>
                  </a:cubicBezTo>
                  <a:cubicBezTo>
                    <a:pt x="33092" y="9670"/>
                    <a:pt x="33092" y="0"/>
                    <a:pt x="176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Google Shape;979;p38">
              <a:extLst>
                <a:ext uri="{FF2B5EF4-FFF2-40B4-BE49-F238E27FC236}">
                  <a16:creationId xmlns:a16="http://schemas.microsoft.com/office/drawing/2014/main" id="{0E29C5E5-80D5-829E-07F6-FA30AA31A55D}"/>
                </a:ext>
              </a:extLst>
            </p:cNvPr>
            <p:cNvSpPr/>
            <p:nvPr/>
          </p:nvSpPr>
          <p:spPr>
            <a:xfrm>
              <a:off x="7369275" y="742600"/>
              <a:ext cx="710650" cy="1037050"/>
            </a:xfrm>
            <a:custGeom>
              <a:avLst/>
              <a:gdLst/>
              <a:ahLst/>
              <a:cxnLst/>
              <a:rect l="l" t="t" r="r" b="b"/>
              <a:pathLst>
                <a:path w="28426" h="41482" extrusionOk="0">
                  <a:moveTo>
                    <a:pt x="14209" y="23120"/>
                  </a:moveTo>
                  <a:cubicBezTo>
                    <a:pt x="14929" y="23120"/>
                    <a:pt x="15654" y="23395"/>
                    <a:pt x="16171" y="23897"/>
                  </a:cubicBezTo>
                  <a:cubicBezTo>
                    <a:pt x="16995" y="24698"/>
                    <a:pt x="17268" y="25987"/>
                    <a:pt x="16887" y="27068"/>
                  </a:cubicBezTo>
                  <a:cubicBezTo>
                    <a:pt x="16508" y="28145"/>
                    <a:pt x="15453" y="28984"/>
                    <a:pt x="14321" y="28984"/>
                  </a:cubicBezTo>
                  <a:cubicBezTo>
                    <a:pt x="14293" y="28984"/>
                    <a:pt x="14265" y="28984"/>
                    <a:pt x="14237" y="28983"/>
                  </a:cubicBezTo>
                  <a:cubicBezTo>
                    <a:pt x="11425" y="28870"/>
                    <a:pt x="10518" y="24698"/>
                    <a:pt x="13001" y="23409"/>
                  </a:cubicBezTo>
                  <a:cubicBezTo>
                    <a:pt x="13374" y="23213"/>
                    <a:pt x="13790" y="23120"/>
                    <a:pt x="14209" y="23120"/>
                  </a:cubicBezTo>
                  <a:close/>
                  <a:moveTo>
                    <a:pt x="14920" y="0"/>
                  </a:moveTo>
                  <a:cubicBezTo>
                    <a:pt x="14097" y="0"/>
                    <a:pt x="13273" y="76"/>
                    <a:pt x="12464" y="232"/>
                  </a:cubicBezTo>
                  <a:cubicBezTo>
                    <a:pt x="10017" y="703"/>
                    <a:pt x="7725" y="1891"/>
                    <a:pt x="5898" y="3579"/>
                  </a:cubicBezTo>
                  <a:cubicBezTo>
                    <a:pt x="794" y="8318"/>
                    <a:pt x="0" y="16598"/>
                    <a:pt x="485" y="23181"/>
                  </a:cubicBezTo>
                  <a:cubicBezTo>
                    <a:pt x="920" y="29103"/>
                    <a:pt x="2741" y="36558"/>
                    <a:pt x="8177" y="39895"/>
                  </a:cubicBezTo>
                  <a:cubicBezTo>
                    <a:pt x="10412" y="41262"/>
                    <a:pt x="12717" y="41481"/>
                    <a:pt x="13951" y="41481"/>
                  </a:cubicBezTo>
                  <a:cubicBezTo>
                    <a:pt x="14274" y="41481"/>
                    <a:pt x="14523" y="41467"/>
                    <a:pt x="14678" y="41453"/>
                  </a:cubicBezTo>
                  <a:cubicBezTo>
                    <a:pt x="21345" y="40873"/>
                    <a:pt x="26210" y="35830"/>
                    <a:pt x="27577" y="29448"/>
                  </a:cubicBezTo>
                  <a:cubicBezTo>
                    <a:pt x="28329" y="25927"/>
                    <a:pt x="28425" y="20007"/>
                    <a:pt x="24420" y="18329"/>
                  </a:cubicBezTo>
                  <a:cubicBezTo>
                    <a:pt x="22557" y="17553"/>
                    <a:pt x="20439" y="17988"/>
                    <a:pt x="18571" y="17230"/>
                  </a:cubicBezTo>
                  <a:cubicBezTo>
                    <a:pt x="17788" y="16914"/>
                    <a:pt x="17072" y="16359"/>
                    <a:pt x="16725" y="15596"/>
                  </a:cubicBezTo>
                  <a:cubicBezTo>
                    <a:pt x="16392" y="14849"/>
                    <a:pt x="16445" y="13960"/>
                    <a:pt x="16756" y="13208"/>
                  </a:cubicBezTo>
                  <a:cubicBezTo>
                    <a:pt x="17108" y="12354"/>
                    <a:pt x="17675" y="11799"/>
                    <a:pt x="18361" y="11393"/>
                  </a:cubicBezTo>
                  <a:cubicBezTo>
                    <a:pt x="20497" y="10128"/>
                    <a:pt x="23756" y="10354"/>
                    <a:pt x="25004" y="7943"/>
                  </a:cubicBezTo>
                  <a:cubicBezTo>
                    <a:pt x="25506" y="6976"/>
                    <a:pt x="25381" y="5770"/>
                    <a:pt x="24885" y="4803"/>
                  </a:cubicBezTo>
                  <a:cubicBezTo>
                    <a:pt x="24390" y="3836"/>
                    <a:pt x="23566" y="3078"/>
                    <a:pt x="22676" y="2445"/>
                  </a:cubicBezTo>
                  <a:cubicBezTo>
                    <a:pt x="20430" y="852"/>
                    <a:pt x="17674" y="0"/>
                    <a:pt x="149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Google Shape;980;p38">
              <a:extLst>
                <a:ext uri="{FF2B5EF4-FFF2-40B4-BE49-F238E27FC236}">
                  <a16:creationId xmlns:a16="http://schemas.microsoft.com/office/drawing/2014/main" id="{60FB3CBF-7F9F-CCBE-C39E-2FD78E5DF411}"/>
                </a:ext>
              </a:extLst>
            </p:cNvPr>
            <p:cNvSpPr/>
            <p:nvPr/>
          </p:nvSpPr>
          <p:spPr>
            <a:xfrm>
              <a:off x="7303775" y="674525"/>
              <a:ext cx="733175" cy="1060550"/>
            </a:xfrm>
            <a:custGeom>
              <a:avLst/>
              <a:gdLst/>
              <a:ahLst/>
              <a:cxnLst/>
              <a:rect l="l" t="t" r="r" b="b"/>
              <a:pathLst>
                <a:path w="29327" h="42422" extrusionOk="0">
                  <a:moveTo>
                    <a:pt x="14565" y="24060"/>
                  </a:moveTo>
                  <a:cubicBezTo>
                    <a:pt x="15161" y="24060"/>
                    <a:pt x="15776" y="24287"/>
                    <a:pt x="16212" y="24705"/>
                  </a:cubicBezTo>
                  <a:cubicBezTo>
                    <a:pt x="16886" y="25361"/>
                    <a:pt x="17131" y="26460"/>
                    <a:pt x="16808" y="27380"/>
                  </a:cubicBezTo>
                  <a:cubicBezTo>
                    <a:pt x="16480" y="28304"/>
                    <a:pt x="15579" y="28978"/>
                    <a:pt x="14684" y="28978"/>
                  </a:cubicBezTo>
                  <a:lnTo>
                    <a:pt x="14618" y="28978"/>
                  </a:lnTo>
                  <a:cubicBezTo>
                    <a:pt x="13334" y="28931"/>
                    <a:pt x="12654" y="27892"/>
                    <a:pt x="12458" y="27014"/>
                  </a:cubicBezTo>
                  <a:cubicBezTo>
                    <a:pt x="12260" y="26132"/>
                    <a:pt x="12433" y="24890"/>
                    <a:pt x="13579" y="24292"/>
                  </a:cubicBezTo>
                  <a:cubicBezTo>
                    <a:pt x="13877" y="24138"/>
                    <a:pt x="14218" y="24060"/>
                    <a:pt x="14565" y="24060"/>
                  </a:cubicBezTo>
                  <a:close/>
                  <a:moveTo>
                    <a:pt x="14570" y="23118"/>
                  </a:moveTo>
                  <a:cubicBezTo>
                    <a:pt x="14075" y="23118"/>
                    <a:pt x="13583" y="23229"/>
                    <a:pt x="13144" y="23457"/>
                  </a:cubicBezTo>
                  <a:cubicBezTo>
                    <a:pt x="11628" y="24245"/>
                    <a:pt x="11246" y="25917"/>
                    <a:pt x="11538" y="27223"/>
                  </a:cubicBezTo>
                  <a:cubicBezTo>
                    <a:pt x="11896" y="28799"/>
                    <a:pt x="13089" y="29862"/>
                    <a:pt x="14582" y="29915"/>
                  </a:cubicBezTo>
                  <a:cubicBezTo>
                    <a:pt x="14618" y="29922"/>
                    <a:pt x="14648" y="29922"/>
                    <a:pt x="14684" y="29922"/>
                  </a:cubicBezTo>
                  <a:cubicBezTo>
                    <a:pt x="15979" y="29922"/>
                    <a:pt x="17232" y="28997"/>
                    <a:pt x="17698" y="27689"/>
                  </a:cubicBezTo>
                  <a:cubicBezTo>
                    <a:pt x="18146" y="26418"/>
                    <a:pt x="17811" y="24944"/>
                    <a:pt x="16863" y="24030"/>
                  </a:cubicBezTo>
                  <a:cubicBezTo>
                    <a:pt x="16252" y="23434"/>
                    <a:pt x="15407" y="23118"/>
                    <a:pt x="14570" y="23118"/>
                  </a:cubicBezTo>
                  <a:close/>
                  <a:moveTo>
                    <a:pt x="15263" y="936"/>
                  </a:moveTo>
                  <a:cubicBezTo>
                    <a:pt x="17924" y="936"/>
                    <a:pt x="20610" y="1766"/>
                    <a:pt x="22766" y="3294"/>
                  </a:cubicBezTo>
                  <a:cubicBezTo>
                    <a:pt x="23762" y="4005"/>
                    <a:pt x="24437" y="4715"/>
                    <a:pt x="24831" y="5485"/>
                  </a:cubicBezTo>
                  <a:cubicBezTo>
                    <a:pt x="25296" y="6398"/>
                    <a:pt x="25345" y="7431"/>
                    <a:pt x="24951" y="8195"/>
                  </a:cubicBezTo>
                  <a:cubicBezTo>
                    <a:pt x="24246" y="9550"/>
                    <a:pt x="22766" y="9974"/>
                    <a:pt x="21202" y="10421"/>
                  </a:cubicBezTo>
                  <a:cubicBezTo>
                    <a:pt x="20271" y="10690"/>
                    <a:pt x="19310" y="10964"/>
                    <a:pt x="18486" y="11454"/>
                  </a:cubicBezTo>
                  <a:cubicBezTo>
                    <a:pt x="17632" y="11961"/>
                    <a:pt x="17042" y="12624"/>
                    <a:pt x="16684" y="13495"/>
                  </a:cubicBezTo>
                  <a:cubicBezTo>
                    <a:pt x="16301" y="14426"/>
                    <a:pt x="16290" y="15429"/>
                    <a:pt x="16659" y="16253"/>
                  </a:cubicBezTo>
                  <a:cubicBezTo>
                    <a:pt x="17023" y="17065"/>
                    <a:pt x="17770" y="17733"/>
                    <a:pt x="18755" y="18132"/>
                  </a:cubicBezTo>
                  <a:cubicBezTo>
                    <a:pt x="19751" y="18534"/>
                    <a:pt x="20789" y="18622"/>
                    <a:pt x="21799" y="18705"/>
                  </a:cubicBezTo>
                  <a:cubicBezTo>
                    <a:pt x="22789" y="18790"/>
                    <a:pt x="23733" y="18867"/>
                    <a:pt x="24599" y="19231"/>
                  </a:cubicBezTo>
                  <a:cubicBezTo>
                    <a:pt x="29189" y="21148"/>
                    <a:pt x="27666" y="28937"/>
                    <a:pt x="27481" y="29815"/>
                  </a:cubicBezTo>
                  <a:cubicBezTo>
                    <a:pt x="26084" y="36344"/>
                    <a:pt x="21183" y="40910"/>
                    <a:pt x="15001" y="41454"/>
                  </a:cubicBezTo>
                  <a:cubicBezTo>
                    <a:pt x="14878" y="41465"/>
                    <a:pt x="14643" y="41480"/>
                    <a:pt x="14321" y="41480"/>
                  </a:cubicBezTo>
                  <a:cubicBezTo>
                    <a:pt x="13179" y="41480"/>
                    <a:pt x="10942" y="41284"/>
                    <a:pt x="8786" y="39962"/>
                  </a:cubicBezTo>
                  <a:cubicBezTo>
                    <a:pt x="3074" y="36458"/>
                    <a:pt x="1653" y="28215"/>
                    <a:pt x="1314" y="23619"/>
                  </a:cubicBezTo>
                  <a:cubicBezTo>
                    <a:pt x="949" y="18605"/>
                    <a:pt x="1141" y="9437"/>
                    <a:pt x="6584" y="4393"/>
                  </a:cubicBezTo>
                  <a:cubicBezTo>
                    <a:pt x="8351" y="2751"/>
                    <a:pt x="10601" y="1605"/>
                    <a:pt x="12918" y="1157"/>
                  </a:cubicBezTo>
                  <a:cubicBezTo>
                    <a:pt x="13687" y="1014"/>
                    <a:pt x="14475" y="936"/>
                    <a:pt x="15263" y="936"/>
                  </a:cubicBezTo>
                  <a:close/>
                  <a:moveTo>
                    <a:pt x="15262" y="0"/>
                  </a:moveTo>
                  <a:cubicBezTo>
                    <a:pt x="14413" y="0"/>
                    <a:pt x="13567" y="78"/>
                    <a:pt x="12739" y="239"/>
                  </a:cubicBezTo>
                  <a:cubicBezTo>
                    <a:pt x="10249" y="716"/>
                    <a:pt x="7838" y="1945"/>
                    <a:pt x="5945" y="3700"/>
                  </a:cubicBezTo>
                  <a:cubicBezTo>
                    <a:pt x="215" y="9019"/>
                    <a:pt x="0" y="18503"/>
                    <a:pt x="376" y="23684"/>
                  </a:cubicBezTo>
                  <a:cubicBezTo>
                    <a:pt x="728" y="28465"/>
                    <a:pt x="2226" y="37036"/>
                    <a:pt x="8298" y="40761"/>
                  </a:cubicBezTo>
                  <a:cubicBezTo>
                    <a:pt x="10648" y="42206"/>
                    <a:pt x="13084" y="42421"/>
                    <a:pt x="14337" y="42421"/>
                  </a:cubicBezTo>
                  <a:cubicBezTo>
                    <a:pt x="14690" y="42421"/>
                    <a:pt x="14946" y="42403"/>
                    <a:pt x="15084" y="42391"/>
                  </a:cubicBezTo>
                  <a:cubicBezTo>
                    <a:pt x="21685" y="41812"/>
                    <a:pt x="26914" y="36953"/>
                    <a:pt x="28401" y="30011"/>
                  </a:cubicBezTo>
                  <a:cubicBezTo>
                    <a:pt x="29326" y="25689"/>
                    <a:pt x="28979" y="20043"/>
                    <a:pt x="24962" y="18366"/>
                  </a:cubicBezTo>
                  <a:cubicBezTo>
                    <a:pt x="23960" y="17942"/>
                    <a:pt x="22897" y="17853"/>
                    <a:pt x="21877" y="17769"/>
                  </a:cubicBezTo>
                  <a:cubicBezTo>
                    <a:pt x="20897" y="17686"/>
                    <a:pt x="19973" y="17608"/>
                    <a:pt x="19113" y="17261"/>
                  </a:cubicBezTo>
                  <a:cubicBezTo>
                    <a:pt x="18348" y="16951"/>
                    <a:pt x="17781" y="16456"/>
                    <a:pt x="17519" y="15865"/>
                  </a:cubicBezTo>
                  <a:cubicBezTo>
                    <a:pt x="17257" y="15280"/>
                    <a:pt x="17268" y="14545"/>
                    <a:pt x="17555" y="13853"/>
                  </a:cubicBezTo>
                  <a:cubicBezTo>
                    <a:pt x="17836" y="13173"/>
                    <a:pt x="18282" y="12666"/>
                    <a:pt x="18963" y="12259"/>
                  </a:cubicBezTo>
                  <a:cubicBezTo>
                    <a:pt x="19679" y="11836"/>
                    <a:pt x="20546" y="11591"/>
                    <a:pt x="21458" y="11328"/>
                  </a:cubicBezTo>
                  <a:cubicBezTo>
                    <a:pt x="23147" y="10845"/>
                    <a:pt x="24897" y="10344"/>
                    <a:pt x="25786" y="8625"/>
                  </a:cubicBezTo>
                  <a:cubicBezTo>
                    <a:pt x="26323" y="7586"/>
                    <a:pt x="26282" y="6249"/>
                    <a:pt x="25667" y="5055"/>
                  </a:cubicBezTo>
                  <a:cubicBezTo>
                    <a:pt x="25202" y="4154"/>
                    <a:pt x="24431" y="3324"/>
                    <a:pt x="23309" y="2531"/>
                  </a:cubicBezTo>
                  <a:cubicBezTo>
                    <a:pt x="20995" y="887"/>
                    <a:pt x="18116" y="0"/>
                    <a:pt x="1526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522C674-4442-B0B7-D327-E4FE6D82CEF6}"/>
              </a:ext>
            </a:extLst>
          </p:cNvPr>
          <p:cNvGrpSpPr/>
          <p:nvPr/>
        </p:nvGrpSpPr>
        <p:grpSpPr>
          <a:xfrm>
            <a:off x="914400" y="647700"/>
            <a:ext cx="1066800" cy="1015663"/>
            <a:chOff x="3174278" y="287824"/>
            <a:chExt cx="605826" cy="71229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31CA703-FF9D-0DEE-835A-9CA1B9273F1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FE59195-F9EB-0185-31CB-4D88D71B0D6E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2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22" name="TextBox 121">
            <a:extLst>
              <a:ext uri="{FF2B5EF4-FFF2-40B4-BE49-F238E27FC236}">
                <a16:creationId xmlns:a16="http://schemas.microsoft.com/office/drawing/2014/main" id="{5F38B318-5C6A-C4B1-EBB7-37CD58282DBE}"/>
              </a:ext>
            </a:extLst>
          </p:cNvPr>
          <p:cNvSpPr txBox="1"/>
          <p:nvPr/>
        </p:nvSpPr>
        <p:spPr>
          <a:xfrm>
            <a:off x="2133600" y="800100"/>
            <a:ext cx="15621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Chuyển các phân số thập phân thành số thập phân (theo mẫu):</a:t>
            </a:r>
            <a:endParaRPr kumimoji="0" lang="en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45FA35C-987D-F1B3-3C03-A04FCB4685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400" y="1943100"/>
            <a:ext cx="4330995" cy="19812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E072D73-DC81-EC77-B1BB-1964635BE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4229100"/>
            <a:ext cx="13719837" cy="22098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90E0BBB-C6DA-E08C-579B-DBEF1C308233}"/>
              </a:ext>
            </a:extLst>
          </p:cNvPr>
          <p:cNvSpPr txBox="1"/>
          <p:nvPr/>
        </p:nvSpPr>
        <p:spPr>
          <a:xfrm>
            <a:off x="1447800" y="6819900"/>
            <a:ext cx="15316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a.</a:t>
            </a:r>
          </a:p>
          <a:p>
            <a:pPr algn="just"/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phẩy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phẩy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tám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phẩy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phẩy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chín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984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0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6E18F5-6725-6CA4-B12F-AB8BCEC98E2D}"/>
              </a:ext>
            </a:extLst>
          </p:cNvPr>
          <p:cNvSpPr/>
          <p:nvPr/>
        </p:nvSpPr>
        <p:spPr>
          <a:xfrm>
            <a:off x="457201" y="495300"/>
            <a:ext cx="17297400" cy="9372599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D637B5-A423-10DF-8EE1-04E7D1BBB5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628900"/>
            <a:ext cx="15526683" cy="2590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89C03A-977E-54E8-9ADE-E98C3D611446}"/>
              </a:ext>
            </a:extLst>
          </p:cNvPr>
          <p:cNvSpPr txBox="1"/>
          <p:nvPr/>
        </p:nvSpPr>
        <p:spPr>
          <a:xfrm>
            <a:off x="2209800" y="3390900"/>
            <a:ext cx="21336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 0,4</a:t>
            </a:r>
            <a:endParaRPr lang="en-US" sz="5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1B71D9-F228-68CA-1895-835B3BED8C4D}"/>
              </a:ext>
            </a:extLst>
          </p:cNvPr>
          <p:cNvSpPr txBox="1"/>
          <p:nvPr/>
        </p:nvSpPr>
        <p:spPr>
          <a:xfrm>
            <a:off x="6934200" y="3390900"/>
            <a:ext cx="21336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 0,9</a:t>
            </a:r>
            <a:endParaRPr lang="en-US" sz="5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B2C8F8-1F3E-C682-A6CD-7DE4A11AA9CA}"/>
              </a:ext>
            </a:extLst>
          </p:cNvPr>
          <p:cNvSpPr txBox="1"/>
          <p:nvPr/>
        </p:nvSpPr>
        <p:spPr>
          <a:xfrm>
            <a:off x="11430000" y="3390900"/>
            <a:ext cx="21336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 0,6</a:t>
            </a:r>
            <a:endParaRPr lang="en-US" sz="5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971FD6-AAFA-EA27-AA29-C4FE927B1526}"/>
              </a:ext>
            </a:extLst>
          </p:cNvPr>
          <p:cNvSpPr txBox="1"/>
          <p:nvPr/>
        </p:nvSpPr>
        <p:spPr>
          <a:xfrm>
            <a:off x="15849600" y="3467100"/>
            <a:ext cx="21336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 0,5</a:t>
            </a:r>
            <a:endParaRPr lang="en-US" sz="5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BEB864-56B2-65C5-C31A-6F633316C9D2}"/>
              </a:ext>
            </a:extLst>
          </p:cNvPr>
          <p:cNvSpPr txBox="1"/>
          <p:nvPr/>
        </p:nvSpPr>
        <p:spPr>
          <a:xfrm>
            <a:off x="685800" y="723900"/>
            <a:ext cx="152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2729329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6E18F5-6725-6CA4-B12F-AB8BCEC98E2D}"/>
              </a:ext>
            </a:extLst>
          </p:cNvPr>
          <p:cNvSpPr/>
          <p:nvPr/>
        </p:nvSpPr>
        <p:spPr>
          <a:xfrm>
            <a:off x="457201" y="495300"/>
            <a:ext cx="17297400" cy="9372599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2A0ABB4-A028-CC24-C5EE-CBEA966515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876300"/>
            <a:ext cx="1676400" cy="214458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873825E-B4E5-2A6A-5F33-1E8C1817B5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3162300"/>
            <a:ext cx="1447800" cy="1970202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96AF278F-B3B0-0535-7B1D-BFF1FEA699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9400" y="5143500"/>
            <a:ext cx="1676400" cy="2197224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A59F9075-4780-CFFB-1C01-F2B9DB818D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1800" y="7581900"/>
            <a:ext cx="1369219" cy="1905000"/>
          </a:xfrm>
          <a:prstGeom prst="rect">
            <a:avLst/>
          </a:prstGeom>
        </p:spPr>
      </p:pic>
      <p:sp>
        <p:nvSpPr>
          <p:cNvPr id="106" name="TextBox 105">
            <a:extLst>
              <a:ext uri="{FF2B5EF4-FFF2-40B4-BE49-F238E27FC236}">
                <a16:creationId xmlns:a16="http://schemas.microsoft.com/office/drawing/2014/main" id="{9CABA1B5-B882-E9A7-23C9-304DA3FD4F33}"/>
              </a:ext>
            </a:extLst>
          </p:cNvPr>
          <p:cNvSpPr txBox="1"/>
          <p:nvPr/>
        </p:nvSpPr>
        <p:spPr>
          <a:xfrm>
            <a:off x="4572000" y="1409700"/>
            <a:ext cx="8458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0,4: </a:t>
            </a:r>
            <a:r>
              <a:rPr lang="en-US" sz="5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5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phẩy</a:t>
            </a:r>
            <a:r>
              <a:rPr lang="en-US" sz="5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endParaRPr lang="en-US" sz="5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8EF73852-6978-C271-2B35-1F3FAD69CB16}"/>
              </a:ext>
            </a:extLst>
          </p:cNvPr>
          <p:cNvSpPr txBox="1"/>
          <p:nvPr/>
        </p:nvSpPr>
        <p:spPr>
          <a:xfrm>
            <a:off x="4724400" y="3619500"/>
            <a:ext cx="8458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0,9: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phẩy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</a:t>
            </a:r>
            <a:endParaRPr lang="en-US" sz="5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2C765E64-69C1-276D-AD77-ACB9D633610D}"/>
              </a:ext>
            </a:extLst>
          </p:cNvPr>
          <p:cNvSpPr txBox="1"/>
          <p:nvPr/>
        </p:nvSpPr>
        <p:spPr>
          <a:xfrm>
            <a:off x="4800600" y="5829300"/>
            <a:ext cx="8458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0,6: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phẩy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sáu</a:t>
            </a:r>
            <a:endParaRPr lang="en-US" sz="5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3FF3DFF9-D623-A68F-C231-9F6D116D3CC8}"/>
              </a:ext>
            </a:extLst>
          </p:cNvPr>
          <p:cNvSpPr txBox="1"/>
          <p:nvPr/>
        </p:nvSpPr>
        <p:spPr>
          <a:xfrm>
            <a:off x="4876800" y="8039100"/>
            <a:ext cx="8458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0,5: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phẩy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endParaRPr lang="en-US" sz="5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3F5E27B8-CA45-02AD-78A1-0A21D57324A0}"/>
              </a:ext>
            </a:extLst>
          </p:cNvPr>
          <p:cNvSpPr txBox="1"/>
          <p:nvPr/>
        </p:nvSpPr>
        <p:spPr>
          <a:xfrm>
            <a:off x="685800" y="723900"/>
            <a:ext cx="152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3305385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6E18F5-6725-6CA4-B12F-AB8BCEC98E2D}"/>
              </a:ext>
            </a:extLst>
          </p:cNvPr>
          <p:cNvSpPr/>
          <p:nvPr/>
        </p:nvSpPr>
        <p:spPr>
          <a:xfrm>
            <a:off x="457201" y="495300"/>
            <a:ext cx="17297400" cy="9372599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3F5E27B8-CA45-02AD-78A1-0A21D57324A0}"/>
              </a:ext>
            </a:extLst>
          </p:cNvPr>
          <p:cNvSpPr txBox="1"/>
          <p:nvPr/>
        </p:nvSpPr>
        <p:spPr>
          <a:xfrm>
            <a:off x="685800" y="723900"/>
            <a:ext cx="152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82B5CA-A68B-D871-BFC8-AD54C2978CB6}"/>
              </a:ext>
            </a:extLst>
          </p:cNvPr>
          <p:cNvSpPr txBox="1"/>
          <p:nvPr/>
        </p:nvSpPr>
        <p:spPr>
          <a:xfrm>
            <a:off x="1600200" y="647700"/>
            <a:ext cx="13030200" cy="4387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4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phẩy</a:t>
            </a:r>
            <a:r>
              <a:rPr lang="en-US" sz="4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0,1</a:t>
            </a:r>
          </a:p>
          <a:p>
            <a:pPr algn="just">
              <a:lnSpc>
                <a:spcPct val="150000"/>
              </a:lnSpc>
            </a:pPr>
            <a:r>
              <a:rPr lang="en-US" sz="4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4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phẩy</a:t>
            </a:r>
            <a:r>
              <a:rPr lang="en-US" sz="4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tám</a:t>
            </a:r>
            <a:r>
              <a:rPr lang="en-US" sz="4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0,8</a:t>
            </a:r>
          </a:p>
          <a:p>
            <a:pPr algn="just">
              <a:lnSpc>
                <a:spcPct val="150000"/>
              </a:lnSpc>
            </a:pPr>
            <a:r>
              <a:rPr lang="en-US" sz="4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4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phẩy</a:t>
            </a:r>
            <a:r>
              <a:rPr lang="en-US" sz="4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4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0,3</a:t>
            </a:r>
          </a:p>
          <a:p>
            <a:pPr algn="just">
              <a:lnSpc>
                <a:spcPct val="150000"/>
              </a:lnSpc>
            </a:pPr>
            <a:r>
              <a:rPr lang="en-US" sz="4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4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phẩy</a:t>
            </a:r>
            <a:r>
              <a:rPr lang="en-US" sz="4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chín</a:t>
            </a:r>
            <a:r>
              <a:rPr lang="en-US" sz="4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0,9</a:t>
            </a:r>
          </a:p>
        </p:txBody>
      </p:sp>
    </p:spTree>
    <p:extLst>
      <p:ext uri="{BB962C8B-B14F-4D97-AF65-F5344CB8AC3E}">
        <p14:creationId xmlns:p14="http://schemas.microsoft.com/office/powerpoint/2010/main" val="418376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  <p:bldP spid="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4013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083" r="-2083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535400" y="4533900"/>
            <a:ext cx="1888524" cy="1397508"/>
          </a:xfrm>
          <a:prstGeom prst="rect">
            <a:avLst/>
          </a:prstGeom>
        </p:spPr>
      </p:pic>
      <p:pic>
        <p:nvPicPr>
          <p:cNvPr id="10" name="Hình ảnh 252" descr="Ảnh có chứa hình mẫu, phim hoạt hình, cười, biểu tượng cảm xúc&#10;&#10;Mô tả được tạo tự động">
            <a:hlinkClick r:id="" action="ppaction://noaction"/>
            <a:extLst>
              <a:ext uri="{FF2B5EF4-FFF2-40B4-BE49-F238E27FC236}">
                <a16:creationId xmlns:a16="http://schemas.microsoft.com/office/drawing/2014/main" id="{45337C8A-AE5A-C037-AD92-A651578EC1F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5951">
            <a:off x="333977" y="219678"/>
            <a:ext cx="2461891" cy="246189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E5B7FCB-3DD0-E90D-96FB-3EC7C101D89F}"/>
              </a:ext>
            </a:extLst>
          </p:cNvPr>
          <p:cNvGrpSpPr/>
          <p:nvPr/>
        </p:nvGrpSpPr>
        <p:grpSpPr>
          <a:xfrm>
            <a:off x="2971800" y="952500"/>
            <a:ext cx="13411200" cy="1446550"/>
            <a:chOff x="3048000" y="1028700"/>
            <a:chExt cx="13411200" cy="144655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A254A53-46D8-E208-55EC-9DF856E81C0C}"/>
                </a:ext>
              </a:extLst>
            </p:cNvPr>
            <p:cNvSpPr txBox="1"/>
            <p:nvPr/>
          </p:nvSpPr>
          <p:spPr>
            <a:xfrm>
              <a:off x="3048000" y="1028700"/>
              <a:ext cx="134112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317500">
                    <a:solidFill>
                      <a:prstClr val="white"/>
                    </a:solidFill>
                  </a:ln>
                  <a:solidFill>
                    <a:srgbClr val="FF0066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GIẢI CỨU BIỂN XANH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DCD54E5-B4D9-82B5-815C-F6F5BF44B2F1}"/>
                </a:ext>
              </a:extLst>
            </p:cNvPr>
            <p:cNvSpPr txBox="1"/>
            <p:nvPr/>
          </p:nvSpPr>
          <p:spPr>
            <a:xfrm>
              <a:off x="3048000" y="1028700"/>
              <a:ext cx="134112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GIẢI 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CỨU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2390E1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BIỂN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XANH</a:t>
              </a:r>
            </a:p>
          </p:txBody>
        </p:sp>
      </p:grpSp>
      <p:sp>
        <p:nvSpPr>
          <p:cNvPr id="14" name="Freeform 2">
            <a:extLst>
              <a:ext uri="{FF2B5EF4-FFF2-40B4-BE49-F238E27FC236}">
                <a16:creationId xmlns:a16="http://schemas.microsoft.com/office/drawing/2014/main" id="{C95A7120-35E8-EAD6-6F1F-883428795828}"/>
              </a:ext>
            </a:extLst>
          </p:cNvPr>
          <p:cNvSpPr/>
          <p:nvPr/>
        </p:nvSpPr>
        <p:spPr>
          <a:xfrm>
            <a:off x="838200" y="5753100"/>
            <a:ext cx="1175011" cy="914400"/>
          </a:xfrm>
          <a:custGeom>
            <a:avLst/>
            <a:gdLst/>
            <a:ahLst/>
            <a:cxnLst/>
            <a:rect l="l" t="t" r="r" b="b"/>
            <a:pathLst>
              <a:path w="3003811" h="2185272">
                <a:moveTo>
                  <a:pt x="0" y="0"/>
                </a:moveTo>
                <a:lnTo>
                  <a:pt x="3003811" y="0"/>
                </a:lnTo>
                <a:lnTo>
                  <a:pt x="3003811" y="2185273"/>
                </a:lnTo>
                <a:lnTo>
                  <a:pt x="0" y="218527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8862EFB0-FDEA-EA86-64AB-40DCA2C09B5D}"/>
              </a:ext>
            </a:extLst>
          </p:cNvPr>
          <p:cNvSpPr/>
          <p:nvPr/>
        </p:nvSpPr>
        <p:spPr>
          <a:xfrm rot="4122649">
            <a:off x="3892070" y="5573364"/>
            <a:ext cx="1262414" cy="1693355"/>
          </a:xfrm>
          <a:custGeom>
            <a:avLst/>
            <a:gdLst/>
            <a:ahLst/>
            <a:cxnLst/>
            <a:rect l="l" t="t" r="r" b="b"/>
            <a:pathLst>
              <a:path w="2728870" h="3002883">
                <a:moveTo>
                  <a:pt x="0" y="0"/>
                </a:moveTo>
                <a:lnTo>
                  <a:pt x="2728870" y="0"/>
                </a:lnTo>
                <a:lnTo>
                  <a:pt x="2728870" y="3002882"/>
                </a:lnTo>
                <a:lnTo>
                  <a:pt x="0" y="30028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AFD68FCF-01EF-4EC4-0FAE-D100F10FA1D7}"/>
              </a:ext>
            </a:extLst>
          </p:cNvPr>
          <p:cNvSpPr/>
          <p:nvPr/>
        </p:nvSpPr>
        <p:spPr>
          <a:xfrm>
            <a:off x="13639800" y="6286500"/>
            <a:ext cx="914400" cy="1321813"/>
          </a:xfrm>
          <a:custGeom>
            <a:avLst/>
            <a:gdLst/>
            <a:ahLst/>
            <a:cxnLst/>
            <a:rect l="l" t="t" r="r" b="b"/>
            <a:pathLst>
              <a:path w="1753732" h="2845813">
                <a:moveTo>
                  <a:pt x="0" y="0"/>
                </a:moveTo>
                <a:lnTo>
                  <a:pt x="1753732" y="0"/>
                </a:lnTo>
                <a:lnTo>
                  <a:pt x="1753732" y="2845814"/>
                </a:lnTo>
                <a:lnTo>
                  <a:pt x="0" y="28458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2">
            <a:extLst>
              <a:ext uri="{FF2B5EF4-FFF2-40B4-BE49-F238E27FC236}">
                <a16:creationId xmlns:a16="http://schemas.microsoft.com/office/drawing/2014/main" id="{30D551F7-D4B5-262E-437A-FC6F72473555}"/>
              </a:ext>
            </a:extLst>
          </p:cNvPr>
          <p:cNvSpPr/>
          <p:nvPr/>
        </p:nvSpPr>
        <p:spPr>
          <a:xfrm>
            <a:off x="8610600" y="8343900"/>
            <a:ext cx="2629174" cy="1600333"/>
          </a:xfrm>
          <a:custGeom>
            <a:avLst/>
            <a:gdLst/>
            <a:ahLst/>
            <a:cxnLst/>
            <a:rect l="l" t="t" r="r" b="b"/>
            <a:pathLst>
              <a:path w="5542028" h="3505333">
                <a:moveTo>
                  <a:pt x="0" y="0"/>
                </a:moveTo>
                <a:lnTo>
                  <a:pt x="5542028" y="0"/>
                </a:lnTo>
                <a:lnTo>
                  <a:pt x="5542028" y="3505333"/>
                </a:lnTo>
                <a:lnTo>
                  <a:pt x="0" y="350533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4">
            <a:extLst>
              <a:ext uri="{FF2B5EF4-FFF2-40B4-BE49-F238E27FC236}">
                <a16:creationId xmlns:a16="http://schemas.microsoft.com/office/drawing/2014/main" id="{D6AF8008-691C-0D87-3835-8DFAB97686DC}"/>
              </a:ext>
            </a:extLst>
          </p:cNvPr>
          <p:cNvSpPr/>
          <p:nvPr/>
        </p:nvSpPr>
        <p:spPr>
          <a:xfrm>
            <a:off x="15240000" y="6896100"/>
            <a:ext cx="2119095" cy="1828800"/>
          </a:xfrm>
          <a:custGeom>
            <a:avLst/>
            <a:gdLst/>
            <a:ahLst/>
            <a:cxnLst/>
            <a:rect l="l" t="t" r="r" b="b"/>
            <a:pathLst>
              <a:path w="4862295" h="3754097">
                <a:moveTo>
                  <a:pt x="0" y="0"/>
                </a:moveTo>
                <a:lnTo>
                  <a:pt x="4862295" y="0"/>
                </a:lnTo>
                <a:lnTo>
                  <a:pt x="4862295" y="3754097"/>
                </a:lnTo>
                <a:lnTo>
                  <a:pt x="0" y="375409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8132BECF-16C5-90EA-B444-E41B7A2B7AF3}"/>
              </a:ext>
            </a:extLst>
          </p:cNvPr>
          <p:cNvSpPr/>
          <p:nvPr/>
        </p:nvSpPr>
        <p:spPr>
          <a:xfrm flipH="1">
            <a:off x="1600200" y="7277100"/>
            <a:ext cx="1828800" cy="1648990"/>
          </a:xfrm>
          <a:custGeom>
            <a:avLst/>
            <a:gdLst/>
            <a:ahLst/>
            <a:cxnLst/>
            <a:rect l="l" t="t" r="r" b="b"/>
            <a:pathLst>
              <a:path w="4563315" h="4392190">
                <a:moveTo>
                  <a:pt x="0" y="0"/>
                </a:moveTo>
                <a:lnTo>
                  <a:pt x="4563315" y="0"/>
                </a:lnTo>
                <a:lnTo>
                  <a:pt x="4563315" y="4392190"/>
                </a:lnTo>
                <a:lnTo>
                  <a:pt x="0" y="439219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4">
            <a:extLst>
              <a:ext uri="{FF2B5EF4-FFF2-40B4-BE49-F238E27FC236}">
                <a16:creationId xmlns:a16="http://schemas.microsoft.com/office/drawing/2014/main" id="{D02268EA-AEBD-378D-6E95-498C23367B18}"/>
              </a:ext>
            </a:extLst>
          </p:cNvPr>
          <p:cNvSpPr/>
          <p:nvPr/>
        </p:nvSpPr>
        <p:spPr>
          <a:xfrm>
            <a:off x="6477000" y="3695700"/>
            <a:ext cx="6895993" cy="4419600"/>
          </a:xfrm>
          <a:custGeom>
            <a:avLst/>
            <a:gdLst/>
            <a:ahLst/>
            <a:cxnLst/>
            <a:rect l="l" t="t" r="r" b="b"/>
            <a:pathLst>
              <a:path w="8953393" h="5338460">
                <a:moveTo>
                  <a:pt x="0" y="0"/>
                </a:moveTo>
                <a:lnTo>
                  <a:pt x="8953393" y="0"/>
                </a:lnTo>
                <a:lnTo>
                  <a:pt x="8953393" y="5338460"/>
                </a:lnTo>
                <a:lnTo>
                  <a:pt x="0" y="533846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1" name="OMFG - OMFG - Hello.mp3">
            <a:hlinkClick r:id="" action="ppaction://media"/>
            <a:extLst>
              <a:ext uri="{FF2B5EF4-FFF2-40B4-BE49-F238E27FC236}">
                <a16:creationId xmlns:a16="http://schemas.microsoft.com/office/drawing/2014/main" id="{AA426715-9C29-081F-D173-2E54122496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609600" y="38808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2635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426E18F5-6725-6CA4-B12F-AB8BCEC98E2D}"/>
              </a:ext>
            </a:extLst>
          </p:cNvPr>
          <p:cNvSpPr/>
          <p:nvPr/>
        </p:nvSpPr>
        <p:spPr>
          <a:xfrm>
            <a:off x="457201" y="495300"/>
            <a:ext cx="17297400" cy="9372599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oogle Shape;973;p38">
            <a:extLst>
              <a:ext uri="{FF2B5EF4-FFF2-40B4-BE49-F238E27FC236}">
                <a16:creationId xmlns:a16="http://schemas.microsoft.com/office/drawing/2014/main" id="{BD64FB8D-6A91-699A-9E8A-3863DC4DC788}"/>
              </a:ext>
            </a:extLst>
          </p:cNvPr>
          <p:cNvGrpSpPr/>
          <p:nvPr/>
        </p:nvGrpSpPr>
        <p:grpSpPr>
          <a:xfrm>
            <a:off x="291080" y="165235"/>
            <a:ext cx="653973" cy="853247"/>
            <a:chOff x="2124625" y="3528850"/>
            <a:chExt cx="827500" cy="1079650"/>
          </a:xfrm>
        </p:grpSpPr>
        <p:sp>
          <p:nvSpPr>
            <p:cNvPr id="12" name="Google Shape;974;p38">
              <a:extLst>
                <a:ext uri="{FF2B5EF4-FFF2-40B4-BE49-F238E27FC236}">
                  <a16:creationId xmlns:a16="http://schemas.microsoft.com/office/drawing/2014/main" id="{65BF5C3E-6573-70AE-8741-8E9560A03D9C}"/>
                </a:ext>
              </a:extLst>
            </p:cNvPr>
            <p:cNvSpPr/>
            <p:nvPr/>
          </p:nvSpPr>
          <p:spPr>
            <a:xfrm>
              <a:off x="2124625" y="3528850"/>
              <a:ext cx="827500" cy="1079650"/>
            </a:xfrm>
            <a:custGeom>
              <a:avLst/>
              <a:gdLst/>
              <a:ahLst/>
              <a:cxnLst/>
              <a:rect l="l" t="t" r="r" b="b"/>
              <a:pathLst>
                <a:path w="33100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100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Google Shape;975;p38">
              <a:extLst>
                <a:ext uri="{FF2B5EF4-FFF2-40B4-BE49-F238E27FC236}">
                  <a16:creationId xmlns:a16="http://schemas.microsoft.com/office/drawing/2014/main" id="{E794E1CF-7EED-6376-CE74-DE97421BE513}"/>
                </a:ext>
              </a:extLst>
            </p:cNvPr>
            <p:cNvSpPr/>
            <p:nvPr/>
          </p:nvSpPr>
          <p:spPr>
            <a:xfrm>
              <a:off x="2232075" y="3788600"/>
              <a:ext cx="678400" cy="632625"/>
            </a:xfrm>
            <a:custGeom>
              <a:avLst/>
              <a:gdLst/>
              <a:ahLst/>
              <a:cxnLst/>
              <a:rect l="l" t="t" r="r" b="b"/>
              <a:pathLst>
                <a:path w="27136" h="25305" extrusionOk="0">
                  <a:moveTo>
                    <a:pt x="7350" y="0"/>
                  </a:moveTo>
                  <a:cubicBezTo>
                    <a:pt x="5539" y="0"/>
                    <a:pt x="4018" y="834"/>
                    <a:pt x="2829" y="2957"/>
                  </a:cubicBezTo>
                  <a:cubicBezTo>
                    <a:pt x="430" y="7231"/>
                    <a:pt x="4054" y="10071"/>
                    <a:pt x="8625" y="12657"/>
                  </a:cubicBezTo>
                  <a:cubicBezTo>
                    <a:pt x="3410" y="15128"/>
                    <a:pt x="0" y="17581"/>
                    <a:pt x="2113" y="22272"/>
                  </a:cubicBezTo>
                  <a:cubicBezTo>
                    <a:pt x="3111" y="24488"/>
                    <a:pt x="4705" y="25304"/>
                    <a:pt x="6641" y="25304"/>
                  </a:cubicBezTo>
                  <a:cubicBezTo>
                    <a:pt x="10090" y="25304"/>
                    <a:pt x="14628" y="22714"/>
                    <a:pt x="18832" y="20823"/>
                  </a:cubicBezTo>
                  <a:cubicBezTo>
                    <a:pt x="22116" y="19341"/>
                    <a:pt x="27135" y="17557"/>
                    <a:pt x="27004" y="13116"/>
                  </a:cubicBezTo>
                  <a:cubicBezTo>
                    <a:pt x="26986" y="12435"/>
                    <a:pt x="26807" y="11726"/>
                    <a:pt x="26438" y="11003"/>
                  </a:cubicBezTo>
                  <a:cubicBezTo>
                    <a:pt x="25106" y="8388"/>
                    <a:pt x="21967" y="6705"/>
                    <a:pt x="19526" y="5338"/>
                  </a:cubicBezTo>
                  <a:cubicBezTo>
                    <a:pt x="14704" y="2634"/>
                    <a:pt x="10568" y="0"/>
                    <a:pt x="7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Google Shape;976;p38">
              <a:extLst>
                <a:ext uri="{FF2B5EF4-FFF2-40B4-BE49-F238E27FC236}">
                  <a16:creationId xmlns:a16="http://schemas.microsoft.com/office/drawing/2014/main" id="{97A648ED-4A12-EE36-FDB6-696F9FE9FB11}"/>
                </a:ext>
              </a:extLst>
            </p:cNvPr>
            <p:cNvSpPr/>
            <p:nvPr/>
          </p:nvSpPr>
          <p:spPr>
            <a:xfrm>
              <a:off x="2160900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7940" y="942"/>
                  </a:moveTo>
                  <a:cubicBezTo>
                    <a:pt x="10613" y="942"/>
                    <a:pt x="14087" y="2919"/>
                    <a:pt x="18026" y="5162"/>
                  </a:cubicBezTo>
                  <a:cubicBezTo>
                    <a:pt x="18635" y="5509"/>
                    <a:pt x="19257" y="5861"/>
                    <a:pt x="19889" y="6220"/>
                  </a:cubicBezTo>
                  <a:lnTo>
                    <a:pt x="20169" y="6374"/>
                  </a:lnTo>
                  <a:cubicBezTo>
                    <a:pt x="22497" y="7675"/>
                    <a:pt x="25393" y="9300"/>
                    <a:pt x="26610" y="11686"/>
                  </a:cubicBezTo>
                  <a:cubicBezTo>
                    <a:pt x="26933" y="12314"/>
                    <a:pt x="27106" y="12958"/>
                    <a:pt x="27123" y="13603"/>
                  </a:cubicBezTo>
                  <a:cubicBezTo>
                    <a:pt x="27236" y="17345"/>
                    <a:pt x="23280" y="19082"/>
                    <a:pt x="20098" y="20473"/>
                  </a:cubicBezTo>
                  <a:cubicBezTo>
                    <a:pt x="19800" y="20604"/>
                    <a:pt x="19513" y="20736"/>
                    <a:pt x="19233" y="20862"/>
                  </a:cubicBezTo>
                  <a:cubicBezTo>
                    <a:pt x="18362" y="21256"/>
                    <a:pt x="17459" y="21685"/>
                    <a:pt x="16588" y="22097"/>
                  </a:cubicBezTo>
                  <a:cubicBezTo>
                    <a:pt x="13269" y="23678"/>
                    <a:pt x="9863" y="25303"/>
                    <a:pt x="7230" y="25303"/>
                  </a:cubicBezTo>
                  <a:cubicBezTo>
                    <a:pt x="6633" y="25303"/>
                    <a:pt x="6076" y="25220"/>
                    <a:pt x="5569" y="25033"/>
                  </a:cubicBezTo>
                  <a:cubicBezTo>
                    <a:pt x="4507" y="24645"/>
                    <a:pt x="3714" y="23834"/>
                    <a:pt x="3134" y="22551"/>
                  </a:cubicBezTo>
                  <a:cubicBezTo>
                    <a:pt x="1265" y="18396"/>
                    <a:pt x="4023" y="16104"/>
                    <a:pt x="9420" y="13549"/>
                  </a:cubicBezTo>
                  <a:cubicBezTo>
                    <a:pt x="9574" y="13477"/>
                    <a:pt x="9682" y="13316"/>
                    <a:pt x="9687" y="13143"/>
                  </a:cubicBezTo>
                  <a:cubicBezTo>
                    <a:pt x="9695" y="12964"/>
                    <a:pt x="9599" y="12804"/>
                    <a:pt x="9450" y="12713"/>
                  </a:cubicBezTo>
                  <a:cubicBezTo>
                    <a:pt x="4573" y="9961"/>
                    <a:pt x="1750" y="7366"/>
                    <a:pt x="3827" y="3652"/>
                  </a:cubicBezTo>
                  <a:cubicBezTo>
                    <a:pt x="4615" y="2256"/>
                    <a:pt x="5557" y="1421"/>
                    <a:pt x="6722" y="1098"/>
                  </a:cubicBezTo>
                  <a:cubicBezTo>
                    <a:pt x="7103" y="991"/>
                    <a:pt x="7510" y="942"/>
                    <a:pt x="7940" y="942"/>
                  </a:cubicBezTo>
                  <a:close/>
                  <a:moveTo>
                    <a:pt x="7928" y="0"/>
                  </a:moveTo>
                  <a:cubicBezTo>
                    <a:pt x="7423" y="0"/>
                    <a:pt x="6937" y="61"/>
                    <a:pt x="6471" y="190"/>
                  </a:cubicBezTo>
                  <a:cubicBezTo>
                    <a:pt x="5056" y="584"/>
                    <a:pt x="3921" y="1570"/>
                    <a:pt x="3009" y="3193"/>
                  </a:cubicBezTo>
                  <a:cubicBezTo>
                    <a:pt x="549" y="7581"/>
                    <a:pt x="3916" y="10559"/>
                    <a:pt x="8208" y="13090"/>
                  </a:cubicBezTo>
                  <a:cubicBezTo>
                    <a:pt x="3803" y="15250"/>
                    <a:pt x="1" y="17882"/>
                    <a:pt x="2274" y="22932"/>
                  </a:cubicBezTo>
                  <a:cubicBezTo>
                    <a:pt x="2954" y="24436"/>
                    <a:pt x="3952" y="25446"/>
                    <a:pt x="5241" y="25917"/>
                  </a:cubicBezTo>
                  <a:cubicBezTo>
                    <a:pt x="5855" y="26143"/>
                    <a:pt x="6519" y="26239"/>
                    <a:pt x="7216" y="26239"/>
                  </a:cubicBezTo>
                  <a:cubicBezTo>
                    <a:pt x="10081" y="26239"/>
                    <a:pt x="13585" y="24573"/>
                    <a:pt x="16994" y="22945"/>
                  </a:cubicBezTo>
                  <a:cubicBezTo>
                    <a:pt x="17860" y="22532"/>
                    <a:pt x="18756" y="22108"/>
                    <a:pt x="19621" y="21714"/>
                  </a:cubicBezTo>
                  <a:cubicBezTo>
                    <a:pt x="19894" y="21595"/>
                    <a:pt x="20181" y="21463"/>
                    <a:pt x="20480" y="21339"/>
                  </a:cubicBezTo>
                  <a:cubicBezTo>
                    <a:pt x="23734" y="19906"/>
                    <a:pt x="28198" y="17954"/>
                    <a:pt x="28067" y="13573"/>
                  </a:cubicBezTo>
                  <a:cubicBezTo>
                    <a:pt x="28043" y="12791"/>
                    <a:pt x="27834" y="12016"/>
                    <a:pt x="27445" y="11256"/>
                  </a:cubicBezTo>
                  <a:cubicBezTo>
                    <a:pt x="26097" y="8619"/>
                    <a:pt x="23065" y="6917"/>
                    <a:pt x="20629" y="5551"/>
                  </a:cubicBezTo>
                  <a:lnTo>
                    <a:pt x="20349" y="5396"/>
                  </a:lnTo>
                  <a:cubicBezTo>
                    <a:pt x="19715" y="5043"/>
                    <a:pt x="19101" y="4691"/>
                    <a:pt x="18492" y="4344"/>
                  </a:cubicBezTo>
                  <a:cubicBezTo>
                    <a:pt x="14443" y="2038"/>
                    <a:pt x="10863" y="0"/>
                    <a:pt x="7928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522C674-4442-B0B7-D327-E4FE6D82CEF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31CA703-FF9D-0DEE-835A-9CA1B9273F1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FE59195-F9EB-0185-31CB-4D88D71B0D6E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3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D91D4CD-170B-3F06-E86A-421221098478}"/>
              </a:ext>
            </a:extLst>
          </p:cNvPr>
          <p:cNvSpPr txBox="1"/>
          <p:nvPr/>
        </p:nvSpPr>
        <p:spPr>
          <a:xfrm>
            <a:off x="2438400" y="723900"/>
            <a:ext cx="14554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8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Chuyển mỗi số thập phân sau thành phân số thập phân (theo mẫu):</a:t>
            </a:r>
            <a:endParaRPr kumimoji="0" lang="en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C1C20E5-9993-12A9-9641-71D69EBAD9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400" y="2247900"/>
            <a:ext cx="4561896" cy="21336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EED1F26-D311-1BD4-079E-2E49C3ED16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4457700"/>
            <a:ext cx="13411200" cy="227762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E889D4A-EC09-5420-40A9-338418F6AECE}"/>
                  </a:ext>
                </a:extLst>
              </p:cNvPr>
              <p:cNvSpPr txBox="1"/>
              <p:nvPr/>
            </p:nvSpPr>
            <p:spPr>
              <a:xfrm>
                <a:off x="1219200" y="6667500"/>
                <a:ext cx="3505200" cy="1364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400" b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E889D4A-EC09-5420-40A9-338418F6AE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6667500"/>
                <a:ext cx="3505200" cy="136441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5F78CF05-FB6B-5366-8E6A-397DED3184EA}"/>
                  </a:ext>
                </a:extLst>
              </p:cNvPr>
              <p:cNvSpPr txBox="1"/>
              <p:nvPr/>
            </p:nvSpPr>
            <p:spPr>
              <a:xfrm>
                <a:off x="5105400" y="6743700"/>
                <a:ext cx="3505200" cy="1364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400" b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5F78CF05-FB6B-5366-8E6A-397DED3184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5400" y="6743700"/>
                <a:ext cx="3505200" cy="136441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E8AB08E5-C3C8-F66C-326F-02B36C450137}"/>
                  </a:ext>
                </a:extLst>
              </p:cNvPr>
              <p:cNvSpPr txBox="1"/>
              <p:nvPr/>
            </p:nvSpPr>
            <p:spPr>
              <a:xfrm>
                <a:off x="8763000" y="6743700"/>
                <a:ext cx="3505200" cy="1364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400" b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E8AB08E5-C3C8-F66C-326F-02B36C4501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3000" y="6743700"/>
                <a:ext cx="3505200" cy="136441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239BBF01-2E12-8DB5-C734-58A8E5FE727F}"/>
                  </a:ext>
                </a:extLst>
              </p:cNvPr>
              <p:cNvSpPr txBox="1"/>
              <p:nvPr/>
            </p:nvSpPr>
            <p:spPr>
              <a:xfrm>
                <a:off x="12496800" y="6743700"/>
                <a:ext cx="3505200" cy="1364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400" b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239BBF01-2E12-8DB5-C734-58A8E5FE72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96800" y="6743700"/>
                <a:ext cx="3505200" cy="136441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2613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7547" y="6548002"/>
            <a:ext cx="20398401" cy="4253348"/>
            <a:chOff x="0" y="0"/>
            <a:chExt cx="5372418" cy="11202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2418" cy="1120223"/>
            </a:xfrm>
            <a:custGeom>
              <a:avLst/>
              <a:gdLst/>
              <a:ahLst/>
              <a:cxnLst/>
              <a:rect l="l" t="t" r="r" b="b"/>
              <a:pathLst>
                <a:path w="5372418" h="1120223">
                  <a:moveTo>
                    <a:pt x="0" y="0"/>
                  </a:moveTo>
                  <a:lnTo>
                    <a:pt x="5372418" y="0"/>
                  </a:lnTo>
                  <a:lnTo>
                    <a:pt x="5372418" y="1120223"/>
                  </a:lnTo>
                  <a:lnTo>
                    <a:pt x="0" y="1120223"/>
                  </a:lnTo>
                  <a:close/>
                </a:path>
              </a:pathLst>
            </a:custGeom>
            <a:solidFill>
              <a:srgbClr val="F9DA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372418" cy="11583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396456" y="4809538"/>
            <a:ext cx="2063800" cy="2627523"/>
          </a:xfrm>
          <a:custGeom>
            <a:avLst/>
            <a:gdLst/>
            <a:ahLst/>
            <a:cxnLst/>
            <a:rect l="l" t="t" r="r" b="b"/>
            <a:pathLst>
              <a:path w="2063800" h="2627523">
                <a:moveTo>
                  <a:pt x="0" y="0"/>
                </a:moveTo>
                <a:lnTo>
                  <a:pt x="2063800" y="0"/>
                </a:lnTo>
                <a:lnTo>
                  <a:pt x="2063800" y="2627523"/>
                </a:lnTo>
                <a:lnTo>
                  <a:pt x="0" y="26275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962400" y="723900"/>
            <a:ext cx="10624199" cy="5514547"/>
          </a:xfrm>
          <a:custGeom>
            <a:avLst/>
            <a:gdLst/>
            <a:ahLst/>
            <a:cxnLst/>
            <a:rect l="l" t="t" r="r" b="b"/>
            <a:pathLst>
              <a:path w="6770092" h="5514547">
                <a:moveTo>
                  <a:pt x="0" y="0"/>
                </a:moveTo>
                <a:lnTo>
                  <a:pt x="6770092" y="0"/>
                </a:lnTo>
                <a:lnTo>
                  <a:pt x="6770092" y="5514547"/>
                </a:lnTo>
                <a:lnTo>
                  <a:pt x="0" y="55145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593298" y="3462454"/>
            <a:ext cx="6443801" cy="8560605"/>
          </a:xfrm>
          <a:custGeom>
            <a:avLst/>
            <a:gdLst/>
            <a:ahLst/>
            <a:cxnLst/>
            <a:rect l="l" t="t" r="r" b="b"/>
            <a:pathLst>
              <a:path w="6443801" h="8560605">
                <a:moveTo>
                  <a:pt x="0" y="0"/>
                </a:moveTo>
                <a:lnTo>
                  <a:pt x="6443801" y="0"/>
                </a:lnTo>
                <a:lnTo>
                  <a:pt x="6443801" y="8560606"/>
                </a:lnTo>
                <a:lnTo>
                  <a:pt x="0" y="85606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552769" y="787113"/>
            <a:ext cx="2115932" cy="2127536"/>
          </a:xfrm>
          <a:custGeom>
            <a:avLst/>
            <a:gdLst/>
            <a:ahLst/>
            <a:cxnLst/>
            <a:rect l="l" t="t" r="r" b="b"/>
            <a:pathLst>
              <a:path w="2115932" h="2127536">
                <a:moveTo>
                  <a:pt x="0" y="0"/>
                </a:moveTo>
                <a:lnTo>
                  <a:pt x="2115931" y="0"/>
                </a:lnTo>
                <a:lnTo>
                  <a:pt x="2115931" y="2127536"/>
                </a:lnTo>
                <a:lnTo>
                  <a:pt x="0" y="21275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0" y="7437061"/>
            <a:ext cx="4191000" cy="4114800"/>
          </a:xfrm>
          <a:custGeom>
            <a:avLst/>
            <a:gdLst/>
            <a:ahLst/>
            <a:cxnLst/>
            <a:rect l="l" t="t" r="r" b="b"/>
            <a:pathLst>
              <a:path w="4191000" h="4114800">
                <a:moveTo>
                  <a:pt x="0" y="0"/>
                </a:moveTo>
                <a:lnTo>
                  <a:pt x="4191000" y="0"/>
                </a:lnTo>
                <a:lnTo>
                  <a:pt x="4191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DACC4B93-2C70-FDF6-354F-919617A2D64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028700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703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6E18F5-6725-6CA4-B12F-AB8BCEC98E2D}"/>
              </a:ext>
            </a:extLst>
          </p:cNvPr>
          <p:cNvSpPr/>
          <p:nvPr/>
        </p:nvSpPr>
        <p:spPr>
          <a:xfrm>
            <a:off x="457201" y="495300"/>
            <a:ext cx="17297400" cy="9372599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781B0CC-182D-81B5-B1AD-9E9DB2CD19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723900"/>
            <a:ext cx="15192769" cy="1905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75DE31C-4310-CDB9-8B96-B3AFF0A7D5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2857500"/>
            <a:ext cx="11201400" cy="6706571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92E4878-834B-FF5A-324B-EAD66BAE2FFC}"/>
              </a:ext>
            </a:extLst>
          </p:cNvPr>
          <p:cNvSpPr/>
          <p:nvPr/>
        </p:nvSpPr>
        <p:spPr>
          <a:xfrm>
            <a:off x="12877800" y="4991100"/>
            <a:ext cx="762000" cy="6858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0,6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B8086E3-8512-18F6-ADFC-63DAF7346AD8}"/>
              </a:ext>
            </a:extLst>
          </p:cNvPr>
          <p:cNvSpPr/>
          <p:nvPr/>
        </p:nvSpPr>
        <p:spPr>
          <a:xfrm>
            <a:off x="13335000" y="8496300"/>
            <a:ext cx="762000" cy="6858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0,8</a:t>
            </a:r>
          </a:p>
        </p:txBody>
      </p:sp>
    </p:spTree>
    <p:extLst>
      <p:ext uri="{BB962C8B-B14F-4D97-AF65-F5344CB8AC3E}">
        <p14:creationId xmlns:p14="http://schemas.microsoft.com/office/powerpoint/2010/main" val="2553353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86806" y="7824284"/>
            <a:ext cx="21082525" cy="4983142"/>
          </a:xfrm>
          <a:custGeom>
            <a:avLst/>
            <a:gdLst/>
            <a:ahLst/>
            <a:cxnLst/>
            <a:rect l="l" t="t" r="r" b="b"/>
            <a:pathLst>
              <a:path w="21082525" h="4983142">
                <a:moveTo>
                  <a:pt x="0" y="0"/>
                </a:moveTo>
                <a:lnTo>
                  <a:pt x="21082525" y="0"/>
                </a:lnTo>
                <a:lnTo>
                  <a:pt x="21082525" y="4983142"/>
                </a:lnTo>
                <a:lnTo>
                  <a:pt x="0" y="49831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281614" y="2185812"/>
            <a:ext cx="3977686" cy="11276944"/>
          </a:xfrm>
          <a:custGeom>
            <a:avLst/>
            <a:gdLst/>
            <a:ahLst/>
            <a:cxnLst/>
            <a:rect l="l" t="t" r="r" b="b"/>
            <a:pathLst>
              <a:path w="3977686" h="11276944">
                <a:moveTo>
                  <a:pt x="0" y="0"/>
                </a:moveTo>
                <a:lnTo>
                  <a:pt x="3977686" y="0"/>
                </a:lnTo>
                <a:lnTo>
                  <a:pt x="3977686" y="11276944"/>
                </a:lnTo>
                <a:lnTo>
                  <a:pt x="0" y="112769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454954" y="972792"/>
            <a:ext cx="4617032" cy="2426041"/>
          </a:xfrm>
          <a:custGeom>
            <a:avLst/>
            <a:gdLst/>
            <a:ahLst/>
            <a:cxnLst/>
            <a:rect l="l" t="t" r="r" b="b"/>
            <a:pathLst>
              <a:path w="4617032" h="2426041">
                <a:moveTo>
                  <a:pt x="0" y="0"/>
                </a:moveTo>
                <a:lnTo>
                  <a:pt x="4617032" y="0"/>
                </a:lnTo>
                <a:lnTo>
                  <a:pt x="4617032" y="2426040"/>
                </a:lnTo>
                <a:lnTo>
                  <a:pt x="0" y="24260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976645" y="1061503"/>
            <a:ext cx="9858846" cy="7879105"/>
          </a:xfrm>
          <a:custGeom>
            <a:avLst/>
            <a:gdLst/>
            <a:ahLst/>
            <a:cxnLst/>
            <a:rect l="l" t="t" r="r" b="b"/>
            <a:pathLst>
              <a:path w="9858846" h="7879105">
                <a:moveTo>
                  <a:pt x="0" y="0"/>
                </a:moveTo>
                <a:lnTo>
                  <a:pt x="9858846" y="0"/>
                </a:lnTo>
                <a:lnTo>
                  <a:pt x="9858846" y="7879105"/>
                </a:lnTo>
                <a:lnTo>
                  <a:pt x="0" y="78791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493250" y="6500718"/>
            <a:ext cx="2599250" cy="3309230"/>
          </a:xfrm>
          <a:custGeom>
            <a:avLst/>
            <a:gdLst/>
            <a:ahLst/>
            <a:cxnLst/>
            <a:rect l="l" t="t" r="r" b="b"/>
            <a:pathLst>
              <a:path w="2599250" h="3309230">
                <a:moveTo>
                  <a:pt x="0" y="0"/>
                </a:moveTo>
                <a:lnTo>
                  <a:pt x="2599250" y="0"/>
                </a:lnTo>
                <a:lnTo>
                  <a:pt x="2599250" y="3309231"/>
                </a:lnTo>
                <a:lnTo>
                  <a:pt x="0" y="330923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1718470" y="128412"/>
            <a:ext cx="3673394" cy="4114800"/>
          </a:xfrm>
          <a:custGeom>
            <a:avLst/>
            <a:gdLst/>
            <a:ahLst/>
            <a:cxnLst/>
            <a:rect l="l" t="t" r="r" b="b"/>
            <a:pathLst>
              <a:path w="3673394" h="4114800">
                <a:moveTo>
                  <a:pt x="0" y="0"/>
                </a:moveTo>
                <a:lnTo>
                  <a:pt x="3673395" y="0"/>
                </a:lnTo>
                <a:lnTo>
                  <a:pt x="36733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E90811-7BC7-075E-60EA-3C1D4F20C8E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43400" y="3086100"/>
            <a:ext cx="6647078" cy="3581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4013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83" r="-2083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535400" y="4533900"/>
            <a:ext cx="1888524" cy="139750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5734F80-F5DB-A505-0C11-F188E2B9DDFC}"/>
              </a:ext>
            </a:extLst>
          </p:cNvPr>
          <p:cNvGrpSpPr/>
          <p:nvPr/>
        </p:nvGrpSpPr>
        <p:grpSpPr>
          <a:xfrm rot="625082">
            <a:off x="12316278" y="5393228"/>
            <a:ext cx="5648191" cy="3924684"/>
            <a:chOff x="3733800" y="2628900"/>
            <a:chExt cx="11163193" cy="7943850"/>
          </a:xfrm>
        </p:grpSpPr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F1E4C7C0-86C3-962E-AD38-5B221113A583}"/>
                </a:ext>
              </a:extLst>
            </p:cNvPr>
            <p:cNvSpPr/>
            <p:nvPr/>
          </p:nvSpPr>
          <p:spPr>
            <a:xfrm>
              <a:off x="5943600" y="2628900"/>
              <a:ext cx="8953393" cy="5338460"/>
            </a:xfrm>
            <a:custGeom>
              <a:avLst/>
              <a:gdLst/>
              <a:ahLst/>
              <a:cxnLst/>
              <a:rect l="l" t="t" r="r" b="b"/>
              <a:pathLst>
                <a:path w="8953393" h="5338460">
                  <a:moveTo>
                    <a:pt x="0" y="0"/>
                  </a:moveTo>
                  <a:lnTo>
                    <a:pt x="8953393" y="0"/>
                  </a:lnTo>
                  <a:lnTo>
                    <a:pt x="8953393" y="5338460"/>
                  </a:lnTo>
                  <a:lnTo>
                    <a:pt x="0" y="53384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78508B0-B555-B57B-EEF8-8D3BF37BD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829" b="96885" l="9817" r="89684">
                          <a14:foregroundMark x1="55907" y1="9346" x2="64693" y2="42967"/>
                          <a14:foregroundMark x1="56240" y1="4829" x2="65058" y2="4829"/>
                          <a14:foregroundMark x1="44260" y1="75545" x2="37770" y2="81776"/>
                          <a14:foregroundMark x1="37770" y1="81776" x2="39933" y2="93769"/>
                          <a14:foregroundMark x1="39933" y1="93769" x2="47088" y2="83022"/>
                          <a14:foregroundMark x1="47088" y1="83022" x2="48586" y2="75545"/>
                          <a14:foregroundMark x1="39434" y1="96885" x2="46755" y2="91900"/>
                          <a14:foregroundMark x1="46755" y1="91900" x2="52080" y2="85514"/>
                          <a14:foregroundMark x1="49917" y1="86137" x2="44426" y2="95794"/>
                          <a14:foregroundMark x1="44426" y1="95794" x2="35774" y2="90654"/>
                          <a14:foregroundMark x1="35774" y1="90654" x2="35607" y2="83801"/>
                          <a14:backgroundMark x1="59068" y1="48910" x2="76539" y2="47975"/>
                          <a14:backgroundMark x1="76539" y1="47975" x2="76872" y2="47975"/>
                          <a14:backgroundMark x1="57571" y1="52492" x2="78037" y2="52960"/>
                          <a14:backgroundMark x1="55574" y1="61994" x2="79368" y2="61994"/>
                          <a14:backgroundMark x1="55907" y1="70093" x2="87354" y2="66199"/>
                          <a14:backgroundMark x1="64226" y1="47196" x2="84859" y2="43458"/>
                          <a14:backgroundMark x1="63561" y1="45794" x2="69218" y2="44704"/>
                          <a14:backgroundMark x1="64725" y1="44237" x2="68220" y2="44237"/>
                          <a14:backgroundMark x1="54077" y1="63707" x2="70050" y2="64642"/>
                          <a14:backgroundMark x1="64226" y1="44548" x2="75541" y2="43925"/>
                          <a14:backgroundMark x1="75541" y1="43925" x2="75874" y2="43925"/>
                          <a14:backgroundMark x1="63561" y1="44704" x2="78203" y2="4376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733800" y="3238500"/>
              <a:ext cx="6865863" cy="7334250"/>
            </a:xfrm>
            <a:prstGeom prst="rect">
              <a:avLst/>
            </a:prstGeom>
          </p:spPr>
        </p:pic>
      </p:grpSp>
      <p:pic>
        <p:nvPicPr>
          <p:cNvPr id="10" name="11" descr="Ảnh có chứa hình mẫu, phim hoạt hình, cười, biểu tượng cảm xúc&#10;&#10;Mô tả được tạo tự động">
            <a:hlinkClick r:id="rId8" action="ppaction://hlinksldjump"/>
            <a:extLst>
              <a:ext uri="{FF2B5EF4-FFF2-40B4-BE49-F238E27FC236}">
                <a16:creationId xmlns:a16="http://schemas.microsoft.com/office/drawing/2014/main" id="{45337C8A-AE5A-C037-AD92-A651578EC1F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5951">
            <a:off x="333977" y="219678"/>
            <a:ext cx="2461891" cy="246189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E5B7FCB-3DD0-E90D-96FB-3EC7C101D89F}"/>
              </a:ext>
            </a:extLst>
          </p:cNvPr>
          <p:cNvGrpSpPr/>
          <p:nvPr/>
        </p:nvGrpSpPr>
        <p:grpSpPr>
          <a:xfrm>
            <a:off x="2971800" y="952500"/>
            <a:ext cx="13411200" cy="1446550"/>
            <a:chOff x="3048000" y="1028700"/>
            <a:chExt cx="13411200" cy="144655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A254A53-46D8-E208-55EC-9DF856E81C0C}"/>
                </a:ext>
              </a:extLst>
            </p:cNvPr>
            <p:cNvSpPr txBox="1"/>
            <p:nvPr/>
          </p:nvSpPr>
          <p:spPr>
            <a:xfrm>
              <a:off x="3048000" y="1028700"/>
              <a:ext cx="134112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317500">
                    <a:solidFill>
                      <a:prstClr val="white"/>
                    </a:solidFill>
                  </a:ln>
                  <a:solidFill>
                    <a:srgbClr val="FF0066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GIẢI CỨU BIỂN XANH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DCD54E5-B4D9-82B5-815C-F6F5BF44B2F1}"/>
                </a:ext>
              </a:extLst>
            </p:cNvPr>
            <p:cNvSpPr txBox="1"/>
            <p:nvPr/>
          </p:nvSpPr>
          <p:spPr>
            <a:xfrm>
              <a:off x="3048000" y="1028700"/>
              <a:ext cx="134112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GIẢI 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CỨU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2390E1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BIỂN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XANH</a:t>
              </a:r>
            </a:p>
          </p:txBody>
        </p:sp>
      </p:grpSp>
      <p:sp>
        <p:nvSpPr>
          <p:cNvPr id="14" name="3">
            <a:hlinkClick r:id="rId10" action="ppaction://hlinksldjump"/>
            <a:extLst>
              <a:ext uri="{FF2B5EF4-FFF2-40B4-BE49-F238E27FC236}">
                <a16:creationId xmlns:a16="http://schemas.microsoft.com/office/drawing/2014/main" id="{C95A7120-35E8-EAD6-6F1F-883428795828}"/>
              </a:ext>
            </a:extLst>
          </p:cNvPr>
          <p:cNvSpPr/>
          <p:nvPr/>
        </p:nvSpPr>
        <p:spPr>
          <a:xfrm>
            <a:off x="3581400" y="7353300"/>
            <a:ext cx="990600" cy="609600"/>
          </a:xfrm>
          <a:custGeom>
            <a:avLst/>
            <a:gdLst/>
            <a:ahLst/>
            <a:cxnLst/>
            <a:rect l="l" t="t" r="r" b="b"/>
            <a:pathLst>
              <a:path w="3003811" h="2185272">
                <a:moveTo>
                  <a:pt x="0" y="0"/>
                </a:moveTo>
                <a:lnTo>
                  <a:pt x="3003811" y="0"/>
                </a:lnTo>
                <a:lnTo>
                  <a:pt x="3003811" y="2185273"/>
                </a:lnTo>
                <a:lnTo>
                  <a:pt x="0" y="218527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2">
            <a:hlinkClick r:id="rId12" action="ppaction://hlinksldjump"/>
            <a:extLst>
              <a:ext uri="{FF2B5EF4-FFF2-40B4-BE49-F238E27FC236}">
                <a16:creationId xmlns:a16="http://schemas.microsoft.com/office/drawing/2014/main" id="{8862EFB0-FDEA-EA86-64AB-40DCA2C09B5D}"/>
              </a:ext>
            </a:extLst>
          </p:cNvPr>
          <p:cNvSpPr/>
          <p:nvPr/>
        </p:nvSpPr>
        <p:spPr>
          <a:xfrm rot="4122649">
            <a:off x="6446966" y="5280159"/>
            <a:ext cx="974468" cy="1255897"/>
          </a:xfrm>
          <a:custGeom>
            <a:avLst/>
            <a:gdLst/>
            <a:ahLst/>
            <a:cxnLst/>
            <a:rect l="l" t="t" r="r" b="b"/>
            <a:pathLst>
              <a:path w="2728870" h="3002883">
                <a:moveTo>
                  <a:pt x="0" y="0"/>
                </a:moveTo>
                <a:lnTo>
                  <a:pt x="2728870" y="0"/>
                </a:lnTo>
                <a:lnTo>
                  <a:pt x="2728870" y="3002882"/>
                </a:lnTo>
                <a:lnTo>
                  <a:pt x="0" y="300288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1">
            <a:hlinkClick r:id="rId15" action="ppaction://hlinksldjump"/>
            <a:extLst>
              <a:ext uri="{FF2B5EF4-FFF2-40B4-BE49-F238E27FC236}">
                <a16:creationId xmlns:a16="http://schemas.microsoft.com/office/drawing/2014/main" id="{AFD68FCF-01EF-4EC4-0FAE-D100F10FA1D7}"/>
              </a:ext>
            </a:extLst>
          </p:cNvPr>
          <p:cNvSpPr/>
          <p:nvPr/>
        </p:nvSpPr>
        <p:spPr>
          <a:xfrm>
            <a:off x="9525000" y="5905501"/>
            <a:ext cx="762000" cy="1066800"/>
          </a:xfrm>
          <a:custGeom>
            <a:avLst/>
            <a:gdLst/>
            <a:ahLst/>
            <a:cxnLst/>
            <a:rect l="l" t="t" r="r" b="b"/>
            <a:pathLst>
              <a:path w="1753732" h="2845813">
                <a:moveTo>
                  <a:pt x="0" y="0"/>
                </a:moveTo>
                <a:lnTo>
                  <a:pt x="1753732" y="0"/>
                </a:lnTo>
                <a:lnTo>
                  <a:pt x="1753732" y="2845814"/>
                </a:lnTo>
                <a:lnTo>
                  <a:pt x="0" y="284581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4" descr="Snack package icon cartoon style Royalty Free Vector Image">
            <a:hlinkClick r:id="rId18" action="ppaction://hlinksldjump"/>
            <a:extLst>
              <a:ext uri="{FF2B5EF4-FFF2-40B4-BE49-F238E27FC236}">
                <a16:creationId xmlns:a16="http://schemas.microsoft.com/office/drawing/2014/main" id="{D2ADDA20-B5CF-1718-6134-C619802C57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67" r="23233" b="9784"/>
          <a:stretch/>
        </p:blipFill>
        <p:spPr bwMode="auto">
          <a:xfrm rot="4620586">
            <a:off x="1051530" y="5702923"/>
            <a:ext cx="581358" cy="105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0" descr="Káº¿t quáº£ hÃ¬nh áº£nh cho win text gif">
            <a:extLst>
              <a:ext uri="{FF2B5EF4-FFF2-40B4-BE49-F238E27FC236}">
                <a16:creationId xmlns:a16="http://schemas.microsoft.com/office/drawing/2014/main" id="{3D358F8C-5F58-C097-665E-5FD49438EC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552700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1308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875 -0.0446 L -0.06875 -0.04445 C -0.07291 -0.04337 -0.07691 -0.04213 -0.0809 -0.0409 C -0.08211 -0.04043 -0.08342 -0.04043 -0.08463 -0.04028 C -0.08715 -0.03951 -0.08958 -0.03843 -0.09218 -0.03781 C -0.10078 -0.03549 -0.10954 -0.03411 -0.11796 -0.03164 C -0.12083 -0.03087 -0.12369 -0.02978 -0.12647 -0.02932 C -0.12942 -0.02855 -0.13263 -0.0284 -0.13567 -0.02762 C -0.15052 -0.02469 -0.13949 -0.02608 -0.15251 -0.02392 C -0.15434 -0.02346 -0.15625 -0.02346 -0.15798 -0.02315 C -0.16119 -0.02238 -0.16414 -0.02145 -0.16718 -0.02068 C -0.16909 -0.02022 -0.171 -0.02022 -0.17283 -0.01991 C -0.17387 -0.01975 -0.17473 -0.01945 -0.17569 -0.01929 C -0.18038 -0.01806 -0.18203 -0.01806 -0.18585 -0.01682 C -0.18741 -0.0162 -0.19036 -0.01528 -0.19036 -0.01497 " pathEditMode="relative" rAng="0" ptsTypes="AAAAAAAAAAAAAAA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85" y="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618 -0.03056 L -0.19618 -0.03056 C -0.20208 -0.03164 -0.20789 -0.0321 -0.21371 -0.03364 C -0.22083 -0.03534 -0.23185 -0.04028 -0.23871 -0.04398 C -0.2421 -0.04568 -0.24548 -0.04722 -0.24869 -0.04985 C -0.25234 -0.05278 -0.25607 -0.0554 -0.25954 -0.0588 C -0.26718 -0.0659 -0.25876 -0.06142 -0.26623 -0.06466 C -0.26701 -0.06574 -0.26779 -0.06698 -0.26875 -0.06759 C -0.26979 -0.06837 -0.27118 -0.0679 -0.27204 -0.06914 C -0.28116 -0.08179 -0.27013 -0.07639 -0.28368 -0.08395 C -0.28559 -0.08503 -0.28758 -0.08472 -0.28958 -0.08534 C -0.2921 -0.08627 -0.29453 -0.0875 -0.29704 -0.08843 C -0.30295 -0.09028 -0.30338 -0.08951 -0.30954 -0.09136 C -0.32586 -0.09614 -0.30963 -0.0929 -0.32708 -0.09583 C -0.3414 -0.10432 -0.32717 -0.09707 -0.34618 -0.1017 C -0.34843 -0.10216 -0.3506 -0.10386 -0.35286 -0.10463 C -0.35477 -0.1054 -0.35677 -0.10556 -0.35868 -0.10617 C -0.36345 -0.10756 -0.36814 -0.10895 -0.37291 -0.11049 C -0.37569 -0.11157 -0.37847 -0.11235 -0.38125 -0.11358 C -0.38229 -0.11404 -0.38342 -0.11466 -0.38454 -0.11497 C -0.3848 -0.11512 -0.38506 -0.11497 -0.38533 -0.11497 " pathEditMode="relative" ptsTypes="AAAAAAAAAAAAAAAAAAAAA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373 -0.12531 L -0.45373 -0.12531 C -0.475 -0.11374 -0.45633 -0.12685 -0.47039 -0.11049 C -0.473 -0.10756 -0.47621 -0.10633 -0.47873 -0.10309 C -0.48177 -0.09938 -0.48914 -0.08318 -0.49123 -0.07948 C -0.49791 -0.06759 -0.49435 -0.07624 -0.5013 -0.06605 C -0.50277 -0.06389 -0.5039 -0.0608 -0.50546 -0.05864 C -0.51093 -0.05108 -0.51605 -0.04522 -0.52213 -0.03951 C -0.52369 -0.03781 -0.52543 -0.03642 -0.52708 -0.03503 C -0.52821 -0.03256 -0.52934 -0.03009 -0.53046 -0.02762 C -0.53515 -0.01605 -0.53211 -0.02161 -0.53454 -0.01713 " pathEditMode="relative" ptsTypes="AAAAAAAAAAA">
                                      <p:cBhvr>
                                        <p:cTn id="3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3454 -0.01713 L -0.53454 -0.01698 C -0.53845 -0.01652 -0.5421 -0.01636 -0.54583 -0.01559 C -0.54869 -0.01497 -0.55156 -0.0125 -0.55451 -0.0125 C -0.56284 -0.01297 -0.57109 -0.01559 -0.57942 -0.01713 C -0.58567 -0.02531 -0.59175 -0.03272 -0.5973 -0.04383 C -0.59861 -0.0463 -0.59965 -0.04892 -0.60104 -0.05124 C -0.60199 -0.05294 -0.60321 -0.05386 -0.60416 -0.05571 C -0.60529 -0.05787 -0.60616 -0.06096 -0.6072 -0.06328 C -0.60789 -0.0642 -0.6085 -0.06497 -0.60911 -0.06621 C -0.60998 -0.06791 -0.61059 -0.07037 -0.61154 -0.07207 C -0.6125 -0.07392 -0.6138 -0.0747 -0.61475 -0.07655 C -0.61649 -0.0801 -0.61744 -0.08658 -0.61961 -0.08858 C -0.62031 -0.08889 -0.62092 -0.0892 -0.62152 -0.08982 C -0.62239 -0.09074 -0.62317 -0.09198 -0.62395 -0.09291 C -0.62482 -0.09352 -0.62569 -0.09352 -0.62647 -0.09445 C -0.62725 -0.09522 -0.62812 -0.09661 -0.62899 -0.09738 C -0.63524 -0.10309 -0.63281 -0.10062 -0.63767 -0.10324 C -0.63932 -0.10402 -0.64097 -0.10525 -0.6427 -0.10633 C -0.6434 -0.10679 -0.64427 -0.10679 -0.64513 -0.10772 C -0.648 -0.11111 -0.64661 -0.11065 -0.64869 -0.11065 " pathEditMode="relative" rAng="0" ptsTypes="AAAAAAAAAAAAAAAAAAAAA">
                                      <p:cBhvr>
                                        <p:cTn id="4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2" y="-44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636CAE4-CC90-DF2E-3CDB-A6EBA0167246}"/>
              </a:ext>
            </a:extLst>
          </p:cNvPr>
          <p:cNvSpPr/>
          <p:nvPr/>
        </p:nvSpPr>
        <p:spPr>
          <a:xfrm>
            <a:off x="0" y="7620"/>
            <a:ext cx="18288000" cy="10279380"/>
          </a:xfrm>
          <a:custGeom>
            <a:avLst/>
            <a:gdLst/>
            <a:ahLst/>
            <a:cxnLst/>
            <a:rect l="l" t="t" r="r" b="b"/>
            <a:pathLst>
              <a:path w="13167360" h="8229600">
                <a:moveTo>
                  <a:pt x="0" y="0"/>
                </a:moveTo>
                <a:lnTo>
                  <a:pt x="13167360" y="0"/>
                </a:lnTo>
                <a:lnTo>
                  <a:pt x="131673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C4D44D5-410E-7387-5D16-1155CE987A93}"/>
              </a:ext>
            </a:extLst>
          </p:cNvPr>
          <p:cNvGrpSpPr/>
          <p:nvPr/>
        </p:nvGrpSpPr>
        <p:grpSpPr>
          <a:xfrm>
            <a:off x="2514600" y="-266700"/>
            <a:ext cx="13792200" cy="3962400"/>
            <a:chOff x="2286000" y="1028700"/>
            <a:chExt cx="13792200" cy="3670069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6846596-8764-FDEA-E261-3FDD7FE3E562}"/>
                </a:ext>
              </a:extLst>
            </p:cNvPr>
            <p:cNvCxnSpPr/>
            <p:nvPr/>
          </p:nvCxnSpPr>
          <p:spPr>
            <a:xfrm>
              <a:off x="4038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8EB0638-DFD9-03F8-5472-5A457A9BDF71}"/>
                </a:ext>
              </a:extLst>
            </p:cNvPr>
            <p:cNvCxnSpPr/>
            <p:nvPr/>
          </p:nvCxnSpPr>
          <p:spPr>
            <a:xfrm>
              <a:off x="13563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15D16893-272B-7E44-1FFD-E0E5FC73A146}"/>
                </a:ext>
              </a:extLst>
            </p:cNvPr>
            <p:cNvSpPr/>
            <p:nvPr/>
          </p:nvSpPr>
          <p:spPr>
            <a:xfrm>
              <a:off x="2286000" y="2171700"/>
              <a:ext cx="13792200" cy="2527069"/>
            </a:xfrm>
            <a:custGeom>
              <a:avLst/>
              <a:gdLst/>
              <a:ahLst/>
              <a:cxnLst/>
              <a:rect l="l" t="t" r="r" b="b"/>
              <a:pathLst>
                <a:path w="7315200" h="2527069">
                  <a:moveTo>
                    <a:pt x="0" y="0"/>
                  </a:moveTo>
                  <a:lnTo>
                    <a:pt x="7315200" y="0"/>
                  </a:lnTo>
                  <a:lnTo>
                    <a:pt x="7315200" y="2527069"/>
                  </a:lnTo>
                  <a:lnTo>
                    <a:pt x="0" y="2527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: Rounded Corners 4">
                <a:extLst>
                  <a:ext uri="{FF2B5EF4-FFF2-40B4-BE49-F238E27FC236}">
                    <a16:creationId xmlns:a16="http://schemas.microsoft.com/office/drawing/2014/main" id="{3155BE83-C49A-4C84-F302-F45BB9436973}"/>
                  </a:ext>
                </a:extLst>
              </p:cNvPr>
              <p:cNvSpPr/>
              <p:nvPr/>
            </p:nvSpPr>
            <p:spPr>
              <a:xfrm>
                <a:off x="3962400" y="4991100"/>
                <a:ext cx="12115800" cy="3581400"/>
              </a:xfrm>
              <a:custGeom>
                <a:avLst/>
                <a:gdLst>
                  <a:gd name="connsiteX0" fmla="*/ 0 w 4738255"/>
                  <a:gd name="connsiteY0" fmla="*/ 659996 h 1350818"/>
                  <a:gd name="connsiteX1" fmla="*/ 659996 w 4738255"/>
                  <a:gd name="connsiteY1" fmla="*/ 0 h 1350818"/>
                  <a:gd name="connsiteX2" fmla="*/ 4078259 w 4738255"/>
                  <a:gd name="connsiteY2" fmla="*/ 0 h 1350818"/>
                  <a:gd name="connsiteX3" fmla="*/ 4738255 w 4738255"/>
                  <a:gd name="connsiteY3" fmla="*/ 659996 h 1350818"/>
                  <a:gd name="connsiteX4" fmla="*/ 4738255 w 4738255"/>
                  <a:gd name="connsiteY4" fmla="*/ 690822 h 1350818"/>
                  <a:gd name="connsiteX5" fmla="*/ 4078259 w 4738255"/>
                  <a:gd name="connsiteY5" fmla="*/ 1350818 h 1350818"/>
                  <a:gd name="connsiteX6" fmla="*/ 659996 w 4738255"/>
                  <a:gd name="connsiteY6" fmla="*/ 1350818 h 1350818"/>
                  <a:gd name="connsiteX7" fmla="*/ 0 w 4738255"/>
                  <a:gd name="connsiteY7" fmla="*/ 690822 h 1350818"/>
                  <a:gd name="connsiteX8" fmla="*/ 0 w 4738255"/>
                  <a:gd name="connsiteY8" fmla="*/ 659996 h 1350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38255" h="1350818" fill="none" extrusionOk="0">
                    <a:moveTo>
                      <a:pt x="0" y="659996"/>
                    </a:moveTo>
                    <a:cubicBezTo>
                      <a:pt x="1052" y="323963"/>
                      <a:pt x="327642" y="53960"/>
                      <a:pt x="659996" y="0"/>
                    </a:cubicBezTo>
                    <a:cubicBezTo>
                      <a:pt x="1476753" y="72427"/>
                      <a:pt x="2497571" y="61419"/>
                      <a:pt x="4078259" y="0"/>
                    </a:cubicBezTo>
                    <a:cubicBezTo>
                      <a:pt x="4435953" y="-46892"/>
                      <a:pt x="4695439" y="282539"/>
                      <a:pt x="4738255" y="659996"/>
                    </a:cubicBezTo>
                    <a:cubicBezTo>
                      <a:pt x="4737162" y="664902"/>
                      <a:pt x="4736836" y="680671"/>
                      <a:pt x="4738255" y="690822"/>
                    </a:cubicBezTo>
                    <a:cubicBezTo>
                      <a:pt x="4745977" y="1016138"/>
                      <a:pt x="4437905" y="1345370"/>
                      <a:pt x="4078259" y="1350818"/>
                    </a:cubicBezTo>
                    <a:cubicBezTo>
                      <a:pt x="2409293" y="1380645"/>
                      <a:pt x="1009726" y="1271512"/>
                      <a:pt x="659996" y="1350818"/>
                    </a:cubicBezTo>
                    <a:cubicBezTo>
                      <a:pt x="339691" y="1345821"/>
                      <a:pt x="-24461" y="1060165"/>
                      <a:pt x="0" y="690822"/>
                    </a:cubicBezTo>
                    <a:cubicBezTo>
                      <a:pt x="-1336" y="681948"/>
                      <a:pt x="-1755" y="664504"/>
                      <a:pt x="0" y="659996"/>
                    </a:cubicBezTo>
                    <a:close/>
                  </a:path>
                  <a:path w="4738255" h="1350818" stroke="0" extrusionOk="0">
                    <a:moveTo>
                      <a:pt x="0" y="659996"/>
                    </a:moveTo>
                    <a:cubicBezTo>
                      <a:pt x="4485" y="296713"/>
                      <a:pt x="326485" y="64577"/>
                      <a:pt x="659996" y="0"/>
                    </a:cubicBezTo>
                    <a:cubicBezTo>
                      <a:pt x="1183576" y="123000"/>
                      <a:pt x="3554454" y="-96860"/>
                      <a:pt x="4078259" y="0"/>
                    </a:cubicBezTo>
                    <a:cubicBezTo>
                      <a:pt x="4424387" y="-14007"/>
                      <a:pt x="4767626" y="236277"/>
                      <a:pt x="4738255" y="659996"/>
                    </a:cubicBezTo>
                    <a:cubicBezTo>
                      <a:pt x="4738120" y="674352"/>
                      <a:pt x="4736217" y="684669"/>
                      <a:pt x="4738255" y="690822"/>
                    </a:cubicBezTo>
                    <a:cubicBezTo>
                      <a:pt x="4723287" y="1060751"/>
                      <a:pt x="4386666" y="1341637"/>
                      <a:pt x="4078259" y="1350818"/>
                    </a:cubicBezTo>
                    <a:cubicBezTo>
                      <a:pt x="3576761" y="1190111"/>
                      <a:pt x="1417918" y="1390485"/>
                      <a:pt x="659996" y="1350818"/>
                    </a:cubicBezTo>
                    <a:cubicBezTo>
                      <a:pt x="281297" y="1347951"/>
                      <a:pt x="-20010" y="1046263"/>
                      <a:pt x="0" y="690822"/>
                    </a:cubicBezTo>
                    <a:cubicBezTo>
                      <a:pt x="-2613" y="681520"/>
                      <a:pt x="-2689" y="665810"/>
                      <a:pt x="0" y="659996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762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sd="852854689">
                      <a:custGeom>
                        <a:avLst/>
                        <a:gdLst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115800" h="3581400" fill="none" extrusionOk="0">
                            <a:moveTo>
                              <a:pt x="0" y="1749835"/>
                            </a:moveTo>
                            <a:cubicBezTo>
                              <a:pt x="8600" y="1018921"/>
                              <a:pt x="918284" y="278164"/>
                              <a:pt x="1687621" y="0"/>
                            </a:cubicBezTo>
                            <a:cubicBezTo>
                              <a:pt x="3316186" y="219319"/>
                              <a:pt x="6485485" y="383795"/>
                              <a:pt x="10428178" y="0"/>
                            </a:cubicBezTo>
                            <a:cubicBezTo>
                              <a:pt x="11338126" y="-156551"/>
                              <a:pt x="11934219" y="727282"/>
                              <a:pt x="12115800" y="1749835"/>
                            </a:cubicBezTo>
                            <a:cubicBezTo>
                              <a:pt x="12115523" y="1764527"/>
                              <a:pt x="12109869" y="1809193"/>
                              <a:pt x="12115800" y="1831564"/>
                            </a:cubicBezTo>
                            <a:cubicBezTo>
                              <a:pt x="12153349" y="2603707"/>
                              <a:pt x="11310545" y="3525192"/>
                              <a:pt x="10428178" y="3581399"/>
                            </a:cubicBezTo>
                            <a:cubicBezTo>
                              <a:pt x="6319830" y="3717296"/>
                              <a:pt x="2595442" y="3541943"/>
                              <a:pt x="1687621" y="3581399"/>
                            </a:cubicBezTo>
                            <a:cubicBezTo>
                              <a:pt x="1010600" y="3552098"/>
                              <a:pt x="-106038" y="2819396"/>
                              <a:pt x="0" y="1831564"/>
                            </a:cubicBezTo>
                            <a:cubicBezTo>
                              <a:pt x="-3158" y="1807554"/>
                              <a:pt x="-4977" y="1760525"/>
                              <a:pt x="0" y="1749835"/>
                            </a:cubicBezTo>
                            <a:close/>
                          </a:path>
                          <a:path w="12115800" h="3581400" stroke="0" extrusionOk="0">
                            <a:moveTo>
                              <a:pt x="0" y="1749835"/>
                            </a:moveTo>
                            <a:cubicBezTo>
                              <a:pt x="-38575" y="906521"/>
                              <a:pt x="822331" y="45102"/>
                              <a:pt x="1687621" y="0"/>
                            </a:cubicBezTo>
                            <a:cubicBezTo>
                              <a:pt x="3042858" y="143201"/>
                              <a:pt x="9105440" y="-234120"/>
                              <a:pt x="10428178" y="0"/>
                            </a:cubicBezTo>
                            <a:cubicBezTo>
                              <a:pt x="11285412" y="-34331"/>
                              <a:pt x="12290397" y="647915"/>
                              <a:pt x="12115800" y="1749835"/>
                            </a:cubicBezTo>
                            <a:cubicBezTo>
                              <a:pt x="12117181" y="1787689"/>
                              <a:pt x="12113056" y="1815773"/>
                              <a:pt x="12115800" y="1831564"/>
                            </a:cubicBezTo>
                            <a:cubicBezTo>
                              <a:pt x="12109578" y="2698592"/>
                              <a:pt x="11078802" y="3480645"/>
                              <a:pt x="10428178" y="3581399"/>
                            </a:cubicBezTo>
                            <a:cubicBezTo>
                              <a:pt x="9168871" y="2916777"/>
                              <a:pt x="3616180" y="3751637"/>
                              <a:pt x="1687621" y="3581399"/>
                            </a:cubicBezTo>
                            <a:cubicBezTo>
                              <a:pt x="768647" y="3715982"/>
                              <a:pt x="-66109" y="2701830"/>
                              <a:pt x="0" y="1831564"/>
                            </a:cubicBezTo>
                            <a:cubicBezTo>
                              <a:pt x="-6503" y="1804408"/>
                              <a:pt x="-6681" y="1762172"/>
                              <a:pt x="0" y="1749835"/>
                            </a:cubicBezTo>
                            <a:close/>
                          </a:path>
                          <a:path w="12115800" h="3581400" fill="none" stroke="0" extrusionOk="0">
                            <a:moveTo>
                              <a:pt x="0" y="1749835"/>
                            </a:moveTo>
                            <a:cubicBezTo>
                              <a:pt x="109557" y="888047"/>
                              <a:pt x="903730" y="280455"/>
                              <a:pt x="1687621" y="0"/>
                            </a:cubicBezTo>
                            <a:cubicBezTo>
                              <a:pt x="4131719" y="430909"/>
                              <a:pt x="6104527" y="494316"/>
                              <a:pt x="10428178" y="0"/>
                            </a:cubicBezTo>
                            <a:cubicBezTo>
                              <a:pt x="11185503" y="-244213"/>
                              <a:pt x="12022673" y="716117"/>
                              <a:pt x="12115800" y="1749835"/>
                            </a:cubicBezTo>
                            <a:cubicBezTo>
                              <a:pt x="12113278" y="1762610"/>
                              <a:pt x="12114258" y="1803148"/>
                              <a:pt x="12115800" y="1831564"/>
                            </a:cubicBezTo>
                            <a:cubicBezTo>
                              <a:pt x="12024235" y="2734393"/>
                              <a:pt x="11233885" y="3548312"/>
                              <a:pt x="10428178" y="3581399"/>
                            </a:cubicBezTo>
                            <a:cubicBezTo>
                              <a:pt x="6149841" y="3616777"/>
                              <a:pt x="2518067" y="3404233"/>
                              <a:pt x="1687621" y="3581399"/>
                            </a:cubicBezTo>
                            <a:cubicBezTo>
                              <a:pt x="777732" y="3549799"/>
                              <a:pt x="-78927" y="2803376"/>
                              <a:pt x="0" y="1831564"/>
                            </a:cubicBezTo>
                            <a:cubicBezTo>
                              <a:pt x="-3549" y="1808513"/>
                              <a:pt x="-4956" y="1761961"/>
                              <a:pt x="0" y="174983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72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7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7200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7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72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  <m:r>
                            <a:rPr lang="en-US" sz="72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×</m:t>
                          </m:r>
                          <m:r>
                            <a:rPr lang="en-US" sz="7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72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7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72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×</m:t>
                          </m:r>
                          <m:r>
                            <a:rPr lang="en-US" sz="7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7200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7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7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𝟑𝟓</m:t>
                          </m:r>
                        </m:num>
                        <m:den>
                          <m:r>
                            <a:rPr lang="en-US" sz="72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7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Rectangle: Rounded Corners 4">
                <a:extLst>
                  <a:ext uri="{FF2B5EF4-FFF2-40B4-BE49-F238E27FC236}">
                    <a16:creationId xmlns:a16="http://schemas.microsoft.com/office/drawing/2014/main" id="{3155BE83-C49A-4C84-F302-F45BB94369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4991100"/>
                <a:ext cx="12115800" cy="3581400"/>
              </a:xfrm>
              <a:custGeom>
                <a:avLst/>
                <a:gdLst>
                  <a:gd name="connsiteX0" fmla="*/ 0 w 4738255"/>
                  <a:gd name="connsiteY0" fmla="*/ 659996 h 1350818"/>
                  <a:gd name="connsiteX1" fmla="*/ 659996 w 4738255"/>
                  <a:gd name="connsiteY1" fmla="*/ 0 h 1350818"/>
                  <a:gd name="connsiteX2" fmla="*/ 4078259 w 4738255"/>
                  <a:gd name="connsiteY2" fmla="*/ 0 h 1350818"/>
                  <a:gd name="connsiteX3" fmla="*/ 4738255 w 4738255"/>
                  <a:gd name="connsiteY3" fmla="*/ 659996 h 1350818"/>
                  <a:gd name="connsiteX4" fmla="*/ 4738255 w 4738255"/>
                  <a:gd name="connsiteY4" fmla="*/ 690822 h 1350818"/>
                  <a:gd name="connsiteX5" fmla="*/ 4078259 w 4738255"/>
                  <a:gd name="connsiteY5" fmla="*/ 1350818 h 1350818"/>
                  <a:gd name="connsiteX6" fmla="*/ 659996 w 4738255"/>
                  <a:gd name="connsiteY6" fmla="*/ 1350818 h 1350818"/>
                  <a:gd name="connsiteX7" fmla="*/ 0 w 4738255"/>
                  <a:gd name="connsiteY7" fmla="*/ 690822 h 1350818"/>
                  <a:gd name="connsiteX8" fmla="*/ 0 w 4738255"/>
                  <a:gd name="connsiteY8" fmla="*/ 659996 h 1350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38255" h="1350818" fill="none" extrusionOk="0">
                    <a:moveTo>
                      <a:pt x="0" y="659996"/>
                    </a:moveTo>
                    <a:cubicBezTo>
                      <a:pt x="1052" y="323963"/>
                      <a:pt x="327642" y="53960"/>
                      <a:pt x="659996" y="0"/>
                    </a:cubicBezTo>
                    <a:cubicBezTo>
                      <a:pt x="1476753" y="72427"/>
                      <a:pt x="2497571" y="61419"/>
                      <a:pt x="4078259" y="0"/>
                    </a:cubicBezTo>
                    <a:cubicBezTo>
                      <a:pt x="4435953" y="-46892"/>
                      <a:pt x="4695439" y="282539"/>
                      <a:pt x="4738255" y="659996"/>
                    </a:cubicBezTo>
                    <a:cubicBezTo>
                      <a:pt x="4737162" y="664902"/>
                      <a:pt x="4736836" y="680671"/>
                      <a:pt x="4738255" y="690822"/>
                    </a:cubicBezTo>
                    <a:cubicBezTo>
                      <a:pt x="4745977" y="1016138"/>
                      <a:pt x="4437905" y="1345370"/>
                      <a:pt x="4078259" y="1350818"/>
                    </a:cubicBezTo>
                    <a:cubicBezTo>
                      <a:pt x="2409293" y="1380645"/>
                      <a:pt x="1009726" y="1271512"/>
                      <a:pt x="659996" y="1350818"/>
                    </a:cubicBezTo>
                    <a:cubicBezTo>
                      <a:pt x="339691" y="1345821"/>
                      <a:pt x="-24461" y="1060165"/>
                      <a:pt x="0" y="690822"/>
                    </a:cubicBezTo>
                    <a:cubicBezTo>
                      <a:pt x="-1336" y="681948"/>
                      <a:pt x="-1755" y="664504"/>
                      <a:pt x="0" y="659996"/>
                    </a:cubicBezTo>
                    <a:close/>
                  </a:path>
                  <a:path w="4738255" h="1350818" stroke="0" extrusionOk="0">
                    <a:moveTo>
                      <a:pt x="0" y="659996"/>
                    </a:moveTo>
                    <a:cubicBezTo>
                      <a:pt x="4485" y="296713"/>
                      <a:pt x="326485" y="64577"/>
                      <a:pt x="659996" y="0"/>
                    </a:cubicBezTo>
                    <a:cubicBezTo>
                      <a:pt x="1183576" y="123000"/>
                      <a:pt x="3554454" y="-96860"/>
                      <a:pt x="4078259" y="0"/>
                    </a:cubicBezTo>
                    <a:cubicBezTo>
                      <a:pt x="4424387" y="-14007"/>
                      <a:pt x="4767626" y="236277"/>
                      <a:pt x="4738255" y="659996"/>
                    </a:cubicBezTo>
                    <a:cubicBezTo>
                      <a:pt x="4738120" y="674352"/>
                      <a:pt x="4736217" y="684669"/>
                      <a:pt x="4738255" y="690822"/>
                    </a:cubicBezTo>
                    <a:cubicBezTo>
                      <a:pt x="4723287" y="1060751"/>
                      <a:pt x="4386666" y="1341637"/>
                      <a:pt x="4078259" y="1350818"/>
                    </a:cubicBezTo>
                    <a:cubicBezTo>
                      <a:pt x="3576761" y="1190111"/>
                      <a:pt x="1417918" y="1390485"/>
                      <a:pt x="659996" y="1350818"/>
                    </a:cubicBezTo>
                    <a:cubicBezTo>
                      <a:pt x="281297" y="1347951"/>
                      <a:pt x="-20010" y="1046263"/>
                      <a:pt x="0" y="690822"/>
                    </a:cubicBezTo>
                    <a:cubicBezTo>
                      <a:pt x="-2613" y="681520"/>
                      <a:pt x="-2689" y="665810"/>
                      <a:pt x="0" y="659996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/>
                </a:stretch>
              </a:blipFill>
              <a:ln w="762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sd="852854689">
                      <a:custGeom>
                        <a:avLst/>
                        <a:gdLst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115800" h="3581400" fill="none" extrusionOk="0">
                            <a:moveTo>
                              <a:pt x="0" y="1749835"/>
                            </a:moveTo>
                            <a:cubicBezTo>
                              <a:pt x="8600" y="1018921"/>
                              <a:pt x="918284" y="278164"/>
                              <a:pt x="1687621" y="0"/>
                            </a:cubicBezTo>
                            <a:cubicBezTo>
                              <a:pt x="3316186" y="219319"/>
                              <a:pt x="6485485" y="383795"/>
                              <a:pt x="10428178" y="0"/>
                            </a:cubicBezTo>
                            <a:cubicBezTo>
                              <a:pt x="11338126" y="-156551"/>
                              <a:pt x="11934219" y="727282"/>
                              <a:pt x="12115800" y="1749835"/>
                            </a:cubicBezTo>
                            <a:cubicBezTo>
                              <a:pt x="12115523" y="1764527"/>
                              <a:pt x="12109869" y="1809193"/>
                              <a:pt x="12115800" y="1831564"/>
                            </a:cubicBezTo>
                            <a:cubicBezTo>
                              <a:pt x="12153349" y="2603707"/>
                              <a:pt x="11310545" y="3525192"/>
                              <a:pt x="10428178" y="3581399"/>
                            </a:cubicBezTo>
                            <a:cubicBezTo>
                              <a:pt x="6319830" y="3717296"/>
                              <a:pt x="2595442" y="3541943"/>
                              <a:pt x="1687621" y="3581399"/>
                            </a:cubicBezTo>
                            <a:cubicBezTo>
                              <a:pt x="1010600" y="3552098"/>
                              <a:pt x="-106038" y="2819396"/>
                              <a:pt x="0" y="1831564"/>
                            </a:cubicBezTo>
                            <a:cubicBezTo>
                              <a:pt x="-3158" y="1807554"/>
                              <a:pt x="-4977" y="1760525"/>
                              <a:pt x="0" y="1749835"/>
                            </a:cubicBezTo>
                            <a:close/>
                          </a:path>
                          <a:path w="12115800" h="3581400" stroke="0" extrusionOk="0">
                            <a:moveTo>
                              <a:pt x="0" y="1749835"/>
                            </a:moveTo>
                            <a:cubicBezTo>
                              <a:pt x="-38575" y="906521"/>
                              <a:pt x="822331" y="45102"/>
                              <a:pt x="1687621" y="0"/>
                            </a:cubicBezTo>
                            <a:cubicBezTo>
                              <a:pt x="3042858" y="143201"/>
                              <a:pt x="9105440" y="-234120"/>
                              <a:pt x="10428178" y="0"/>
                            </a:cubicBezTo>
                            <a:cubicBezTo>
                              <a:pt x="11285412" y="-34331"/>
                              <a:pt x="12290397" y="647915"/>
                              <a:pt x="12115800" y="1749835"/>
                            </a:cubicBezTo>
                            <a:cubicBezTo>
                              <a:pt x="12117181" y="1787689"/>
                              <a:pt x="12113056" y="1815773"/>
                              <a:pt x="12115800" y="1831564"/>
                            </a:cubicBezTo>
                            <a:cubicBezTo>
                              <a:pt x="12109578" y="2698592"/>
                              <a:pt x="11078802" y="3480645"/>
                              <a:pt x="10428178" y="3581399"/>
                            </a:cubicBezTo>
                            <a:cubicBezTo>
                              <a:pt x="9168871" y="2916777"/>
                              <a:pt x="3616180" y="3751637"/>
                              <a:pt x="1687621" y="3581399"/>
                            </a:cubicBezTo>
                            <a:cubicBezTo>
                              <a:pt x="768647" y="3715982"/>
                              <a:pt x="-66109" y="2701830"/>
                              <a:pt x="0" y="1831564"/>
                            </a:cubicBezTo>
                            <a:cubicBezTo>
                              <a:pt x="-6503" y="1804408"/>
                              <a:pt x="-6681" y="1762172"/>
                              <a:pt x="0" y="1749835"/>
                            </a:cubicBezTo>
                            <a:close/>
                          </a:path>
                          <a:path w="12115800" h="3581400" fill="none" stroke="0" extrusionOk="0">
                            <a:moveTo>
                              <a:pt x="0" y="1749835"/>
                            </a:moveTo>
                            <a:cubicBezTo>
                              <a:pt x="109557" y="888047"/>
                              <a:pt x="903730" y="280455"/>
                              <a:pt x="1687621" y="0"/>
                            </a:cubicBezTo>
                            <a:cubicBezTo>
                              <a:pt x="4131719" y="430909"/>
                              <a:pt x="6104527" y="494316"/>
                              <a:pt x="10428178" y="0"/>
                            </a:cubicBezTo>
                            <a:cubicBezTo>
                              <a:pt x="11185503" y="-244213"/>
                              <a:pt x="12022673" y="716117"/>
                              <a:pt x="12115800" y="1749835"/>
                            </a:cubicBezTo>
                            <a:cubicBezTo>
                              <a:pt x="12113278" y="1762610"/>
                              <a:pt x="12114258" y="1803148"/>
                              <a:pt x="12115800" y="1831564"/>
                            </a:cubicBezTo>
                            <a:cubicBezTo>
                              <a:pt x="12024235" y="2734393"/>
                              <a:pt x="11233885" y="3548312"/>
                              <a:pt x="10428178" y="3581399"/>
                            </a:cubicBezTo>
                            <a:cubicBezTo>
                              <a:pt x="6149841" y="3616777"/>
                              <a:pt x="2518067" y="3404233"/>
                              <a:pt x="1687621" y="3581399"/>
                            </a:cubicBezTo>
                            <a:cubicBezTo>
                              <a:pt x="777732" y="3549799"/>
                              <a:pt x="-78927" y="2803376"/>
                              <a:pt x="0" y="1831564"/>
                            </a:cubicBezTo>
                            <a:cubicBezTo>
                              <a:pt x="-3549" y="1808513"/>
                              <a:pt x="-4956" y="1761961"/>
                              <a:pt x="0" y="174983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BB64819-CF16-0F16-D5DF-4FE031A268A8}"/>
                  </a:ext>
                </a:extLst>
              </p:cNvPr>
              <p:cNvSpPr txBox="1"/>
              <p:nvPr/>
            </p:nvSpPr>
            <p:spPr>
              <a:xfrm>
                <a:off x="3962400" y="1104900"/>
                <a:ext cx="10896600" cy="2119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52400" indent="0" algn="ctr">
                  <a:buNone/>
                </a:pP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Hãy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chuyển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thập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5400" b="1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5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54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BB64819-CF16-0F16-D5DF-4FE031A268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1104900"/>
                <a:ext cx="10896600" cy="2119683"/>
              </a:xfrm>
              <a:prstGeom prst="rect">
                <a:avLst/>
              </a:prstGeom>
              <a:blipFill>
                <a:blip r:embed="rId8"/>
                <a:stretch>
                  <a:fillRect t="-8046" b="-7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Freeform 2">
            <a:hlinkClick r:id="rId9" action="ppaction://hlinksldjump"/>
            <a:extLst>
              <a:ext uri="{FF2B5EF4-FFF2-40B4-BE49-F238E27FC236}">
                <a16:creationId xmlns:a16="http://schemas.microsoft.com/office/drawing/2014/main" id="{8973869F-F077-ED46-82B4-BC17FC242D16}"/>
              </a:ext>
            </a:extLst>
          </p:cNvPr>
          <p:cNvSpPr/>
          <p:nvPr/>
        </p:nvSpPr>
        <p:spPr>
          <a:xfrm>
            <a:off x="533400" y="8115300"/>
            <a:ext cx="2971800" cy="1981333"/>
          </a:xfrm>
          <a:custGeom>
            <a:avLst/>
            <a:gdLst/>
            <a:ahLst/>
            <a:cxnLst/>
            <a:rect l="l" t="t" r="r" b="b"/>
            <a:pathLst>
              <a:path w="5542028" h="3505333">
                <a:moveTo>
                  <a:pt x="0" y="0"/>
                </a:moveTo>
                <a:lnTo>
                  <a:pt x="5542028" y="0"/>
                </a:lnTo>
                <a:lnTo>
                  <a:pt x="5542028" y="3505333"/>
                </a:lnTo>
                <a:lnTo>
                  <a:pt x="0" y="350533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CAA93EC2-3B94-A75B-A26E-DA8A4AB374AC}"/>
              </a:ext>
            </a:extLst>
          </p:cNvPr>
          <p:cNvSpPr/>
          <p:nvPr/>
        </p:nvSpPr>
        <p:spPr>
          <a:xfrm>
            <a:off x="762000" y="1028700"/>
            <a:ext cx="2119095" cy="1828800"/>
          </a:xfrm>
          <a:custGeom>
            <a:avLst/>
            <a:gdLst/>
            <a:ahLst/>
            <a:cxnLst/>
            <a:rect l="l" t="t" r="r" b="b"/>
            <a:pathLst>
              <a:path w="4862295" h="3754097">
                <a:moveTo>
                  <a:pt x="0" y="0"/>
                </a:moveTo>
                <a:lnTo>
                  <a:pt x="4862295" y="0"/>
                </a:lnTo>
                <a:lnTo>
                  <a:pt x="4862295" y="3754097"/>
                </a:lnTo>
                <a:lnTo>
                  <a:pt x="0" y="375409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123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636CAE4-CC90-DF2E-3CDB-A6EBA0167246}"/>
              </a:ext>
            </a:extLst>
          </p:cNvPr>
          <p:cNvSpPr/>
          <p:nvPr/>
        </p:nvSpPr>
        <p:spPr>
          <a:xfrm>
            <a:off x="0" y="7620"/>
            <a:ext cx="18288000" cy="10279380"/>
          </a:xfrm>
          <a:custGeom>
            <a:avLst/>
            <a:gdLst/>
            <a:ahLst/>
            <a:cxnLst/>
            <a:rect l="l" t="t" r="r" b="b"/>
            <a:pathLst>
              <a:path w="13167360" h="8229600">
                <a:moveTo>
                  <a:pt x="0" y="0"/>
                </a:moveTo>
                <a:lnTo>
                  <a:pt x="13167360" y="0"/>
                </a:lnTo>
                <a:lnTo>
                  <a:pt x="131673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C4D44D5-410E-7387-5D16-1155CE987A93}"/>
              </a:ext>
            </a:extLst>
          </p:cNvPr>
          <p:cNvGrpSpPr/>
          <p:nvPr/>
        </p:nvGrpSpPr>
        <p:grpSpPr>
          <a:xfrm>
            <a:off x="2514600" y="-266700"/>
            <a:ext cx="13792200" cy="4343400"/>
            <a:chOff x="2286000" y="1028700"/>
            <a:chExt cx="13792200" cy="3670069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6846596-8764-FDEA-E261-3FDD7FE3E562}"/>
                </a:ext>
              </a:extLst>
            </p:cNvPr>
            <p:cNvCxnSpPr/>
            <p:nvPr/>
          </p:nvCxnSpPr>
          <p:spPr>
            <a:xfrm>
              <a:off x="4038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8EB0638-DFD9-03F8-5472-5A457A9BDF71}"/>
                </a:ext>
              </a:extLst>
            </p:cNvPr>
            <p:cNvCxnSpPr/>
            <p:nvPr/>
          </p:nvCxnSpPr>
          <p:spPr>
            <a:xfrm>
              <a:off x="13563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15D16893-272B-7E44-1FFD-E0E5FC73A146}"/>
                </a:ext>
              </a:extLst>
            </p:cNvPr>
            <p:cNvSpPr/>
            <p:nvPr/>
          </p:nvSpPr>
          <p:spPr>
            <a:xfrm>
              <a:off x="2286000" y="2171700"/>
              <a:ext cx="13792200" cy="2527069"/>
            </a:xfrm>
            <a:custGeom>
              <a:avLst/>
              <a:gdLst/>
              <a:ahLst/>
              <a:cxnLst/>
              <a:rect l="l" t="t" r="r" b="b"/>
              <a:pathLst>
                <a:path w="7315200" h="2527069">
                  <a:moveTo>
                    <a:pt x="0" y="0"/>
                  </a:moveTo>
                  <a:lnTo>
                    <a:pt x="7315200" y="0"/>
                  </a:lnTo>
                  <a:lnTo>
                    <a:pt x="7315200" y="2527069"/>
                  </a:lnTo>
                  <a:lnTo>
                    <a:pt x="0" y="2527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: Rounded Corners 4">
                <a:extLst>
                  <a:ext uri="{FF2B5EF4-FFF2-40B4-BE49-F238E27FC236}">
                    <a16:creationId xmlns:a16="http://schemas.microsoft.com/office/drawing/2014/main" id="{3155BE83-C49A-4C84-F302-F45BB9436973}"/>
                  </a:ext>
                </a:extLst>
              </p:cNvPr>
              <p:cNvSpPr/>
              <p:nvPr/>
            </p:nvSpPr>
            <p:spPr>
              <a:xfrm>
                <a:off x="3962400" y="4991100"/>
                <a:ext cx="12115800" cy="3581400"/>
              </a:xfrm>
              <a:custGeom>
                <a:avLst/>
                <a:gdLst>
                  <a:gd name="connsiteX0" fmla="*/ 0 w 4738255"/>
                  <a:gd name="connsiteY0" fmla="*/ 659996 h 1350818"/>
                  <a:gd name="connsiteX1" fmla="*/ 659996 w 4738255"/>
                  <a:gd name="connsiteY1" fmla="*/ 0 h 1350818"/>
                  <a:gd name="connsiteX2" fmla="*/ 4078259 w 4738255"/>
                  <a:gd name="connsiteY2" fmla="*/ 0 h 1350818"/>
                  <a:gd name="connsiteX3" fmla="*/ 4738255 w 4738255"/>
                  <a:gd name="connsiteY3" fmla="*/ 659996 h 1350818"/>
                  <a:gd name="connsiteX4" fmla="*/ 4738255 w 4738255"/>
                  <a:gd name="connsiteY4" fmla="*/ 690822 h 1350818"/>
                  <a:gd name="connsiteX5" fmla="*/ 4078259 w 4738255"/>
                  <a:gd name="connsiteY5" fmla="*/ 1350818 h 1350818"/>
                  <a:gd name="connsiteX6" fmla="*/ 659996 w 4738255"/>
                  <a:gd name="connsiteY6" fmla="*/ 1350818 h 1350818"/>
                  <a:gd name="connsiteX7" fmla="*/ 0 w 4738255"/>
                  <a:gd name="connsiteY7" fmla="*/ 690822 h 1350818"/>
                  <a:gd name="connsiteX8" fmla="*/ 0 w 4738255"/>
                  <a:gd name="connsiteY8" fmla="*/ 659996 h 1350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38255" h="1350818" fill="none" extrusionOk="0">
                    <a:moveTo>
                      <a:pt x="0" y="659996"/>
                    </a:moveTo>
                    <a:cubicBezTo>
                      <a:pt x="1052" y="323963"/>
                      <a:pt x="327642" y="53960"/>
                      <a:pt x="659996" y="0"/>
                    </a:cubicBezTo>
                    <a:cubicBezTo>
                      <a:pt x="1476753" y="72427"/>
                      <a:pt x="2497571" y="61419"/>
                      <a:pt x="4078259" y="0"/>
                    </a:cubicBezTo>
                    <a:cubicBezTo>
                      <a:pt x="4435953" y="-46892"/>
                      <a:pt x="4695439" y="282539"/>
                      <a:pt x="4738255" y="659996"/>
                    </a:cubicBezTo>
                    <a:cubicBezTo>
                      <a:pt x="4737162" y="664902"/>
                      <a:pt x="4736836" y="680671"/>
                      <a:pt x="4738255" y="690822"/>
                    </a:cubicBezTo>
                    <a:cubicBezTo>
                      <a:pt x="4745977" y="1016138"/>
                      <a:pt x="4437905" y="1345370"/>
                      <a:pt x="4078259" y="1350818"/>
                    </a:cubicBezTo>
                    <a:cubicBezTo>
                      <a:pt x="2409293" y="1380645"/>
                      <a:pt x="1009726" y="1271512"/>
                      <a:pt x="659996" y="1350818"/>
                    </a:cubicBezTo>
                    <a:cubicBezTo>
                      <a:pt x="339691" y="1345821"/>
                      <a:pt x="-24461" y="1060165"/>
                      <a:pt x="0" y="690822"/>
                    </a:cubicBezTo>
                    <a:cubicBezTo>
                      <a:pt x="-1336" y="681948"/>
                      <a:pt x="-1755" y="664504"/>
                      <a:pt x="0" y="659996"/>
                    </a:cubicBezTo>
                    <a:close/>
                  </a:path>
                  <a:path w="4738255" h="1350818" stroke="0" extrusionOk="0">
                    <a:moveTo>
                      <a:pt x="0" y="659996"/>
                    </a:moveTo>
                    <a:cubicBezTo>
                      <a:pt x="4485" y="296713"/>
                      <a:pt x="326485" y="64577"/>
                      <a:pt x="659996" y="0"/>
                    </a:cubicBezTo>
                    <a:cubicBezTo>
                      <a:pt x="1183576" y="123000"/>
                      <a:pt x="3554454" y="-96860"/>
                      <a:pt x="4078259" y="0"/>
                    </a:cubicBezTo>
                    <a:cubicBezTo>
                      <a:pt x="4424387" y="-14007"/>
                      <a:pt x="4767626" y="236277"/>
                      <a:pt x="4738255" y="659996"/>
                    </a:cubicBezTo>
                    <a:cubicBezTo>
                      <a:pt x="4738120" y="674352"/>
                      <a:pt x="4736217" y="684669"/>
                      <a:pt x="4738255" y="690822"/>
                    </a:cubicBezTo>
                    <a:cubicBezTo>
                      <a:pt x="4723287" y="1060751"/>
                      <a:pt x="4386666" y="1341637"/>
                      <a:pt x="4078259" y="1350818"/>
                    </a:cubicBezTo>
                    <a:cubicBezTo>
                      <a:pt x="3576761" y="1190111"/>
                      <a:pt x="1417918" y="1390485"/>
                      <a:pt x="659996" y="1350818"/>
                    </a:cubicBezTo>
                    <a:cubicBezTo>
                      <a:pt x="281297" y="1347951"/>
                      <a:pt x="-20010" y="1046263"/>
                      <a:pt x="0" y="690822"/>
                    </a:cubicBezTo>
                    <a:cubicBezTo>
                      <a:pt x="-2613" y="681520"/>
                      <a:pt x="-2689" y="665810"/>
                      <a:pt x="0" y="659996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762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sd="852854689">
                      <a:custGeom>
                        <a:avLst/>
                        <a:gdLst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115800" h="3581400" fill="none" extrusionOk="0">
                            <a:moveTo>
                              <a:pt x="0" y="1749835"/>
                            </a:moveTo>
                            <a:cubicBezTo>
                              <a:pt x="8600" y="1018921"/>
                              <a:pt x="918284" y="278164"/>
                              <a:pt x="1687621" y="0"/>
                            </a:cubicBezTo>
                            <a:cubicBezTo>
                              <a:pt x="3316186" y="219319"/>
                              <a:pt x="6485485" y="383795"/>
                              <a:pt x="10428178" y="0"/>
                            </a:cubicBezTo>
                            <a:cubicBezTo>
                              <a:pt x="11338126" y="-156551"/>
                              <a:pt x="11934219" y="727282"/>
                              <a:pt x="12115800" y="1749835"/>
                            </a:cubicBezTo>
                            <a:cubicBezTo>
                              <a:pt x="12115523" y="1764527"/>
                              <a:pt x="12109869" y="1809193"/>
                              <a:pt x="12115800" y="1831564"/>
                            </a:cubicBezTo>
                            <a:cubicBezTo>
                              <a:pt x="12153349" y="2603707"/>
                              <a:pt x="11310545" y="3525192"/>
                              <a:pt x="10428178" y="3581399"/>
                            </a:cubicBezTo>
                            <a:cubicBezTo>
                              <a:pt x="6319830" y="3717296"/>
                              <a:pt x="2595442" y="3541943"/>
                              <a:pt x="1687621" y="3581399"/>
                            </a:cubicBezTo>
                            <a:cubicBezTo>
                              <a:pt x="1010600" y="3552098"/>
                              <a:pt x="-106038" y="2819396"/>
                              <a:pt x="0" y="1831564"/>
                            </a:cubicBezTo>
                            <a:cubicBezTo>
                              <a:pt x="-3158" y="1807554"/>
                              <a:pt x="-4977" y="1760525"/>
                              <a:pt x="0" y="1749835"/>
                            </a:cubicBezTo>
                            <a:close/>
                          </a:path>
                          <a:path w="12115800" h="3581400" stroke="0" extrusionOk="0">
                            <a:moveTo>
                              <a:pt x="0" y="1749835"/>
                            </a:moveTo>
                            <a:cubicBezTo>
                              <a:pt x="-38575" y="906521"/>
                              <a:pt x="822331" y="45102"/>
                              <a:pt x="1687621" y="0"/>
                            </a:cubicBezTo>
                            <a:cubicBezTo>
                              <a:pt x="3042858" y="143201"/>
                              <a:pt x="9105440" y="-234120"/>
                              <a:pt x="10428178" y="0"/>
                            </a:cubicBezTo>
                            <a:cubicBezTo>
                              <a:pt x="11285412" y="-34331"/>
                              <a:pt x="12290397" y="647915"/>
                              <a:pt x="12115800" y="1749835"/>
                            </a:cubicBezTo>
                            <a:cubicBezTo>
                              <a:pt x="12117181" y="1787689"/>
                              <a:pt x="12113056" y="1815773"/>
                              <a:pt x="12115800" y="1831564"/>
                            </a:cubicBezTo>
                            <a:cubicBezTo>
                              <a:pt x="12109578" y="2698592"/>
                              <a:pt x="11078802" y="3480645"/>
                              <a:pt x="10428178" y="3581399"/>
                            </a:cubicBezTo>
                            <a:cubicBezTo>
                              <a:pt x="9168871" y="2916777"/>
                              <a:pt x="3616180" y="3751637"/>
                              <a:pt x="1687621" y="3581399"/>
                            </a:cubicBezTo>
                            <a:cubicBezTo>
                              <a:pt x="768647" y="3715982"/>
                              <a:pt x="-66109" y="2701830"/>
                              <a:pt x="0" y="1831564"/>
                            </a:cubicBezTo>
                            <a:cubicBezTo>
                              <a:pt x="-6503" y="1804408"/>
                              <a:pt x="-6681" y="1762172"/>
                              <a:pt x="0" y="1749835"/>
                            </a:cubicBezTo>
                            <a:close/>
                          </a:path>
                          <a:path w="12115800" h="3581400" fill="none" stroke="0" extrusionOk="0">
                            <a:moveTo>
                              <a:pt x="0" y="1749835"/>
                            </a:moveTo>
                            <a:cubicBezTo>
                              <a:pt x="109557" y="888047"/>
                              <a:pt x="903730" y="280455"/>
                              <a:pt x="1687621" y="0"/>
                            </a:cubicBezTo>
                            <a:cubicBezTo>
                              <a:pt x="4131719" y="430909"/>
                              <a:pt x="6104527" y="494316"/>
                              <a:pt x="10428178" y="0"/>
                            </a:cubicBezTo>
                            <a:cubicBezTo>
                              <a:pt x="11185503" y="-244213"/>
                              <a:pt x="12022673" y="716117"/>
                              <a:pt x="12115800" y="1749835"/>
                            </a:cubicBezTo>
                            <a:cubicBezTo>
                              <a:pt x="12113278" y="1762610"/>
                              <a:pt x="12114258" y="1803148"/>
                              <a:pt x="12115800" y="1831564"/>
                            </a:cubicBezTo>
                            <a:cubicBezTo>
                              <a:pt x="12024235" y="2734393"/>
                              <a:pt x="11233885" y="3548312"/>
                              <a:pt x="10428178" y="3581399"/>
                            </a:cubicBezTo>
                            <a:cubicBezTo>
                              <a:pt x="6149841" y="3616777"/>
                              <a:pt x="2518067" y="3404233"/>
                              <a:pt x="1687621" y="3581399"/>
                            </a:cubicBezTo>
                            <a:cubicBezTo>
                              <a:pt x="777732" y="3549799"/>
                              <a:pt x="-78927" y="2803376"/>
                              <a:pt x="0" y="1831564"/>
                            </a:cubicBezTo>
                            <a:cubicBezTo>
                              <a:pt x="-3549" y="1808513"/>
                              <a:pt x="-4956" y="1761961"/>
                              <a:pt x="0" y="174983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8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8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8000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8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sz="80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×</m:t>
                          </m:r>
                          <m:r>
                            <a:rPr lang="en-US" sz="8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80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8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80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×</m:t>
                          </m:r>
                          <m:r>
                            <a:rPr lang="en-US" sz="8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8000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8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80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8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Rectangle: Rounded Corners 4">
                <a:extLst>
                  <a:ext uri="{FF2B5EF4-FFF2-40B4-BE49-F238E27FC236}">
                    <a16:creationId xmlns:a16="http://schemas.microsoft.com/office/drawing/2014/main" id="{3155BE83-C49A-4C84-F302-F45BB94369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4991100"/>
                <a:ext cx="12115800" cy="3581400"/>
              </a:xfrm>
              <a:custGeom>
                <a:avLst/>
                <a:gdLst>
                  <a:gd name="connsiteX0" fmla="*/ 0 w 4738255"/>
                  <a:gd name="connsiteY0" fmla="*/ 659996 h 1350818"/>
                  <a:gd name="connsiteX1" fmla="*/ 659996 w 4738255"/>
                  <a:gd name="connsiteY1" fmla="*/ 0 h 1350818"/>
                  <a:gd name="connsiteX2" fmla="*/ 4078259 w 4738255"/>
                  <a:gd name="connsiteY2" fmla="*/ 0 h 1350818"/>
                  <a:gd name="connsiteX3" fmla="*/ 4738255 w 4738255"/>
                  <a:gd name="connsiteY3" fmla="*/ 659996 h 1350818"/>
                  <a:gd name="connsiteX4" fmla="*/ 4738255 w 4738255"/>
                  <a:gd name="connsiteY4" fmla="*/ 690822 h 1350818"/>
                  <a:gd name="connsiteX5" fmla="*/ 4078259 w 4738255"/>
                  <a:gd name="connsiteY5" fmla="*/ 1350818 h 1350818"/>
                  <a:gd name="connsiteX6" fmla="*/ 659996 w 4738255"/>
                  <a:gd name="connsiteY6" fmla="*/ 1350818 h 1350818"/>
                  <a:gd name="connsiteX7" fmla="*/ 0 w 4738255"/>
                  <a:gd name="connsiteY7" fmla="*/ 690822 h 1350818"/>
                  <a:gd name="connsiteX8" fmla="*/ 0 w 4738255"/>
                  <a:gd name="connsiteY8" fmla="*/ 659996 h 1350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38255" h="1350818" fill="none" extrusionOk="0">
                    <a:moveTo>
                      <a:pt x="0" y="659996"/>
                    </a:moveTo>
                    <a:cubicBezTo>
                      <a:pt x="1052" y="323963"/>
                      <a:pt x="327642" y="53960"/>
                      <a:pt x="659996" y="0"/>
                    </a:cubicBezTo>
                    <a:cubicBezTo>
                      <a:pt x="1476753" y="72427"/>
                      <a:pt x="2497571" y="61419"/>
                      <a:pt x="4078259" y="0"/>
                    </a:cubicBezTo>
                    <a:cubicBezTo>
                      <a:pt x="4435953" y="-46892"/>
                      <a:pt x="4695439" y="282539"/>
                      <a:pt x="4738255" y="659996"/>
                    </a:cubicBezTo>
                    <a:cubicBezTo>
                      <a:pt x="4737162" y="664902"/>
                      <a:pt x="4736836" y="680671"/>
                      <a:pt x="4738255" y="690822"/>
                    </a:cubicBezTo>
                    <a:cubicBezTo>
                      <a:pt x="4745977" y="1016138"/>
                      <a:pt x="4437905" y="1345370"/>
                      <a:pt x="4078259" y="1350818"/>
                    </a:cubicBezTo>
                    <a:cubicBezTo>
                      <a:pt x="2409293" y="1380645"/>
                      <a:pt x="1009726" y="1271512"/>
                      <a:pt x="659996" y="1350818"/>
                    </a:cubicBezTo>
                    <a:cubicBezTo>
                      <a:pt x="339691" y="1345821"/>
                      <a:pt x="-24461" y="1060165"/>
                      <a:pt x="0" y="690822"/>
                    </a:cubicBezTo>
                    <a:cubicBezTo>
                      <a:pt x="-1336" y="681948"/>
                      <a:pt x="-1755" y="664504"/>
                      <a:pt x="0" y="659996"/>
                    </a:cubicBezTo>
                    <a:close/>
                  </a:path>
                  <a:path w="4738255" h="1350818" stroke="0" extrusionOk="0">
                    <a:moveTo>
                      <a:pt x="0" y="659996"/>
                    </a:moveTo>
                    <a:cubicBezTo>
                      <a:pt x="4485" y="296713"/>
                      <a:pt x="326485" y="64577"/>
                      <a:pt x="659996" y="0"/>
                    </a:cubicBezTo>
                    <a:cubicBezTo>
                      <a:pt x="1183576" y="123000"/>
                      <a:pt x="3554454" y="-96860"/>
                      <a:pt x="4078259" y="0"/>
                    </a:cubicBezTo>
                    <a:cubicBezTo>
                      <a:pt x="4424387" y="-14007"/>
                      <a:pt x="4767626" y="236277"/>
                      <a:pt x="4738255" y="659996"/>
                    </a:cubicBezTo>
                    <a:cubicBezTo>
                      <a:pt x="4738120" y="674352"/>
                      <a:pt x="4736217" y="684669"/>
                      <a:pt x="4738255" y="690822"/>
                    </a:cubicBezTo>
                    <a:cubicBezTo>
                      <a:pt x="4723287" y="1060751"/>
                      <a:pt x="4386666" y="1341637"/>
                      <a:pt x="4078259" y="1350818"/>
                    </a:cubicBezTo>
                    <a:cubicBezTo>
                      <a:pt x="3576761" y="1190111"/>
                      <a:pt x="1417918" y="1390485"/>
                      <a:pt x="659996" y="1350818"/>
                    </a:cubicBezTo>
                    <a:cubicBezTo>
                      <a:pt x="281297" y="1347951"/>
                      <a:pt x="-20010" y="1046263"/>
                      <a:pt x="0" y="690822"/>
                    </a:cubicBezTo>
                    <a:cubicBezTo>
                      <a:pt x="-2613" y="681520"/>
                      <a:pt x="-2689" y="665810"/>
                      <a:pt x="0" y="659996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/>
                </a:stretch>
              </a:blipFill>
              <a:ln w="762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sd="852854689">
                      <a:custGeom>
                        <a:avLst/>
                        <a:gdLst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115800" h="3581400" fill="none" extrusionOk="0">
                            <a:moveTo>
                              <a:pt x="0" y="1749835"/>
                            </a:moveTo>
                            <a:cubicBezTo>
                              <a:pt x="8600" y="1018921"/>
                              <a:pt x="918284" y="278164"/>
                              <a:pt x="1687621" y="0"/>
                            </a:cubicBezTo>
                            <a:cubicBezTo>
                              <a:pt x="3316186" y="219319"/>
                              <a:pt x="6485485" y="383795"/>
                              <a:pt x="10428178" y="0"/>
                            </a:cubicBezTo>
                            <a:cubicBezTo>
                              <a:pt x="11338126" y="-156551"/>
                              <a:pt x="11934219" y="727282"/>
                              <a:pt x="12115800" y="1749835"/>
                            </a:cubicBezTo>
                            <a:cubicBezTo>
                              <a:pt x="12115523" y="1764527"/>
                              <a:pt x="12109869" y="1809193"/>
                              <a:pt x="12115800" y="1831564"/>
                            </a:cubicBezTo>
                            <a:cubicBezTo>
                              <a:pt x="12153349" y="2603707"/>
                              <a:pt x="11310545" y="3525192"/>
                              <a:pt x="10428178" y="3581399"/>
                            </a:cubicBezTo>
                            <a:cubicBezTo>
                              <a:pt x="6319830" y="3717296"/>
                              <a:pt x="2595442" y="3541943"/>
                              <a:pt x="1687621" y="3581399"/>
                            </a:cubicBezTo>
                            <a:cubicBezTo>
                              <a:pt x="1010600" y="3552098"/>
                              <a:pt x="-106038" y="2819396"/>
                              <a:pt x="0" y="1831564"/>
                            </a:cubicBezTo>
                            <a:cubicBezTo>
                              <a:pt x="-3158" y="1807554"/>
                              <a:pt x="-4977" y="1760525"/>
                              <a:pt x="0" y="1749835"/>
                            </a:cubicBezTo>
                            <a:close/>
                          </a:path>
                          <a:path w="12115800" h="3581400" stroke="0" extrusionOk="0">
                            <a:moveTo>
                              <a:pt x="0" y="1749835"/>
                            </a:moveTo>
                            <a:cubicBezTo>
                              <a:pt x="-38575" y="906521"/>
                              <a:pt x="822331" y="45102"/>
                              <a:pt x="1687621" y="0"/>
                            </a:cubicBezTo>
                            <a:cubicBezTo>
                              <a:pt x="3042858" y="143201"/>
                              <a:pt x="9105440" y="-234120"/>
                              <a:pt x="10428178" y="0"/>
                            </a:cubicBezTo>
                            <a:cubicBezTo>
                              <a:pt x="11285412" y="-34331"/>
                              <a:pt x="12290397" y="647915"/>
                              <a:pt x="12115800" y="1749835"/>
                            </a:cubicBezTo>
                            <a:cubicBezTo>
                              <a:pt x="12117181" y="1787689"/>
                              <a:pt x="12113056" y="1815773"/>
                              <a:pt x="12115800" y="1831564"/>
                            </a:cubicBezTo>
                            <a:cubicBezTo>
                              <a:pt x="12109578" y="2698592"/>
                              <a:pt x="11078802" y="3480645"/>
                              <a:pt x="10428178" y="3581399"/>
                            </a:cubicBezTo>
                            <a:cubicBezTo>
                              <a:pt x="9168871" y="2916777"/>
                              <a:pt x="3616180" y="3751637"/>
                              <a:pt x="1687621" y="3581399"/>
                            </a:cubicBezTo>
                            <a:cubicBezTo>
                              <a:pt x="768647" y="3715982"/>
                              <a:pt x="-66109" y="2701830"/>
                              <a:pt x="0" y="1831564"/>
                            </a:cubicBezTo>
                            <a:cubicBezTo>
                              <a:pt x="-6503" y="1804408"/>
                              <a:pt x="-6681" y="1762172"/>
                              <a:pt x="0" y="1749835"/>
                            </a:cubicBezTo>
                            <a:close/>
                          </a:path>
                          <a:path w="12115800" h="3581400" fill="none" stroke="0" extrusionOk="0">
                            <a:moveTo>
                              <a:pt x="0" y="1749835"/>
                            </a:moveTo>
                            <a:cubicBezTo>
                              <a:pt x="109557" y="888047"/>
                              <a:pt x="903730" y="280455"/>
                              <a:pt x="1687621" y="0"/>
                            </a:cubicBezTo>
                            <a:cubicBezTo>
                              <a:pt x="4131719" y="430909"/>
                              <a:pt x="6104527" y="494316"/>
                              <a:pt x="10428178" y="0"/>
                            </a:cubicBezTo>
                            <a:cubicBezTo>
                              <a:pt x="11185503" y="-244213"/>
                              <a:pt x="12022673" y="716117"/>
                              <a:pt x="12115800" y="1749835"/>
                            </a:cubicBezTo>
                            <a:cubicBezTo>
                              <a:pt x="12113278" y="1762610"/>
                              <a:pt x="12114258" y="1803148"/>
                              <a:pt x="12115800" y="1831564"/>
                            </a:cubicBezTo>
                            <a:cubicBezTo>
                              <a:pt x="12024235" y="2734393"/>
                              <a:pt x="11233885" y="3548312"/>
                              <a:pt x="10428178" y="3581399"/>
                            </a:cubicBezTo>
                            <a:cubicBezTo>
                              <a:pt x="6149841" y="3616777"/>
                              <a:pt x="2518067" y="3404233"/>
                              <a:pt x="1687621" y="3581399"/>
                            </a:cubicBezTo>
                            <a:cubicBezTo>
                              <a:pt x="777732" y="3549799"/>
                              <a:pt x="-78927" y="2803376"/>
                              <a:pt x="0" y="1831564"/>
                            </a:cubicBezTo>
                            <a:cubicBezTo>
                              <a:pt x="-3549" y="1808513"/>
                              <a:pt x="-4956" y="1761961"/>
                              <a:pt x="0" y="174983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BB64819-CF16-0F16-D5DF-4FE031A268A8}"/>
                  </a:ext>
                </a:extLst>
              </p:cNvPr>
              <p:cNvSpPr txBox="1"/>
              <p:nvPr/>
            </p:nvSpPr>
            <p:spPr>
              <a:xfrm>
                <a:off x="3429000" y="1257300"/>
                <a:ext cx="12192000" cy="24074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52400" indent="0" algn="ctr">
                  <a:buNone/>
                </a:pP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Hãy </a:t>
                </a:r>
                <a:r>
                  <a:rPr lang="en-US" sz="60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chuyển</a:t>
                </a: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thập</a:t>
                </a: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0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60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BB64819-CF16-0F16-D5DF-4FE031A268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0" y="1257300"/>
                <a:ext cx="12192000" cy="2407454"/>
              </a:xfrm>
              <a:prstGeom prst="rect">
                <a:avLst/>
              </a:prstGeom>
              <a:blipFill>
                <a:blip r:embed="rId8"/>
                <a:stretch>
                  <a:fillRect t="-7342" b="-50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reeform 2">
            <a:hlinkClick r:id="rId9" action="ppaction://hlinksldjump"/>
            <a:extLst>
              <a:ext uri="{FF2B5EF4-FFF2-40B4-BE49-F238E27FC236}">
                <a16:creationId xmlns:a16="http://schemas.microsoft.com/office/drawing/2014/main" id="{08DC8D93-909C-08E3-6B41-7BCAA8DB348B}"/>
              </a:ext>
            </a:extLst>
          </p:cNvPr>
          <p:cNvSpPr/>
          <p:nvPr/>
        </p:nvSpPr>
        <p:spPr>
          <a:xfrm>
            <a:off x="533400" y="8115300"/>
            <a:ext cx="2971800" cy="1981333"/>
          </a:xfrm>
          <a:custGeom>
            <a:avLst/>
            <a:gdLst/>
            <a:ahLst/>
            <a:cxnLst/>
            <a:rect l="l" t="t" r="r" b="b"/>
            <a:pathLst>
              <a:path w="5542028" h="3505333">
                <a:moveTo>
                  <a:pt x="0" y="0"/>
                </a:moveTo>
                <a:lnTo>
                  <a:pt x="5542028" y="0"/>
                </a:lnTo>
                <a:lnTo>
                  <a:pt x="5542028" y="3505333"/>
                </a:lnTo>
                <a:lnTo>
                  <a:pt x="0" y="350533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08967E27-4D24-494A-CF32-DAB39FF60C64}"/>
              </a:ext>
            </a:extLst>
          </p:cNvPr>
          <p:cNvSpPr/>
          <p:nvPr/>
        </p:nvSpPr>
        <p:spPr>
          <a:xfrm>
            <a:off x="762000" y="1028700"/>
            <a:ext cx="2119095" cy="1828800"/>
          </a:xfrm>
          <a:custGeom>
            <a:avLst/>
            <a:gdLst/>
            <a:ahLst/>
            <a:cxnLst/>
            <a:rect l="l" t="t" r="r" b="b"/>
            <a:pathLst>
              <a:path w="4862295" h="3754097">
                <a:moveTo>
                  <a:pt x="0" y="0"/>
                </a:moveTo>
                <a:lnTo>
                  <a:pt x="4862295" y="0"/>
                </a:lnTo>
                <a:lnTo>
                  <a:pt x="4862295" y="3754097"/>
                </a:lnTo>
                <a:lnTo>
                  <a:pt x="0" y="375409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967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">
            <a:extLst>
              <a:ext uri="{FF2B5EF4-FFF2-40B4-BE49-F238E27FC236}">
                <a16:creationId xmlns:a16="http://schemas.microsoft.com/office/drawing/2014/main" id="{62A03610-42BF-4D52-A2C5-FE724B826854}"/>
              </a:ext>
            </a:extLst>
          </p:cNvPr>
          <p:cNvSpPr/>
          <p:nvPr/>
        </p:nvSpPr>
        <p:spPr>
          <a:xfrm>
            <a:off x="0" y="7620"/>
            <a:ext cx="18288000" cy="10279380"/>
          </a:xfrm>
          <a:custGeom>
            <a:avLst/>
            <a:gdLst/>
            <a:ahLst/>
            <a:cxnLst/>
            <a:rect l="l" t="t" r="r" b="b"/>
            <a:pathLst>
              <a:path w="13167360" h="8229600">
                <a:moveTo>
                  <a:pt x="0" y="0"/>
                </a:moveTo>
                <a:lnTo>
                  <a:pt x="13167360" y="0"/>
                </a:lnTo>
                <a:lnTo>
                  <a:pt x="131673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0B4807D-3946-3EAE-E88F-392B619C7291}"/>
              </a:ext>
            </a:extLst>
          </p:cNvPr>
          <p:cNvGrpSpPr/>
          <p:nvPr/>
        </p:nvGrpSpPr>
        <p:grpSpPr>
          <a:xfrm>
            <a:off x="2514600" y="-266700"/>
            <a:ext cx="13792200" cy="3670069"/>
            <a:chOff x="2286000" y="1028700"/>
            <a:chExt cx="13792200" cy="3670069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4F202CE-499E-3C63-DEE8-6891244DC0EA}"/>
                </a:ext>
              </a:extLst>
            </p:cNvPr>
            <p:cNvCxnSpPr/>
            <p:nvPr/>
          </p:nvCxnSpPr>
          <p:spPr>
            <a:xfrm>
              <a:off x="4038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456CC7F-2D5D-510D-4E38-A583FDBAE3E2}"/>
                </a:ext>
              </a:extLst>
            </p:cNvPr>
            <p:cNvCxnSpPr/>
            <p:nvPr/>
          </p:nvCxnSpPr>
          <p:spPr>
            <a:xfrm>
              <a:off x="13563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Freeform 4">
              <a:extLst>
                <a:ext uri="{FF2B5EF4-FFF2-40B4-BE49-F238E27FC236}">
                  <a16:creationId xmlns:a16="http://schemas.microsoft.com/office/drawing/2014/main" id="{F8BAACF8-7184-6BE7-38CE-088DA9D4E8A5}"/>
                </a:ext>
              </a:extLst>
            </p:cNvPr>
            <p:cNvSpPr/>
            <p:nvPr/>
          </p:nvSpPr>
          <p:spPr>
            <a:xfrm>
              <a:off x="2286000" y="2171700"/>
              <a:ext cx="13792200" cy="2527069"/>
            </a:xfrm>
            <a:custGeom>
              <a:avLst/>
              <a:gdLst/>
              <a:ahLst/>
              <a:cxnLst/>
              <a:rect l="l" t="t" r="r" b="b"/>
              <a:pathLst>
                <a:path w="7315200" h="2527069">
                  <a:moveTo>
                    <a:pt x="0" y="0"/>
                  </a:moveTo>
                  <a:lnTo>
                    <a:pt x="7315200" y="0"/>
                  </a:lnTo>
                  <a:lnTo>
                    <a:pt x="7315200" y="2527069"/>
                  </a:lnTo>
                  <a:lnTo>
                    <a:pt x="0" y="2527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: Rounded Corners 4">
                <a:extLst>
                  <a:ext uri="{FF2B5EF4-FFF2-40B4-BE49-F238E27FC236}">
                    <a16:creationId xmlns:a16="http://schemas.microsoft.com/office/drawing/2014/main" id="{BCA5CA6A-4547-72B9-BEBF-12510AA6FF4F}"/>
                  </a:ext>
                </a:extLst>
              </p:cNvPr>
              <p:cNvSpPr/>
              <p:nvPr/>
            </p:nvSpPr>
            <p:spPr>
              <a:xfrm>
                <a:off x="3962400" y="4991100"/>
                <a:ext cx="12115800" cy="3581400"/>
              </a:xfrm>
              <a:custGeom>
                <a:avLst/>
                <a:gdLst>
                  <a:gd name="connsiteX0" fmla="*/ 0 w 4738255"/>
                  <a:gd name="connsiteY0" fmla="*/ 659996 h 1350818"/>
                  <a:gd name="connsiteX1" fmla="*/ 659996 w 4738255"/>
                  <a:gd name="connsiteY1" fmla="*/ 0 h 1350818"/>
                  <a:gd name="connsiteX2" fmla="*/ 4078259 w 4738255"/>
                  <a:gd name="connsiteY2" fmla="*/ 0 h 1350818"/>
                  <a:gd name="connsiteX3" fmla="*/ 4738255 w 4738255"/>
                  <a:gd name="connsiteY3" fmla="*/ 659996 h 1350818"/>
                  <a:gd name="connsiteX4" fmla="*/ 4738255 w 4738255"/>
                  <a:gd name="connsiteY4" fmla="*/ 690822 h 1350818"/>
                  <a:gd name="connsiteX5" fmla="*/ 4078259 w 4738255"/>
                  <a:gd name="connsiteY5" fmla="*/ 1350818 h 1350818"/>
                  <a:gd name="connsiteX6" fmla="*/ 659996 w 4738255"/>
                  <a:gd name="connsiteY6" fmla="*/ 1350818 h 1350818"/>
                  <a:gd name="connsiteX7" fmla="*/ 0 w 4738255"/>
                  <a:gd name="connsiteY7" fmla="*/ 690822 h 1350818"/>
                  <a:gd name="connsiteX8" fmla="*/ 0 w 4738255"/>
                  <a:gd name="connsiteY8" fmla="*/ 659996 h 1350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38255" h="1350818" fill="none" extrusionOk="0">
                    <a:moveTo>
                      <a:pt x="0" y="659996"/>
                    </a:moveTo>
                    <a:cubicBezTo>
                      <a:pt x="1052" y="323963"/>
                      <a:pt x="327642" y="53960"/>
                      <a:pt x="659996" y="0"/>
                    </a:cubicBezTo>
                    <a:cubicBezTo>
                      <a:pt x="1476753" y="72427"/>
                      <a:pt x="2497571" y="61419"/>
                      <a:pt x="4078259" y="0"/>
                    </a:cubicBezTo>
                    <a:cubicBezTo>
                      <a:pt x="4435953" y="-46892"/>
                      <a:pt x="4695439" y="282539"/>
                      <a:pt x="4738255" y="659996"/>
                    </a:cubicBezTo>
                    <a:cubicBezTo>
                      <a:pt x="4737162" y="664902"/>
                      <a:pt x="4736836" y="680671"/>
                      <a:pt x="4738255" y="690822"/>
                    </a:cubicBezTo>
                    <a:cubicBezTo>
                      <a:pt x="4745977" y="1016138"/>
                      <a:pt x="4437905" y="1345370"/>
                      <a:pt x="4078259" y="1350818"/>
                    </a:cubicBezTo>
                    <a:cubicBezTo>
                      <a:pt x="2409293" y="1380645"/>
                      <a:pt x="1009726" y="1271512"/>
                      <a:pt x="659996" y="1350818"/>
                    </a:cubicBezTo>
                    <a:cubicBezTo>
                      <a:pt x="339691" y="1345821"/>
                      <a:pt x="-24461" y="1060165"/>
                      <a:pt x="0" y="690822"/>
                    </a:cubicBezTo>
                    <a:cubicBezTo>
                      <a:pt x="-1336" y="681948"/>
                      <a:pt x="-1755" y="664504"/>
                      <a:pt x="0" y="659996"/>
                    </a:cubicBezTo>
                    <a:close/>
                  </a:path>
                  <a:path w="4738255" h="1350818" stroke="0" extrusionOk="0">
                    <a:moveTo>
                      <a:pt x="0" y="659996"/>
                    </a:moveTo>
                    <a:cubicBezTo>
                      <a:pt x="4485" y="296713"/>
                      <a:pt x="326485" y="64577"/>
                      <a:pt x="659996" y="0"/>
                    </a:cubicBezTo>
                    <a:cubicBezTo>
                      <a:pt x="1183576" y="123000"/>
                      <a:pt x="3554454" y="-96860"/>
                      <a:pt x="4078259" y="0"/>
                    </a:cubicBezTo>
                    <a:cubicBezTo>
                      <a:pt x="4424387" y="-14007"/>
                      <a:pt x="4767626" y="236277"/>
                      <a:pt x="4738255" y="659996"/>
                    </a:cubicBezTo>
                    <a:cubicBezTo>
                      <a:pt x="4738120" y="674352"/>
                      <a:pt x="4736217" y="684669"/>
                      <a:pt x="4738255" y="690822"/>
                    </a:cubicBezTo>
                    <a:cubicBezTo>
                      <a:pt x="4723287" y="1060751"/>
                      <a:pt x="4386666" y="1341637"/>
                      <a:pt x="4078259" y="1350818"/>
                    </a:cubicBezTo>
                    <a:cubicBezTo>
                      <a:pt x="3576761" y="1190111"/>
                      <a:pt x="1417918" y="1390485"/>
                      <a:pt x="659996" y="1350818"/>
                    </a:cubicBezTo>
                    <a:cubicBezTo>
                      <a:pt x="281297" y="1347951"/>
                      <a:pt x="-20010" y="1046263"/>
                      <a:pt x="0" y="690822"/>
                    </a:cubicBezTo>
                    <a:cubicBezTo>
                      <a:pt x="-2613" y="681520"/>
                      <a:pt x="-2689" y="665810"/>
                      <a:pt x="0" y="659996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762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sd="852854689">
                      <a:custGeom>
                        <a:avLst/>
                        <a:gdLst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115800" h="3581400" fill="none" extrusionOk="0">
                            <a:moveTo>
                              <a:pt x="0" y="1749835"/>
                            </a:moveTo>
                            <a:cubicBezTo>
                              <a:pt x="8600" y="1018921"/>
                              <a:pt x="918284" y="278164"/>
                              <a:pt x="1687621" y="0"/>
                            </a:cubicBezTo>
                            <a:cubicBezTo>
                              <a:pt x="3316186" y="219319"/>
                              <a:pt x="6485485" y="383795"/>
                              <a:pt x="10428178" y="0"/>
                            </a:cubicBezTo>
                            <a:cubicBezTo>
                              <a:pt x="11338126" y="-156551"/>
                              <a:pt x="11934219" y="727282"/>
                              <a:pt x="12115800" y="1749835"/>
                            </a:cubicBezTo>
                            <a:cubicBezTo>
                              <a:pt x="12115523" y="1764527"/>
                              <a:pt x="12109869" y="1809193"/>
                              <a:pt x="12115800" y="1831564"/>
                            </a:cubicBezTo>
                            <a:cubicBezTo>
                              <a:pt x="12153349" y="2603707"/>
                              <a:pt x="11310545" y="3525192"/>
                              <a:pt x="10428178" y="3581399"/>
                            </a:cubicBezTo>
                            <a:cubicBezTo>
                              <a:pt x="6319830" y="3717296"/>
                              <a:pt x="2595442" y="3541943"/>
                              <a:pt x="1687621" y="3581399"/>
                            </a:cubicBezTo>
                            <a:cubicBezTo>
                              <a:pt x="1010600" y="3552098"/>
                              <a:pt x="-106038" y="2819396"/>
                              <a:pt x="0" y="1831564"/>
                            </a:cubicBezTo>
                            <a:cubicBezTo>
                              <a:pt x="-3158" y="1807554"/>
                              <a:pt x="-4977" y="1760525"/>
                              <a:pt x="0" y="1749835"/>
                            </a:cubicBezTo>
                            <a:close/>
                          </a:path>
                          <a:path w="12115800" h="3581400" stroke="0" extrusionOk="0">
                            <a:moveTo>
                              <a:pt x="0" y="1749835"/>
                            </a:moveTo>
                            <a:cubicBezTo>
                              <a:pt x="-38575" y="906521"/>
                              <a:pt x="822331" y="45102"/>
                              <a:pt x="1687621" y="0"/>
                            </a:cubicBezTo>
                            <a:cubicBezTo>
                              <a:pt x="3042858" y="143201"/>
                              <a:pt x="9105440" y="-234120"/>
                              <a:pt x="10428178" y="0"/>
                            </a:cubicBezTo>
                            <a:cubicBezTo>
                              <a:pt x="11285412" y="-34331"/>
                              <a:pt x="12290397" y="647915"/>
                              <a:pt x="12115800" y="1749835"/>
                            </a:cubicBezTo>
                            <a:cubicBezTo>
                              <a:pt x="12117181" y="1787689"/>
                              <a:pt x="12113056" y="1815773"/>
                              <a:pt x="12115800" y="1831564"/>
                            </a:cubicBezTo>
                            <a:cubicBezTo>
                              <a:pt x="12109578" y="2698592"/>
                              <a:pt x="11078802" y="3480645"/>
                              <a:pt x="10428178" y="3581399"/>
                            </a:cubicBezTo>
                            <a:cubicBezTo>
                              <a:pt x="9168871" y="2916777"/>
                              <a:pt x="3616180" y="3751637"/>
                              <a:pt x="1687621" y="3581399"/>
                            </a:cubicBezTo>
                            <a:cubicBezTo>
                              <a:pt x="768647" y="3715982"/>
                              <a:pt x="-66109" y="2701830"/>
                              <a:pt x="0" y="1831564"/>
                            </a:cubicBezTo>
                            <a:cubicBezTo>
                              <a:pt x="-6503" y="1804408"/>
                              <a:pt x="-6681" y="1762172"/>
                              <a:pt x="0" y="1749835"/>
                            </a:cubicBezTo>
                            <a:close/>
                          </a:path>
                          <a:path w="12115800" h="3581400" fill="none" stroke="0" extrusionOk="0">
                            <a:moveTo>
                              <a:pt x="0" y="1749835"/>
                            </a:moveTo>
                            <a:cubicBezTo>
                              <a:pt x="109557" y="888047"/>
                              <a:pt x="903730" y="280455"/>
                              <a:pt x="1687621" y="0"/>
                            </a:cubicBezTo>
                            <a:cubicBezTo>
                              <a:pt x="4131719" y="430909"/>
                              <a:pt x="6104527" y="494316"/>
                              <a:pt x="10428178" y="0"/>
                            </a:cubicBezTo>
                            <a:cubicBezTo>
                              <a:pt x="11185503" y="-244213"/>
                              <a:pt x="12022673" y="716117"/>
                              <a:pt x="12115800" y="1749835"/>
                            </a:cubicBezTo>
                            <a:cubicBezTo>
                              <a:pt x="12113278" y="1762610"/>
                              <a:pt x="12114258" y="1803148"/>
                              <a:pt x="12115800" y="1831564"/>
                            </a:cubicBezTo>
                            <a:cubicBezTo>
                              <a:pt x="12024235" y="2734393"/>
                              <a:pt x="11233885" y="3548312"/>
                              <a:pt x="10428178" y="3581399"/>
                            </a:cubicBezTo>
                            <a:cubicBezTo>
                              <a:pt x="6149841" y="3616777"/>
                              <a:pt x="2518067" y="3404233"/>
                              <a:pt x="1687621" y="3581399"/>
                            </a:cubicBezTo>
                            <a:cubicBezTo>
                              <a:pt x="777732" y="3549799"/>
                              <a:pt x="-78927" y="2803376"/>
                              <a:pt x="0" y="1831564"/>
                            </a:cubicBezTo>
                            <a:cubicBezTo>
                              <a:pt x="-3549" y="1808513"/>
                              <a:pt x="-4956" y="1761961"/>
                              <a:pt x="0" y="174983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8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8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kumimoji="0" 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Duepuntozero" panose="02040603050506020204" pitchFamily="18" charset="0"/>
                </a:endParaRPr>
              </a:p>
            </p:txBody>
          </p:sp>
        </mc:Choice>
        <mc:Fallback xmlns="">
          <p:sp>
            <p:nvSpPr>
              <p:cNvPr id="25" name="Rectangle: Rounded Corners 4">
                <a:extLst>
                  <a:ext uri="{FF2B5EF4-FFF2-40B4-BE49-F238E27FC236}">
                    <a16:creationId xmlns:a16="http://schemas.microsoft.com/office/drawing/2014/main" id="{BCA5CA6A-4547-72B9-BEBF-12510AA6FF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4991100"/>
                <a:ext cx="12115800" cy="3581400"/>
              </a:xfrm>
              <a:custGeom>
                <a:avLst/>
                <a:gdLst>
                  <a:gd name="connsiteX0" fmla="*/ 0 w 4738255"/>
                  <a:gd name="connsiteY0" fmla="*/ 659996 h 1350818"/>
                  <a:gd name="connsiteX1" fmla="*/ 659996 w 4738255"/>
                  <a:gd name="connsiteY1" fmla="*/ 0 h 1350818"/>
                  <a:gd name="connsiteX2" fmla="*/ 4078259 w 4738255"/>
                  <a:gd name="connsiteY2" fmla="*/ 0 h 1350818"/>
                  <a:gd name="connsiteX3" fmla="*/ 4738255 w 4738255"/>
                  <a:gd name="connsiteY3" fmla="*/ 659996 h 1350818"/>
                  <a:gd name="connsiteX4" fmla="*/ 4738255 w 4738255"/>
                  <a:gd name="connsiteY4" fmla="*/ 690822 h 1350818"/>
                  <a:gd name="connsiteX5" fmla="*/ 4078259 w 4738255"/>
                  <a:gd name="connsiteY5" fmla="*/ 1350818 h 1350818"/>
                  <a:gd name="connsiteX6" fmla="*/ 659996 w 4738255"/>
                  <a:gd name="connsiteY6" fmla="*/ 1350818 h 1350818"/>
                  <a:gd name="connsiteX7" fmla="*/ 0 w 4738255"/>
                  <a:gd name="connsiteY7" fmla="*/ 690822 h 1350818"/>
                  <a:gd name="connsiteX8" fmla="*/ 0 w 4738255"/>
                  <a:gd name="connsiteY8" fmla="*/ 659996 h 1350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38255" h="1350818" fill="none" extrusionOk="0">
                    <a:moveTo>
                      <a:pt x="0" y="659996"/>
                    </a:moveTo>
                    <a:cubicBezTo>
                      <a:pt x="1052" y="323963"/>
                      <a:pt x="327642" y="53960"/>
                      <a:pt x="659996" y="0"/>
                    </a:cubicBezTo>
                    <a:cubicBezTo>
                      <a:pt x="1476753" y="72427"/>
                      <a:pt x="2497571" y="61419"/>
                      <a:pt x="4078259" y="0"/>
                    </a:cubicBezTo>
                    <a:cubicBezTo>
                      <a:pt x="4435953" y="-46892"/>
                      <a:pt x="4695439" y="282539"/>
                      <a:pt x="4738255" y="659996"/>
                    </a:cubicBezTo>
                    <a:cubicBezTo>
                      <a:pt x="4737162" y="664902"/>
                      <a:pt x="4736836" y="680671"/>
                      <a:pt x="4738255" y="690822"/>
                    </a:cubicBezTo>
                    <a:cubicBezTo>
                      <a:pt x="4745977" y="1016138"/>
                      <a:pt x="4437905" y="1345370"/>
                      <a:pt x="4078259" y="1350818"/>
                    </a:cubicBezTo>
                    <a:cubicBezTo>
                      <a:pt x="2409293" y="1380645"/>
                      <a:pt x="1009726" y="1271512"/>
                      <a:pt x="659996" y="1350818"/>
                    </a:cubicBezTo>
                    <a:cubicBezTo>
                      <a:pt x="339691" y="1345821"/>
                      <a:pt x="-24461" y="1060165"/>
                      <a:pt x="0" y="690822"/>
                    </a:cubicBezTo>
                    <a:cubicBezTo>
                      <a:pt x="-1336" y="681948"/>
                      <a:pt x="-1755" y="664504"/>
                      <a:pt x="0" y="659996"/>
                    </a:cubicBezTo>
                    <a:close/>
                  </a:path>
                  <a:path w="4738255" h="1350818" stroke="0" extrusionOk="0">
                    <a:moveTo>
                      <a:pt x="0" y="659996"/>
                    </a:moveTo>
                    <a:cubicBezTo>
                      <a:pt x="4485" y="296713"/>
                      <a:pt x="326485" y="64577"/>
                      <a:pt x="659996" y="0"/>
                    </a:cubicBezTo>
                    <a:cubicBezTo>
                      <a:pt x="1183576" y="123000"/>
                      <a:pt x="3554454" y="-96860"/>
                      <a:pt x="4078259" y="0"/>
                    </a:cubicBezTo>
                    <a:cubicBezTo>
                      <a:pt x="4424387" y="-14007"/>
                      <a:pt x="4767626" y="236277"/>
                      <a:pt x="4738255" y="659996"/>
                    </a:cubicBezTo>
                    <a:cubicBezTo>
                      <a:pt x="4738120" y="674352"/>
                      <a:pt x="4736217" y="684669"/>
                      <a:pt x="4738255" y="690822"/>
                    </a:cubicBezTo>
                    <a:cubicBezTo>
                      <a:pt x="4723287" y="1060751"/>
                      <a:pt x="4386666" y="1341637"/>
                      <a:pt x="4078259" y="1350818"/>
                    </a:cubicBezTo>
                    <a:cubicBezTo>
                      <a:pt x="3576761" y="1190111"/>
                      <a:pt x="1417918" y="1390485"/>
                      <a:pt x="659996" y="1350818"/>
                    </a:cubicBezTo>
                    <a:cubicBezTo>
                      <a:pt x="281297" y="1347951"/>
                      <a:pt x="-20010" y="1046263"/>
                      <a:pt x="0" y="690822"/>
                    </a:cubicBezTo>
                    <a:cubicBezTo>
                      <a:pt x="-2613" y="681520"/>
                      <a:pt x="-2689" y="665810"/>
                      <a:pt x="0" y="659996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/>
                </a:stretch>
              </a:blipFill>
              <a:ln w="762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sd="852854689">
                      <a:custGeom>
                        <a:avLst/>
                        <a:gdLst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115800" h="3581400" fill="none" extrusionOk="0">
                            <a:moveTo>
                              <a:pt x="0" y="1749835"/>
                            </a:moveTo>
                            <a:cubicBezTo>
                              <a:pt x="8600" y="1018921"/>
                              <a:pt x="918284" y="278164"/>
                              <a:pt x="1687621" y="0"/>
                            </a:cubicBezTo>
                            <a:cubicBezTo>
                              <a:pt x="3316186" y="219319"/>
                              <a:pt x="6485485" y="383795"/>
                              <a:pt x="10428178" y="0"/>
                            </a:cubicBezTo>
                            <a:cubicBezTo>
                              <a:pt x="11338126" y="-156551"/>
                              <a:pt x="11934219" y="727282"/>
                              <a:pt x="12115800" y="1749835"/>
                            </a:cubicBezTo>
                            <a:cubicBezTo>
                              <a:pt x="12115523" y="1764527"/>
                              <a:pt x="12109869" y="1809193"/>
                              <a:pt x="12115800" y="1831564"/>
                            </a:cubicBezTo>
                            <a:cubicBezTo>
                              <a:pt x="12153349" y="2603707"/>
                              <a:pt x="11310545" y="3525192"/>
                              <a:pt x="10428178" y="3581399"/>
                            </a:cubicBezTo>
                            <a:cubicBezTo>
                              <a:pt x="6319830" y="3717296"/>
                              <a:pt x="2595442" y="3541943"/>
                              <a:pt x="1687621" y="3581399"/>
                            </a:cubicBezTo>
                            <a:cubicBezTo>
                              <a:pt x="1010600" y="3552098"/>
                              <a:pt x="-106038" y="2819396"/>
                              <a:pt x="0" y="1831564"/>
                            </a:cubicBezTo>
                            <a:cubicBezTo>
                              <a:pt x="-3158" y="1807554"/>
                              <a:pt x="-4977" y="1760525"/>
                              <a:pt x="0" y="1749835"/>
                            </a:cubicBezTo>
                            <a:close/>
                          </a:path>
                          <a:path w="12115800" h="3581400" stroke="0" extrusionOk="0">
                            <a:moveTo>
                              <a:pt x="0" y="1749835"/>
                            </a:moveTo>
                            <a:cubicBezTo>
                              <a:pt x="-38575" y="906521"/>
                              <a:pt x="822331" y="45102"/>
                              <a:pt x="1687621" y="0"/>
                            </a:cubicBezTo>
                            <a:cubicBezTo>
                              <a:pt x="3042858" y="143201"/>
                              <a:pt x="9105440" y="-234120"/>
                              <a:pt x="10428178" y="0"/>
                            </a:cubicBezTo>
                            <a:cubicBezTo>
                              <a:pt x="11285412" y="-34331"/>
                              <a:pt x="12290397" y="647915"/>
                              <a:pt x="12115800" y="1749835"/>
                            </a:cubicBezTo>
                            <a:cubicBezTo>
                              <a:pt x="12117181" y="1787689"/>
                              <a:pt x="12113056" y="1815773"/>
                              <a:pt x="12115800" y="1831564"/>
                            </a:cubicBezTo>
                            <a:cubicBezTo>
                              <a:pt x="12109578" y="2698592"/>
                              <a:pt x="11078802" y="3480645"/>
                              <a:pt x="10428178" y="3581399"/>
                            </a:cubicBezTo>
                            <a:cubicBezTo>
                              <a:pt x="9168871" y="2916777"/>
                              <a:pt x="3616180" y="3751637"/>
                              <a:pt x="1687621" y="3581399"/>
                            </a:cubicBezTo>
                            <a:cubicBezTo>
                              <a:pt x="768647" y="3715982"/>
                              <a:pt x="-66109" y="2701830"/>
                              <a:pt x="0" y="1831564"/>
                            </a:cubicBezTo>
                            <a:cubicBezTo>
                              <a:pt x="-6503" y="1804408"/>
                              <a:pt x="-6681" y="1762172"/>
                              <a:pt x="0" y="1749835"/>
                            </a:cubicBezTo>
                            <a:close/>
                          </a:path>
                          <a:path w="12115800" h="3581400" fill="none" stroke="0" extrusionOk="0">
                            <a:moveTo>
                              <a:pt x="0" y="1749835"/>
                            </a:moveTo>
                            <a:cubicBezTo>
                              <a:pt x="109557" y="888047"/>
                              <a:pt x="903730" y="280455"/>
                              <a:pt x="1687621" y="0"/>
                            </a:cubicBezTo>
                            <a:cubicBezTo>
                              <a:pt x="4131719" y="430909"/>
                              <a:pt x="6104527" y="494316"/>
                              <a:pt x="10428178" y="0"/>
                            </a:cubicBezTo>
                            <a:cubicBezTo>
                              <a:pt x="11185503" y="-244213"/>
                              <a:pt x="12022673" y="716117"/>
                              <a:pt x="12115800" y="1749835"/>
                            </a:cubicBezTo>
                            <a:cubicBezTo>
                              <a:pt x="12113278" y="1762610"/>
                              <a:pt x="12114258" y="1803148"/>
                              <a:pt x="12115800" y="1831564"/>
                            </a:cubicBezTo>
                            <a:cubicBezTo>
                              <a:pt x="12024235" y="2734393"/>
                              <a:pt x="11233885" y="3548312"/>
                              <a:pt x="10428178" y="3581399"/>
                            </a:cubicBezTo>
                            <a:cubicBezTo>
                              <a:pt x="6149841" y="3616777"/>
                              <a:pt x="2518067" y="3404233"/>
                              <a:pt x="1687621" y="3581399"/>
                            </a:cubicBezTo>
                            <a:cubicBezTo>
                              <a:pt x="777732" y="3549799"/>
                              <a:pt x="-78927" y="2803376"/>
                              <a:pt x="0" y="1831564"/>
                            </a:cubicBezTo>
                            <a:cubicBezTo>
                              <a:pt x="-3549" y="1808513"/>
                              <a:pt x="-4956" y="1761961"/>
                              <a:pt x="0" y="174983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5EE1FC2-7475-96E3-02B1-A0357D5E036E}"/>
                  </a:ext>
                </a:extLst>
              </p:cNvPr>
              <p:cNvSpPr txBox="1"/>
              <p:nvPr/>
            </p:nvSpPr>
            <p:spPr>
              <a:xfrm>
                <a:off x="5486400" y="1257300"/>
                <a:ext cx="8534400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8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9 dm = </a:t>
                </a:r>
                <a14:m>
                  <m:oMath xmlns:m="http://schemas.openxmlformats.org/officeDocument/2006/math">
                    <m:r>
                      <a:rPr lang="en-US" sz="8800" b="1" i="1" smtClean="0">
                        <a:latin typeface="Cambria Math" panose="02040503050406030204" pitchFamily="18" charset="0"/>
                      </a:rPr>
                      <m:t>…?…</m:t>
                    </m:r>
                  </m:oMath>
                </a14:m>
                <a:r>
                  <a:rPr lang="en-US" sz="88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5EE1FC2-7475-96E3-02B1-A0357D5E03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6400" y="1257300"/>
                <a:ext cx="8534400" cy="1446550"/>
              </a:xfrm>
              <a:prstGeom prst="rect">
                <a:avLst/>
              </a:prstGeom>
              <a:blipFill>
                <a:blip r:embed="rId8"/>
                <a:stretch>
                  <a:fillRect l="-6786" t="-20168" b="-420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Freeform 2">
            <a:hlinkClick r:id="rId9" action="ppaction://hlinksldjump"/>
            <a:extLst>
              <a:ext uri="{FF2B5EF4-FFF2-40B4-BE49-F238E27FC236}">
                <a16:creationId xmlns:a16="http://schemas.microsoft.com/office/drawing/2014/main" id="{EFC06D9C-9BE5-F092-429C-C9DA9A0D00C2}"/>
              </a:ext>
            </a:extLst>
          </p:cNvPr>
          <p:cNvSpPr/>
          <p:nvPr/>
        </p:nvSpPr>
        <p:spPr>
          <a:xfrm>
            <a:off x="533400" y="8115300"/>
            <a:ext cx="2971800" cy="1981333"/>
          </a:xfrm>
          <a:custGeom>
            <a:avLst/>
            <a:gdLst/>
            <a:ahLst/>
            <a:cxnLst/>
            <a:rect l="l" t="t" r="r" b="b"/>
            <a:pathLst>
              <a:path w="5542028" h="3505333">
                <a:moveTo>
                  <a:pt x="0" y="0"/>
                </a:moveTo>
                <a:lnTo>
                  <a:pt x="5542028" y="0"/>
                </a:lnTo>
                <a:lnTo>
                  <a:pt x="5542028" y="3505333"/>
                </a:lnTo>
                <a:lnTo>
                  <a:pt x="0" y="350533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4">
            <a:extLst>
              <a:ext uri="{FF2B5EF4-FFF2-40B4-BE49-F238E27FC236}">
                <a16:creationId xmlns:a16="http://schemas.microsoft.com/office/drawing/2014/main" id="{E1002BFC-CFB4-8CB7-E920-60466C22C0AC}"/>
              </a:ext>
            </a:extLst>
          </p:cNvPr>
          <p:cNvSpPr/>
          <p:nvPr/>
        </p:nvSpPr>
        <p:spPr>
          <a:xfrm>
            <a:off x="762000" y="1028700"/>
            <a:ext cx="2119095" cy="1828800"/>
          </a:xfrm>
          <a:custGeom>
            <a:avLst/>
            <a:gdLst/>
            <a:ahLst/>
            <a:cxnLst/>
            <a:rect l="l" t="t" r="r" b="b"/>
            <a:pathLst>
              <a:path w="4862295" h="3754097">
                <a:moveTo>
                  <a:pt x="0" y="0"/>
                </a:moveTo>
                <a:lnTo>
                  <a:pt x="4862295" y="0"/>
                </a:lnTo>
                <a:lnTo>
                  <a:pt x="4862295" y="3754097"/>
                </a:lnTo>
                <a:lnTo>
                  <a:pt x="0" y="375409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422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">
            <a:extLst>
              <a:ext uri="{FF2B5EF4-FFF2-40B4-BE49-F238E27FC236}">
                <a16:creationId xmlns:a16="http://schemas.microsoft.com/office/drawing/2014/main" id="{11E25DE5-6272-7EFA-281F-D0B3F4C8460D}"/>
              </a:ext>
            </a:extLst>
          </p:cNvPr>
          <p:cNvSpPr/>
          <p:nvPr/>
        </p:nvSpPr>
        <p:spPr>
          <a:xfrm>
            <a:off x="0" y="7620"/>
            <a:ext cx="18288000" cy="10279380"/>
          </a:xfrm>
          <a:custGeom>
            <a:avLst/>
            <a:gdLst/>
            <a:ahLst/>
            <a:cxnLst/>
            <a:rect l="l" t="t" r="r" b="b"/>
            <a:pathLst>
              <a:path w="13167360" h="8229600">
                <a:moveTo>
                  <a:pt x="0" y="0"/>
                </a:moveTo>
                <a:lnTo>
                  <a:pt x="13167360" y="0"/>
                </a:lnTo>
                <a:lnTo>
                  <a:pt x="131673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FF1457C-CD9D-B64F-32D0-4308A1366BC2}"/>
              </a:ext>
            </a:extLst>
          </p:cNvPr>
          <p:cNvGrpSpPr/>
          <p:nvPr/>
        </p:nvGrpSpPr>
        <p:grpSpPr>
          <a:xfrm>
            <a:off x="2514600" y="-266700"/>
            <a:ext cx="13792200" cy="3670069"/>
            <a:chOff x="2286000" y="1028700"/>
            <a:chExt cx="13792200" cy="3670069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C8DBB90-F97B-FD87-1178-AC71E6287B70}"/>
                </a:ext>
              </a:extLst>
            </p:cNvPr>
            <p:cNvCxnSpPr/>
            <p:nvPr/>
          </p:nvCxnSpPr>
          <p:spPr>
            <a:xfrm>
              <a:off x="4038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B44AD8B-C6AB-10DB-48CA-EFEC26B15A51}"/>
                </a:ext>
              </a:extLst>
            </p:cNvPr>
            <p:cNvCxnSpPr/>
            <p:nvPr/>
          </p:nvCxnSpPr>
          <p:spPr>
            <a:xfrm>
              <a:off x="13563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Freeform 4">
              <a:extLst>
                <a:ext uri="{FF2B5EF4-FFF2-40B4-BE49-F238E27FC236}">
                  <a16:creationId xmlns:a16="http://schemas.microsoft.com/office/drawing/2014/main" id="{7FC30D90-20AD-074B-796B-BBF88AFC3528}"/>
                </a:ext>
              </a:extLst>
            </p:cNvPr>
            <p:cNvSpPr/>
            <p:nvPr/>
          </p:nvSpPr>
          <p:spPr>
            <a:xfrm>
              <a:off x="2286000" y="2171700"/>
              <a:ext cx="13792200" cy="2527069"/>
            </a:xfrm>
            <a:custGeom>
              <a:avLst/>
              <a:gdLst/>
              <a:ahLst/>
              <a:cxnLst/>
              <a:rect l="l" t="t" r="r" b="b"/>
              <a:pathLst>
                <a:path w="7315200" h="2527069">
                  <a:moveTo>
                    <a:pt x="0" y="0"/>
                  </a:moveTo>
                  <a:lnTo>
                    <a:pt x="7315200" y="0"/>
                  </a:lnTo>
                  <a:lnTo>
                    <a:pt x="7315200" y="2527069"/>
                  </a:lnTo>
                  <a:lnTo>
                    <a:pt x="0" y="2527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: Rounded Corners 4">
                <a:extLst>
                  <a:ext uri="{FF2B5EF4-FFF2-40B4-BE49-F238E27FC236}">
                    <a16:creationId xmlns:a16="http://schemas.microsoft.com/office/drawing/2014/main" id="{2C8555D4-EA02-74DF-2CAD-76E0DEC1EE7D}"/>
                  </a:ext>
                </a:extLst>
              </p:cNvPr>
              <p:cNvSpPr/>
              <p:nvPr/>
            </p:nvSpPr>
            <p:spPr>
              <a:xfrm>
                <a:off x="3962400" y="4991100"/>
                <a:ext cx="12115800" cy="3581400"/>
              </a:xfrm>
              <a:custGeom>
                <a:avLst/>
                <a:gdLst>
                  <a:gd name="connsiteX0" fmla="*/ 0 w 4738255"/>
                  <a:gd name="connsiteY0" fmla="*/ 659996 h 1350818"/>
                  <a:gd name="connsiteX1" fmla="*/ 659996 w 4738255"/>
                  <a:gd name="connsiteY1" fmla="*/ 0 h 1350818"/>
                  <a:gd name="connsiteX2" fmla="*/ 4078259 w 4738255"/>
                  <a:gd name="connsiteY2" fmla="*/ 0 h 1350818"/>
                  <a:gd name="connsiteX3" fmla="*/ 4738255 w 4738255"/>
                  <a:gd name="connsiteY3" fmla="*/ 659996 h 1350818"/>
                  <a:gd name="connsiteX4" fmla="*/ 4738255 w 4738255"/>
                  <a:gd name="connsiteY4" fmla="*/ 690822 h 1350818"/>
                  <a:gd name="connsiteX5" fmla="*/ 4078259 w 4738255"/>
                  <a:gd name="connsiteY5" fmla="*/ 1350818 h 1350818"/>
                  <a:gd name="connsiteX6" fmla="*/ 659996 w 4738255"/>
                  <a:gd name="connsiteY6" fmla="*/ 1350818 h 1350818"/>
                  <a:gd name="connsiteX7" fmla="*/ 0 w 4738255"/>
                  <a:gd name="connsiteY7" fmla="*/ 690822 h 1350818"/>
                  <a:gd name="connsiteX8" fmla="*/ 0 w 4738255"/>
                  <a:gd name="connsiteY8" fmla="*/ 659996 h 1350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38255" h="1350818" fill="none" extrusionOk="0">
                    <a:moveTo>
                      <a:pt x="0" y="659996"/>
                    </a:moveTo>
                    <a:cubicBezTo>
                      <a:pt x="1052" y="323963"/>
                      <a:pt x="327642" y="53960"/>
                      <a:pt x="659996" y="0"/>
                    </a:cubicBezTo>
                    <a:cubicBezTo>
                      <a:pt x="1476753" y="72427"/>
                      <a:pt x="2497571" y="61419"/>
                      <a:pt x="4078259" y="0"/>
                    </a:cubicBezTo>
                    <a:cubicBezTo>
                      <a:pt x="4435953" y="-46892"/>
                      <a:pt x="4695439" y="282539"/>
                      <a:pt x="4738255" y="659996"/>
                    </a:cubicBezTo>
                    <a:cubicBezTo>
                      <a:pt x="4737162" y="664902"/>
                      <a:pt x="4736836" y="680671"/>
                      <a:pt x="4738255" y="690822"/>
                    </a:cubicBezTo>
                    <a:cubicBezTo>
                      <a:pt x="4745977" y="1016138"/>
                      <a:pt x="4437905" y="1345370"/>
                      <a:pt x="4078259" y="1350818"/>
                    </a:cubicBezTo>
                    <a:cubicBezTo>
                      <a:pt x="2409293" y="1380645"/>
                      <a:pt x="1009726" y="1271512"/>
                      <a:pt x="659996" y="1350818"/>
                    </a:cubicBezTo>
                    <a:cubicBezTo>
                      <a:pt x="339691" y="1345821"/>
                      <a:pt x="-24461" y="1060165"/>
                      <a:pt x="0" y="690822"/>
                    </a:cubicBezTo>
                    <a:cubicBezTo>
                      <a:pt x="-1336" y="681948"/>
                      <a:pt x="-1755" y="664504"/>
                      <a:pt x="0" y="659996"/>
                    </a:cubicBezTo>
                    <a:close/>
                  </a:path>
                  <a:path w="4738255" h="1350818" stroke="0" extrusionOk="0">
                    <a:moveTo>
                      <a:pt x="0" y="659996"/>
                    </a:moveTo>
                    <a:cubicBezTo>
                      <a:pt x="4485" y="296713"/>
                      <a:pt x="326485" y="64577"/>
                      <a:pt x="659996" y="0"/>
                    </a:cubicBezTo>
                    <a:cubicBezTo>
                      <a:pt x="1183576" y="123000"/>
                      <a:pt x="3554454" y="-96860"/>
                      <a:pt x="4078259" y="0"/>
                    </a:cubicBezTo>
                    <a:cubicBezTo>
                      <a:pt x="4424387" y="-14007"/>
                      <a:pt x="4767626" y="236277"/>
                      <a:pt x="4738255" y="659996"/>
                    </a:cubicBezTo>
                    <a:cubicBezTo>
                      <a:pt x="4738120" y="674352"/>
                      <a:pt x="4736217" y="684669"/>
                      <a:pt x="4738255" y="690822"/>
                    </a:cubicBezTo>
                    <a:cubicBezTo>
                      <a:pt x="4723287" y="1060751"/>
                      <a:pt x="4386666" y="1341637"/>
                      <a:pt x="4078259" y="1350818"/>
                    </a:cubicBezTo>
                    <a:cubicBezTo>
                      <a:pt x="3576761" y="1190111"/>
                      <a:pt x="1417918" y="1390485"/>
                      <a:pt x="659996" y="1350818"/>
                    </a:cubicBezTo>
                    <a:cubicBezTo>
                      <a:pt x="281297" y="1347951"/>
                      <a:pt x="-20010" y="1046263"/>
                      <a:pt x="0" y="690822"/>
                    </a:cubicBezTo>
                    <a:cubicBezTo>
                      <a:pt x="-2613" y="681520"/>
                      <a:pt x="-2689" y="665810"/>
                      <a:pt x="0" y="659996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762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sd="852854689">
                      <a:custGeom>
                        <a:avLst/>
                        <a:gdLst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115800" h="3581400" fill="none" extrusionOk="0">
                            <a:moveTo>
                              <a:pt x="0" y="1749835"/>
                            </a:moveTo>
                            <a:cubicBezTo>
                              <a:pt x="8600" y="1018921"/>
                              <a:pt x="918284" y="278164"/>
                              <a:pt x="1687621" y="0"/>
                            </a:cubicBezTo>
                            <a:cubicBezTo>
                              <a:pt x="3316186" y="219319"/>
                              <a:pt x="6485485" y="383795"/>
                              <a:pt x="10428178" y="0"/>
                            </a:cubicBezTo>
                            <a:cubicBezTo>
                              <a:pt x="11338126" y="-156551"/>
                              <a:pt x="11934219" y="727282"/>
                              <a:pt x="12115800" y="1749835"/>
                            </a:cubicBezTo>
                            <a:cubicBezTo>
                              <a:pt x="12115523" y="1764527"/>
                              <a:pt x="12109869" y="1809193"/>
                              <a:pt x="12115800" y="1831564"/>
                            </a:cubicBezTo>
                            <a:cubicBezTo>
                              <a:pt x="12153349" y="2603707"/>
                              <a:pt x="11310545" y="3525192"/>
                              <a:pt x="10428178" y="3581399"/>
                            </a:cubicBezTo>
                            <a:cubicBezTo>
                              <a:pt x="6319830" y="3717296"/>
                              <a:pt x="2595442" y="3541943"/>
                              <a:pt x="1687621" y="3581399"/>
                            </a:cubicBezTo>
                            <a:cubicBezTo>
                              <a:pt x="1010600" y="3552098"/>
                              <a:pt x="-106038" y="2819396"/>
                              <a:pt x="0" y="1831564"/>
                            </a:cubicBezTo>
                            <a:cubicBezTo>
                              <a:pt x="-3158" y="1807554"/>
                              <a:pt x="-4977" y="1760525"/>
                              <a:pt x="0" y="1749835"/>
                            </a:cubicBezTo>
                            <a:close/>
                          </a:path>
                          <a:path w="12115800" h="3581400" stroke="0" extrusionOk="0">
                            <a:moveTo>
                              <a:pt x="0" y="1749835"/>
                            </a:moveTo>
                            <a:cubicBezTo>
                              <a:pt x="-38575" y="906521"/>
                              <a:pt x="822331" y="45102"/>
                              <a:pt x="1687621" y="0"/>
                            </a:cubicBezTo>
                            <a:cubicBezTo>
                              <a:pt x="3042858" y="143201"/>
                              <a:pt x="9105440" y="-234120"/>
                              <a:pt x="10428178" y="0"/>
                            </a:cubicBezTo>
                            <a:cubicBezTo>
                              <a:pt x="11285412" y="-34331"/>
                              <a:pt x="12290397" y="647915"/>
                              <a:pt x="12115800" y="1749835"/>
                            </a:cubicBezTo>
                            <a:cubicBezTo>
                              <a:pt x="12117181" y="1787689"/>
                              <a:pt x="12113056" y="1815773"/>
                              <a:pt x="12115800" y="1831564"/>
                            </a:cubicBezTo>
                            <a:cubicBezTo>
                              <a:pt x="12109578" y="2698592"/>
                              <a:pt x="11078802" y="3480645"/>
                              <a:pt x="10428178" y="3581399"/>
                            </a:cubicBezTo>
                            <a:cubicBezTo>
                              <a:pt x="9168871" y="2916777"/>
                              <a:pt x="3616180" y="3751637"/>
                              <a:pt x="1687621" y="3581399"/>
                            </a:cubicBezTo>
                            <a:cubicBezTo>
                              <a:pt x="768647" y="3715982"/>
                              <a:pt x="-66109" y="2701830"/>
                              <a:pt x="0" y="1831564"/>
                            </a:cubicBezTo>
                            <a:cubicBezTo>
                              <a:pt x="-6503" y="1804408"/>
                              <a:pt x="-6681" y="1762172"/>
                              <a:pt x="0" y="1749835"/>
                            </a:cubicBezTo>
                            <a:close/>
                          </a:path>
                          <a:path w="12115800" h="3581400" fill="none" stroke="0" extrusionOk="0">
                            <a:moveTo>
                              <a:pt x="0" y="1749835"/>
                            </a:moveTo>
                            <a:cubicBezTo>
                              <a:pt x="109557" y="888047"/>
                              <a:pt x="903730" y="280455"/>
                              <a:pt x="1687621" y="0"/>
                            </a:cubicBezTo>
                            <a:cubicBezTo>
                              <a:pt x="4131719" y="430909"/>
                              <a:pt x="6104527" y="494316"/>
                              <a:pt x="10428178" y="0"/>
                            </a:cubicBezTo>
                            <a:cubicBezTo>
                              <a:pt x="11185503" y="-244213"/>
                              <a:pt x="12022673" y="716117"/>
                              <a:pt x="12115800" y="1749835"/>
                            </a:cubicBezTo>
                            <a:cubicBezTo>
                              <a:pt x="12113278" y="1762610"/>
                              <a:pt x="12114258" y="1803148"/>
                              <a:pt x="12115800" y="1831564"/>
                            </a:cubicBezTo>
                            <a:cubicBezTo>
                              <a:pt x="12024235" y="2734393"/>
                              <a:pt x="11233885" y="3548312"/>
                              <a:pt x="10428178" y="3581399"/>
                            </a:cubicBezTo>
                            <a:cubicBezTo>
                              <a:pt x="6149841" y="3616777"/>
                              <a:pt x="2518067" y="3404233"/>
                              <a:pt x="1687621" y="3581399"/>
                            </a:cubicBezTo>
                            <a:cubicBezTo>
                              <a:pt x="777732" y="3549799"/>
                              <a:pt x="-78927" y="2803376"/>
                              <a:pt x="0" y="1831564"/>
                            </a:cubicBezTo>
                            <a:cubicBezTo>
                              <a:pt x="-3549" y="1808513"/>
                              <a:pt x="-4956" y="1761961"/>
                              <a:pt x="0" y="174983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8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num>
                      <m:den>
                        <m:r>
                          <a:rPr lang="en-US" sz="8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endParaRPr kumimoji="0" 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5" name="Rectangle: Rounded Corners 4">
                <a:extLst>
                  <a:ext uri="{FF2B5EF4-FFF2-40B4-BE49-F238E27FC236}">
                    <a16:creationId xmlns:a16="http://schemas.microsoft.com/office/drawing/2014/main" id="{2C8555D4-EA02-74DF-2CAD-76E0DEC1EE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4991100"/>
                <a:ext cx="12115800" cy="3581400"/>
              </a:xfrm>
              <a:custGeom>
                <a:avLst/>
                <a:gdLst>
                  <a:gd name="connsiteX0" fmla="*/ 0 w 4738255"/>
                  <a:gd name="connsiteY0" fmla="*/ 659996 h 1350818"/>
                  <a:gd name="connsiteX1" fmla="*/ 659996 w 4738255"/>
                  <a:gd name="connsiteY1" fmla="*/ 0 h 1350818"/>
                  <a:gd name="connsiteX2" fmla="*/ 4078259 w 4738255"/>
                  <a:gd name="connsiteY2" fmla="*/ 0 h 1350818"/>
                  <a:gd name="connsiteX3" fmla="*/ 4738255 w 4738255"/>
                  <a:gd name="connsiteY3" fmla="*/ 659996 h 1350818"/>
                  <a:gd name="connsiteX4" fmla="*/ 4738255 w 4738255"/>
                  <a:gd name="connsiteY4" fmla="*/ 690822 h 1350818"/>
                  <a:gd name="connsiteX5" fmla="*/ 4078259 w 4738255"/>
                  <a:gd name="connsiteY5" fmla="*/ 1350818 h 1350818"/>
                  <a:gd name="connsiteX6" fmla="*/ 659996 w 4738255"/>
                  <a:gd name="connsiteY6" fmla="*/ 1350818 h 1350818"/>
                  <a:gd name="connsiteX7" fmla="*/ 0 w 4738255"/>
                  <a:gd name="connsiteY7" fmla="*/ 690822 h 1350818"/>
                  <a:gd name="connsiteX8" fmla="*/ 0 w 4738255"/>
                  <a:gd name="connsiteY8" fmla="*/ 659996 h 1350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38255" h="1350818" fill="none" extrusionOk="0">
                    <a:moveTo>
                      <a:pt x="0" y="659996"/>
                    </a:moveTo>
                    <a:cubicBezTo>
                      <a:pt x="1052" y="323963"/>
                      <a:pt x="327642" y="53960"/>
                      <a:pt x="659996" y="0"/>
                    </a:cubicBezTo>
                    <a:cubicBezTo>
                      <a:pt x="1476753" y="72427"/>
                      <a:pt x="2497571" y="61419"/>
                      <a:pt x="4078259" y="0"/>
                    </a:cubicBezTo>
                    <a:cubicBezTo>
                      <a:pt x="4435953" y="-46892"/>
                      <a:pt x="4695439" y="282539"/>
                      <a:pt x="4738255" y="659996"/>
                    </a:cubicBezTo>
                    <a:cubicBezTo>
                      <a:pt x="4737162" y="664902"/>
                      <a:pt x="4736836" y="680671"/>
                      <a:pt x="4738255" y="690822"/>
                    </a:cubicBezTo>
                    <a:cubicBezTo>
                      <a:pt x="4745977" y="1016138"/>
                      <a:pt x="4437905" y="1345370"/>
                      <a:pt x="4078259" y="1350818"/>
                    </a:cubicBezTo>
                    <a:cubicBezTo>
                      <a:pt x="2409293" y="1380645"/>
                      <a:pt x="1009726" y="1271512"/>
                      <a:pt x="659996" y="1350818"/>
                    </a:cubicBezTo>
                    <a:cubicBezTo>
                      <a:pt x="339691" y="1345821"/>
                      <a:pt x="-24461" y="1060165"/>
                      <a:pt x="0" y="690822"/>
                    </a:cubicBezTo>
                    <a:cubicBezTo>
                      <a:pt x="-1336" y="681948"/>
                      <a:pt x="-1755" y="664504"/>
                      <a:pt x="0" y="659996"/>
                    </a:cubicBezTo>
                    <a:close/>
                  </a:path>
                  <a:path w="4738255" h="1350818" stroke="0" extrusionOk="0">
                    <a:moveTo>
                      <a:pt x="0" y="659996"/>
                    </a:moveTo>
                    <a:cubicBezTo>
                      <a:pt x="4485" y="296713"/>
                      <a:pt x="326485" y="64577"/>
                      <a:pt x="659996" y="0"/>
                    </a:cubicBezTo>
                    <a:cubicBezTo>
                      <a:pt x="1183576" y="123000"/>
                      <a:pt x="3554454" y="-96860"/>
                      <a:pt x="4078259" y="0"/>
                    </a:cubicBezTo>
                    <a:cubicBezTo>
                      <a:pt x="4424387" y="-14007"/>
                      <a:pt x="4767626" y="236277"/>
                      <a:pt x="4738255" y="659996"/>
                    </a:cubicBezTo>
                    <a:cubicBezTo>
                      <a:pt x="4738120" y="674352"/>
                      <a:pt x="4736217" y="684669"/>
                      <a:pt x="4738255" y="690822"/>
                    </a:cubicBezTo>
                    <a:cubicBezTo>
                      <a:pt x="4723287" y="1060751"/>
                      <a:pt x="4386666" y="1341637"/>
                      <a:pt x="4078259" y="1350818"/>
                    </a:cubicBezTo>
                    <a:cubicBezTo>
                      <a:pt x="3576761" y="1190111"/>
                      <a:pt x="1417918" y="1390485"/>
                      <a:pt x="659996" y="1350818"/>
                    </a:cubicBezTo>
                    <a:cubicBezTo>
                      <a:pt x="281297" y="1347951"/>
                      <a:pt x="-20010" y="1046263"/>
                      <a:pt x="0" y="690822"/>
                    </a:cubicBezTo>
                    <a:cubicBezTo>
                      <a:pt x="-2613" y="681520"/>
                      <a:pt x="-2689" y="665810"/>
                      <a:pt x="0" y="659996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/>
                </a:stretch>
              </a:blipFill>
              <a:ln w="762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sd="852854689">
                      <a:custGeom>
                        <a:avLst/>
                        <a:gdLst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115800" h="3581400" fill="none" extrusionOk="0">
                            <a:moveTo>
                              <a:pt x="0" y="1749835"/>
                            </a:moveTo>
                            <a:cubicBezTo>
                              <a:pt x="8600" y="1018921"/>
                              <a:pt x="918284" y="278164"/>
                              <a:pt x="1687621" y="0"/>
                            </a:cubicBezTo>
                            <a:cubicBezTo>
                              <a:pt x="3316186" y="219319"/>
                              <a:pt x="6485485" y="383795"/>
                              <a:pt x="10428178" y="0"/>
                            </a:cubicBezTo>
                            <a:cubicBezTo>
                              <a:pt x="11338126" y="-156551"/>
                              <a:pt x="11934219" y="727282"/>
                              <a:pt x="12115800" y="1749835"/>
                            </a:cubicBezTo>
                            <a:cubicBezTo>
                              <a:pt x="12115523" y="1764527"/>
                              <a:pt x="12109869" y="1809193"/>
                              <a:pt x="12115800" y="1831564"/>
                            </a:cubicBezTo>
                            <a:cubicBezTo>
                              <a:pt x="12153349" y="2603707"/>
                              <a:pt x="11310545" y="3525192"/>
                              <a:pt x="10428178" y="3581399"/>
                            </a:cubicBezTo>
                            <a:cubicBezTo>
                              <a:pt x="6319830" y="3717296"/>
                              <a:pt x="2595442" y="3541943"/>
                              <a:pt x="1687621" y="3581399"/>
                            </a:cubicBezTo>
                            <a:cubicBezTo>
                              <a:pt x="1010600" y="3552098"/>
                              <a:pt x="-106038" y="2819396"/>
                              <a:pt x="0" y="1831564"/>
                            </a:cubicBezTo>
                            <a:cubicBezTo>
                              <a:pt x="-3158" y="1807554"/>
                              <a:pt x="-4977" y="1760525"/>
                              <a:pt x="0" y="1749835"/>
                            </a:cubicBezTo>
                            <a:close/>
                          </a:path>
                          <a:path w="12115800" h="3581400" stroke="0" extrusionOk="0">
                            <a:moveTo>
                              <a:pt x="0" y="1749835"/>
                            </a:moveTo>
                            <a:cubicBezTo>
                              <a:pt x="-38575" y="906521"/>
                              <a:pt x="822331" y="45102"/>
                              <a:pt x="1687621" y="0"/>
                            </a:cubicBezTo>
                            <a:cubicBezTo>
                              <a:pt x="3042858" y="143201"/>
                              <a:pt x="9105440" y="-234120"/>
                              <a:pt x="10428178" y="0"/>
                            </a:cubicBezTo>
                            <a:cubicBezTo>
                              <a:pt x="11285412" y="-34331"/>
                              <a:pt x="12290397" y="647915"/>
                              <a:pt x="12115800" y="1749835"/>
                            </a:cubicBezTo>
                            <a:cubicBezTo>
                              <a:pt x="12117181" y="1787689"/>
                              <a:pt x="12113056" y="1815773"/>
                              <a:pt x="12115800" y="1831564"/>
                            </a:cubicBezTo>
                            <a:cubicBezTo>
                              <a:pt x="12109578" y="2698592"/>
                              <a:pt x="11078802" y="3480645"/>
                              <a:pt x="10428178" y="3581399"/>
                            </a:cubicBezTo>
                            <a:cubicBezTo>
                              <a:pt x="9168871" y="2916777"/>
                              <a:pt x="3616180" y="3751637"/>
                              <a:pt x="1687621" y="3581399"/>
                            </a:cubicBezTo>
                            <a:cubicBezTo>
                              <a:pt x="768647" y="3715982"/>
                              <a:pt x="-66109" y="2701830"/>
                              <a:pt x="0" y="1831564"/>
                            </a:cubicBezTo>
                            <a:cubicBezTo>
                              <a:pt x="-6503" y="1804408"/>
                              <a:pt x="-6681" y="1762172"/>
                              <a:pt x="0" y="1749835"/>
                            </a:cubicBezTo>
                            <a:close/>
                          </a:path>
                          <a:path w="12115800" h="3581400" fill="none" stroke="0" extrusionOk="0">
                            <a:moveTo>
                              <a:pt x="0" y="1749835"/>
                            </a:moveTo>
                            <a:cubicBezTo>
                              <a:pt x="109557" y="888047"/>
                              <a:pt x="903730" y="280455"/>
                              <a:pt x="1687621" y="0"/>
                            </a:cubicBezTo>
                            <a:cubicBezTo>
                              <a:pt x="4131719" y="430909"/>
                              <a:pt x="6104527" y="494316"/>
                              <a:pt x="10428178" y="0"/>
                            </a:cubicBezTo>
                            <a:cubicBezTo>
                              <a:pt x="11185503" y="-244213"/>
                              <a:pt x="12022673" y="716117"/>
                              <a:pt x="12115800" y="1749835"/>
                            </a:cubicBezTo>
                            <a:cubicBezTo>
                              <a:pt x="12113278" y="1762610"/>
                              <a:pt x="12114258" y="1803148"/>
                              <a:pt x="12115800" y="1831564"/>
                            </a:cubicBezTo>
                            <a:cubicBezTo>
                              <a:pt x="12024235" y="2734393"/>
                              <a:pt x="11233885" y="3548312"/>
                              <a:pt x="10428178" y="3581399"/>
                            </a:cubicBezTo>
                            <a:cubicBezTo>
                              <a:pt x="6149841" y="3616777"/>
                              <a:pt x="2518067" y="3404233"/>
                              <a:pt x="1687621" y="3581399"/>
                            </a:cubicBezTo>
                            <a:cubicBezTo>
                              <a:pt x="777732" y="3549799"/>
                              <a:pt x="-78927" y="2803376"/>
                              <a:pt x="0" y="1831564"/>
                            </a:cubicBezTo>
                            <a:cubicBezTo>
                              <a:pt x="-3549" y="1808513"/>
                              <a:pt x="-4956" y="1761961"/>
                              <a:pt x="0" y="174983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7338217-8127-8839-F590-0D3F9415DCE1}"/>
                  </a:ext>
                </a:extLst>
              </p:cNvPr>
              <p:cNvSpPr txBox="1"/>
              <p:nvPr/>
            </p:nvSpPr>
            <p:spPr>
              <a:xfrm>
                <a:off x="4800600" y="1257300"/>
                <a:ext cx="9906000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8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118 cm = </a:t>
                </a:r>
                <a14:m>
                  <m:oMath xmlns:m="http://schemas.openxmlformats.org/officeDocument/2006/math">
                    <m:r>
                      <a:rPr lang="en-US" sz="8800" b="1" i="1" smtClean="0">
                        <a:latin typeface="Cambria Math" panose="02040503050406030204" pitchFamily="18" charset="0"/>
                      </a:rPr>
                      <m:t>…?…</m:t>
                    </m:r>
                  </m:oMath>
                </a14:m>
                <a:r>
                  <a:rPr lang="en-US" sz="88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7338217-8127-8839-F590-0D3F9415DC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1257300"/>
                <a:ext cx="9906000" cy="1446550"/>
              </a:xfrm>
              <a:prstGeom prst="rect">
                <a:avLst/>
              </a:prstGeom>
              <a:blipFill>
                <a:blip r:embed="rId8"/>
                <a:stretch>
                  <a:fillRect l="-5908" t="-20168" b="-420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Freeform 2">
            <a:hlinkClick r:id="rId9" action="ppaction://hlinksldjump"/>
            <a:extLst>
              <a:ext uri="{FF2B5EF4-FFF2-40B4-BE49-F238E27FC236}">
                <a16:creationId xmlns:a16="http://schemas.microsoft.com/office/drawing/2014/main" id="{84D3E251-BCD5-CBCF-F078-EDC0813E97E4}"/>
              </a:ext>
            </a:extLst>
          </p:cNvPr>
          <p:cNvSpPr/>
          <p:nvPr/>
        </p:nvSpPr>
        <p:spPr>
          <a:xfrm>
            <a:off x="533400" y="8115300"/>
            <a:ext cx="2971800" cy="1981333"/>
          </a:xfrm>
          <a:custGeom>
            <a:avLst/>
            <a:gdLst/>
            <a:ahLst/>
            <a:cxnLst/>
            <a:rect l="l" t="t" r="r" b="b"/>
            <a:pathLst>
              <a:path w="5542028" h="3505333">
                <a:moveTo>
                  <a:pt x="0" y="0"/>
                </a:moveTo>
                <a:lnTo>
                  <a:pt x="5542028" y="0"/>
                </a:lnTo>
                <a:lnTo>
                  <a:pt x="5542028" y="3505333"/>
                </a:lnTo>
                <a:lnTo>
                  <a:pt x="0" y="350533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4">
            <a:extLst>
              <a:ext uri="{FF2B5EF4-FFF2-40B4-BE49-F238E27FC236}">
                <a16:creationId xmlns:a16="http://schemas.microsoft.com/office/drawing/2014/main" id="{B0CF352A-D0EB-6952-ED23-7440F287633C}"/>
              </a:ext>
            </a:extLst>
          </p:cNvPr>
          <p:cNvSpPr/>
          <p:nvPr/>
        </p:nvSpPr>
        <p:spPr>
          <a:xfrm>
            <a:off x="762000" y="1028700"/>
            <a:ext cx="2119095" cy="1828800"/>
          </a:xfrm>
          <a:custGeom>
            <a:avLst/>
            <a:gdLst/>
            <a:ahLst/>
            <a:cxnLst/>
            <a:rect l="l" t="t" r="r" b="b"/>
            <a:pathLst>
              <a:path w="4862295" h="3754097">
                <a:moveTo>
                  <a:pt x="0" y="0"/>
                </a:moveTo>
                <a:lnTo>
                  <a:pt x="4862295" y="0"/>
                </a:lnTo>
                <a:lnTo>
                  <a:pt x="4862295" y="3754097"/>
                </a:lnTo>
                <a:lnTo>
                  <a:pt x="0" y="375409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186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64944" y="6115243"/>
            <a:ext cx="19996956" cy="4962169"/>
            <a:chOff x="0" y="0"/>
            <a:chExt cx="5266688" cy="13069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66688" cy="1306909"/>
            </a:xfrm>
            <a:custGeom>
              <a:avLst/>
              <a:gdLst/>
              <a:ahLst/>
              <a:cxnLst/>
              <a:rect l="l" t="t" r="r" b="b"/>
              <a:pathLst>
                <a:path w="5266688" h="1306909">
                  <a:moveTo>
                    <a:pt x="0" y="0"/>
                  </a:moveTo>
                  <a:lnTo>
                    <a:pt x="5266688" y="0"/>
                  </a:lnTo>
                  <a:lnTo>
                    <a:pt x="5266688" y="1306909"/>
                  </a:lnTo>
                  <a:lnTo>
                    <a:pt x="0" y="1306909"/>
                  </a:ln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266688" cy="13450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24377" y="876977"/>
            <a:ext cx="13345745" cy="7521210"/>
            <a:chOff x="0" y="0"/>
            <a:chExt cx="4777112" cy="269221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777112" cy="2692218"/>
            </a:xfrm>
            <a:custGeom>
              <a:avLst/>
              <a:gdLst/>
              <a:ahLst/>
              <a:cxnLst/>
              <a:rect l="l" t="t" r="r" b="b"/>
              <a:pathLst>
                <a:path w="4777112" h="2692218">
                  <a:moveTo>
                    <a:pt x="29585" y="0"/>
                  </a:moveTo>
                  <a:lnTo>
                    <a:pt x="4747526" y="0"/>
                  </a:lnTo>
                  <a:cubicBezTo>
                    <a:pt x="4755373" y="0"/>
                    <a:pt x="4762898" y="3117"/>
                    <a:pt x="4768446" y="8665"/>
                  </a:cubicBezTo>
                  <a:cubicBezTo>
                    <a:pt x="4773995" y="14214"/>
                    <a:pt x="4777112" y="21739"/>
                    <a:pt x="4777112" y="29585"/>
                  </a:cubicBezTo>
                  <a:lnTo>
                    <a:pt x="4777112" y="2662633"/>
                  </a:lnTo>
                  <a:cubicBezTo>
                    <a:pt x="4777112" y="2678973"/>
                    <a:pt x="4763866" y="2692218"/>
                    <a:pt x="4747526" y="2692218"/>
                  </a:cubicBezTo>
                  <a:lnTo>
                    <a:pt x="29585" y="2692218"/>
                  </a:lnTo>
                  <a:cubicBezTo>
                    <a:pt x="13246" y="2692218"/>
                    <a:pt x="0" y="2678973"/>
                    <a:pt x="0" y="2662633"/>
                  </a:cubicBezTo>
                  <a:lnTo>
                    <a:pt x="0" y="29585"/>
                  </a:lnTo>
                  <a:cubicBezTo>
                    <a:pt x="0" y="13246"/>
                    <a:pt x="13246" y="0"/>
                    <a:pt x="29585" y="0"/>
                  </a:cubicBezTo>
                  <a:close/>
                </a:path>
              </a:pathLst>
            </a:custGeom>
            <a:solidFill>
              <a:srgbClr val="E9E9E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777112" cy="27303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1203825"/>
            <a:ext cx="12737098" cy="6867513"/>
            <a:chOff x="0" y="0"/>
            <a:chExt cx="4559246" cy="245822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30999" y="0"/>
                  </a:moveTo>
                  <a:lnTo>
                    <a:pt x="4528248" y="0"/>
                  </a:lnTo>
                  <a:cubicBezTo>
                    <a:pt x="4545368" y="0"/>
                    <a:pt x="4559247" y="13879"/>
                    <a:pt x="4559247" y="30999"/>
                  </a:cubicBezTo>
                  <a:lnTo>
                    <a:pt x="4559247" y="2427228"/>
                  </a:lnTo>
                  <a:cubicBezTo>
                    <a:pt x="4559247" y="2444349"/>
                    <a:pt x="4545368" y="2458227"/>
                    <a:pt x="4528248" y="2458227"/>
                  </a:cubicBezTo>
                  <a:lnTo>
                    <a:pt x="30999" y="2458227"/>
                  </a:lnTo>
                  <a:cubicBezTo>
                    <a:pt x="13879" y="2458227"/>
                    <a:pt x="0" y="2444349"/>
                    <a:pt x="0" y="2427228"/>
                  </a:cubicBezTo>
                  <a:lnTo>
                    <a:pt x="0" y="30999"/>
                  </a:lnTo>
                  <a:cubicBezTo>
                    <a:pt x="0" y="13879"/>
                    <a:pt x="13879" y="0"/>
                    <a:pt x="30999" y="0"/>
                  </a:cubicBezTo>
                  <a:close/>
                </a:path>
              </a:pathLst>
            </a:custGeom>
            <a:solidFill>
              <a:srgbClr val="5D546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2706055" y="853070"/>
            <a:ext cx="662313" cy="1351658"/>
          </a:xfrm>
          <a:custGeom>
            <a:avLst/>
            <a:gdLst/>
            <a:ahLst/>
            <a:cxnLst/>
            <a:rect l="l" t="t" r="r" b="b"/>
            <a:pathLst>
              <a:path w="662313" h="1351658">
                <a:moveTo>
                  <a:pt x="0" y="0"/>
                </a:moveTo>
                <a:lnTo>
                  <a:pt x="662313" y="0"/>
                </a:lnTo>
                <a:lnTo>
                  <a:pt x="662313" y="1351658"/>
                </a:lnTo>
                <a:lnTo>
                  <a:pt x="0" y="13516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094974" y="853070"/>
            <a:ext cx="662313" cy="1351658"/>
          </a:xfrm>
          <a:custGeom>
            <a:avLst/>
            <a:gdLst/>
            <a:ahLst/>
            <a:cxnLst/>
            <a:rect l="l" t="t" r="r" b="b"/>
            <a:pathLst>
              <a:path w="662313" h="1351658">
                <a:moveTo>
                  <a:pt x="0" y="0"/>
                </a:moveTo>
                <a:lnTo>
                  <a:pt x="662313" y="0"/>
                </a:lnTo>
                <a:lnTo>
                  <a:pt x="662313" y="1351658"/>
                </a:lnTo>
                <a:lnTo>
                  <a:pt x="0" y="13516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flipH="1">
            <a:off x="12855799" y="1203825"/>
            <a:ext cx="5176765" cy="11621309"/>
          </a:xfrm>
          <a:custGeom>
            <a:avLst/>
            <a:gdLst/>
            <a:ahLst/>
            <a:cxnLst/>
            <a:rect l="l" t="t" r="r" b="b"/>
            <a:pathLst>
              <a:path w="5176765" h="11621309">
                <a:moveTo>
                  <a:pt x="5176764" y="0"/>
                </a:moveTo>
                <a:lnTo>
                  <a:pt x="0" y="0"/>
                </a:lnTo>
                <a:lnTo>
                  <a:pt x="0" y="11621309"/>
                </a:lnTo>
                <a:lnTo>
                  <a:pt x="5176764" y="11621309"/>
                </a:lnTo>
                <a:lnTo>
                  <a:pt x="517676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9"/>
          <p:cNvGrpSpPr/>
          <p:nvPr/>
        </p:nvGrpSpPr>
        <p:grpSpPr>
          <a:xfrm>
            <a:off x="2036164" y="7855925"/>
            <a:ext cx="2882561" cy="351258"/>
            <a:chOff x="0" y="0"/>
            <a:chExt cx="759193" cy="92512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759193" cy="92512"/>
            </a:xfrm>
            <a:custGeom>
              <a:avLst/>
              <a:gdLst/>
              <a:ahLst/>
              <a:cxnLst/>
              <a:rect l="l" t="t" r="r" b="b"/>
              <a:pathLst>
                <a:path w="759193" h="92512">
                  <a:moveTo>
                    <a:pt x="46256" y="0"/>
                  </a:moveTo>
                  <a:lnTo>
                    <a:pt x="712937" y="0"/>
                  </a:lnTo>
                  <a:cubicBezTo>
                    <a:pt x="725205" y="0"/>
                    <a:pt x="736970" y="4873"/>
                    <a:pt x="745645" y="13548"/>
                  </a:cubicBezTo>
                  <a:cubicBezTo>
                    <a:pt x="754320" y="22223"/>
                    <a:pt x="759193" y="33988"/>
                    <a:pt x="759193" y="46256"/>
                  </a:cubicBezTo>
                  <a:lnTo>
                    <a:pt x="759193" y="46256"/>
                  </a:lnTo>
                  <a:cubicBezTo>
                    <a:pt x="759193" y="58524"/>
                    <a:pt x="754320" y="70290"/>
                    <a:pt x="745645" y="78964"/>
                  </a:cubicBezTo>
                  <a:cubicBezTo>
                    <a:pt x="736970" y="87639"/>
                    <a:pt x="725205" y="92512"/>
                    <a:pt x="712937" y="92512"/>
                  </a:cubicBezTo>
                  <a:lnTo>
                    <a:pt x="46256" y="92512"/>
                  </a:lnTo>
                  <a:cubicBezTo>
                    <a:pt x="33988" y="92512"/>
                    <a:pt x="22223" y="87639"/>
                    <a:pt x="13548" y="78964"/>
                  </a:cubicBezTo>
                  <a:cubicBezTo>
                    <a:pt x="4873" y="70290"/>
                    <a:pt x="0" y="58524"/>
                    <a:pt x="0" y="46256"/>
                  </a:cubicBezTo>
                  <a:lnTo>
                    <a:pt x="0" y="46256"/>
                  </a:lnTo>
                  <a:cubicBezTo>
                    <a:pt x="0" y="33988"/>
                    <a:pt x="4873" y="22223"/>
                    <a:pt x="13548" y="13548"/>
                  </a:cubicBezTo>
                  <a:cubicBezTo>
                    <a:pt x="22223" y="4873"/>
                    <a:pt x="33988" y="0"/>
                    <a:pt x="46256" y="0"/>
                  </a:cubicBezTo>
                  <a:close/>
                </a:path>
              </a:pathLst>
            </a:custGeom>
            <a:solidFill>
              <a:srgbClr val="9461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759193" cy="1306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6974598" y="465131"/>
            <a:ext cx="2115932" cy="2127536"/>
          </a:xfrm>
          <a:custGeom>
            <a:avLst/>
            <a:gdLst/>
            <a:ahLst/>
            <a:cxnLst/>
            <a:rect l="l" t="t" r="r" b="b"/>
            <a:pathLst>
              <a:path w="2115932" h="2127536">
                <a:moveTo>
                  <a:pt x="0" y="0"/>
                </a:moveTo>
                <a:lnTo>
                  <a:pt x="2115931" y="0"/>
                </a:lnTo>
                <a:lnTo>
                  <a:pt x="2115931" y="2127536"/>
                </a:lnTo>
                <a:lnTo>
                  <a:pt x="0" y="21275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-4184900" y="9047760"/>
            <a:ext cx="12723450" cy="6916930"/>
          </a:xfrm>
          <a:custGeom>
            <a:avLst/>
            <a:gdLst/>
            <a:ahLst/>
            <a:cxnLst/>
            <a:rect l="l" t="t" r="r" b="b"/>
            <a:pathLst>
              <a:path w="12723450" h="6916930">
                <a:moveTo>
                  <a:pt x="0" y="0"/>
                </a:moveTo>
                <a:lnTo>
                  <a:pt x="12723450" y="0"/>
                </a:lnTo>
                <a:lnTo>
                  <a:pt x="12723450" y="6916930"/>
                </a:lnTo>
                <a:lnTo>
                  <a:pt x="0" y="69169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0" y="6243964"/>
            <a:ext cx="1279551" cy="2803796"/>
          </a:xfrm>
          <a:custGeom>
            <a:avLst/>
            <a:gdLst/>
            <a:ahLst/>
            <a:cxnLst/>
            <a:rect l="l" t="t" r="r" b="b"/>
            <a:pathLst>
              <a:path w="1279551" h="2803796">
                <a:moveTo>
                  <a:pt x="0" y="0"/>
                </a:moveTo>
                <a:lnTo>
                  <a:pt x="1279551" y="0"/>
                </a:lnTo>
                <a:lnTo>
                  <a:pt x="1279551" y="2803796"/>
                </a:lnTo>
                <a:lnTo>
                  <a:pt x="0" y="28037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10896600" y="7581900"/>
            <a:ext cx="3124200" cy="2997183"/>
          </a:xfrm>
          <a:custGeom>
            <a:avLst/>
            <a:gdLst/>
            <a:ahLst/>
            <a:cxnLst/>
            <a:rect l="l" t="t" r="r" b="b"/>
            <a:pathLst>
              <a:path w="3653902" h="3530583">
                <a:moveTo>
                  <a:pt x="0" y="0"/>
                </a:moveTo>
                <a:lnTo>
                  <a:pt x="3653902" y="0"/>
                </a:lnTo>
                <a:lnTo>
                  <a:pt x="3653902" y="3530584"/>
                </a:lnTo>
                <a:lnTo>
                  <a:pt x="0" y="353058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AF5A6A2-A0F7-F6A8-9B3B-659C098D52D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8400" y="800100"/>
            <a:ext cx="10162913" cy="256663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970EB8F-99D1-E71E-8B23-ADF07307B9D5}"/>
              </a:ext>
            </a:extLst>
          </p:cNvPr>
          <p:cNvSpPr txBox="1"/>
          <p:nvPr/>
        </p:nvSpPr>
        <p:spPr>
          <a:xfrm>
            <a:off x="304800" y="9486900"/>
            <a:ext cx="117652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70E7241-A002-AC2B-93BE-7494EB622BF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43000" y="2400300"/>
            <a:ext cx="2359356" cy="126198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1247B79-50D3-B76A-B604-EF88440E3B8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71600" y="4000500"/>
            <a:ext cx="11888230" cy="30787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2251884" y="1301065"/>
            <a:ext cx="6036116" cy="7684870"/>
          </a:xfrm>
          <a:custGeom>
            <a:avLst/>
            <a:gdLst/>
            <a:ahLst/>
            <a:cxnLst/>
            <a:rect l="l" t="t" r="r" b="b"/>
            <a:pathLst>
              <a:path w="6036116" h="7684870">
                <a:moveTo>
                  <a:pt x="0" y="0"/>
                </a:moveTo>
                <a:lnTo>
                  <a:pt x="6036116" y="0"/>
                </a:lnTo>
                <a:lnTo>
                  <a:pt x="6036116" y="7684870"/>
                </a:lnTo>
                <a:lnTo>
                  <a:pt x="0" y="76848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-492944" y="8985935"/>
            <a:ext cx="19273888" cy="1815415"/>
            <a:chOff x="0" y="0"/>
            <a:chExt cx="5076250" cy="47813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076250" cy="478134"/>
            </a:xfrm>
            <a:custGeom>
              <a:avLst/>
              <a:gdLst/>
              <a:ahLst/>
              <a:cxnLst/>
              <a:rect l="l" t="t" r="r" b="b"/>
              <a:pathLst>
                <a:path w="5076250" h="478134">
                  <a:moveTo>
                    <a:pt x="0" y="0"/>
                  </a:moveTo>
                  <a:lnTo>
                    <a:pt x="5076250" y="0"/>
                  </a:lnTo>
                  <a:lnTo>
                    <a:pt x="5076250" y="478134"/>
                  </a:lnTo>
                  <a:lnTo>
                    <a:pt x="0" y="478134"/>
                  </a:lnTo>
                  <a:close/>
                </a:path>
              </a:pathLst>
            </a:custGeom>
            <a:solidFill>
              <a:srgbClr val="F7CC7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5076250" cy="5162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BE9FABA-E04A-6339-6D96-AE83D6C7C734}"/>
              </a:ext>
            </a:extLst>
          </p:cNvPr>
          <p:cNvSpPr txBox="1"/>
          <p:nvPr/>
        </p:nvSpPr>
        <p:spPr>
          <a:xfrm>
            <a:off x="685800" y="2400300"/>
            <a:ext cx="112014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lvl="0" indent="-685800" algn="just" latinLnBrk="1">
              <a:buFont typeface="Arial" panose="020B0604020202020204" pitchFamily="34" charset="0"/>
              <a:buChar char="•"/>
              <a:defRPr/>
            </a:pPr>
            <a:r>
              <a:rPr lang="vi-VN" altLang="ko-KR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 biết được khái niệm số thập phân (dạng phần mười); biết đọc, viết số thập phân (dạng phần mười).</a:t>
            </a:r>
          </a:p>
          <a:p>
            <a:pPr marL="685800" lvl="0" indent="-685800" algn="just" latinLnBrk="1">
              <a:buFont typeface="Arial" panose="020B0604020202020204" pitchFamily="34" charset="0"/>
              <a:buChar char="•"/>
              <a:defRPr/>
            </a:pPr>
            <a:r>
              <a:rPr lang="vi-VN" altLang="ko-KR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 hiện được chuyển các phân số thập phân thành số thập phân và ngược lại.</a:t>
            </a:r>
            <a:endParaRPr lang="en-US" altLang="ko-KR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685800" lvl="0" indent="-685800" algn="just" latinLnBrk="1">
              <a:buFont typeface="Arial" panose="020B0604020202020204" pitchFamily="34" charset="0"/>
              <a:buChar char="•"/>
              <a:defRPr/>
            </a:pPr>
            <a:r>
              <a:rPr lang="vi-VN" altLang="ko-KR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 quen với việc ghi số đo đại lượng (độ dài) bằng việc sử dụng số thập phân.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33B1150-CAD9-F7F5-0D9A-A64EDDE9BF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14230499" cy="2476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</TotalTime>
  <Words>470</Words>
  <Application>Microsoft Office PowerPoint</Application>
  <PresentationFormat>Custom</PresentationFormat>
  <Paragraphs>82</Paragraphs>
  <Slides>23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Cambria</vt:lpstr>
      <vt:lpstr>Cambria Math</vt:lpstr>
      <vt:lpstr>SVN-Ziclets</vt:lpstr>
      <vt:lpstr>UTM Duepuntozero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 Tran</cp:lastModifiedBy>
  <cp:revision>52</cp:revision>
  <dcterms:created xsi:type="dcterms:W3CDTF">2006-08-16T00:00:00Z</dcterms:created>
  <dcterms:modified xsi:type="dcterms:W3CDTF">2024-09-09T14:26:51Z</dcterms:modified>
  <dc:identifier>DAGJP68S_yM</dc:identifier>
</cp:coreProperties>
</file>