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3"/>
  </p:notesMasterIdLst>
  <p:sldIdLst>
    <p:sldId id="583" r:id="rId2"/>
    <p:sldId id="320" r:id="rId3"/>
    <p:sldId id="321" r:id="rId4"/>
    <p:sldId id="258" r:id="rId5"/>
    <p:sldId id="259" r:id="rId6"/>
    <p:sldId id="260" r:id="rId7"/>
    <p:sldId id="261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84" r:id="rId20"/>
    <p:sldId id="342" r:id="rId21"/>
    <p:sldId id="319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1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2286000" y="514350"/>
            <a:ext cx="4572000" cy="257175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C0BCD967-5C2A-4176-9658-5E92363C71A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3576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6460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2468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5871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91440"/>
            <a:ext cx="1284651" cy="1364117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156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A1C593-65D0-4073-BCC9-577B9352EA9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872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  <p:sldLayoutId id="2147483657" r:id="rId5"/>
    <p:sldLayoutId id="2147483649" r:id="rId6"/>
    <p:sldLayoutId id="2147483650" r:id="rId7"/>
    <p:sldLayoutId id="2147483652" r:id="rId8"/>
    <p:sldLayoutId id="2147483658" r:id="rId9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1.png"/><Relationship Id="rId12" Type="http://schemas.microsoft.com/office/2007/relationships/hdphoto" Target="../media/hdphoto9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0.png"/><Relationship Id="rId11" Type="http://schemas.openxmlformats.org/officeDocument/2006/relationships/image" Target="../media/image15.png"/><Relationship Id="rId5" Type="http://schemas.openxmlformats.org/officeDocument/2006/relationships/image" Target="../media/image25.png"/><Relationship Id="rId10" Type="http://schemas.openxmlformats.org/officeDocument/2006/relationships/slide" Target="slide3.xml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2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36.png"/><Relationship Id="rId7" Type="http://schemas.openxmlformats.org/officeDocument/2006/relationships/slide" Target="slide3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slide" Target="slide1.xml"/><Relationship Id="rId4" Type="http://schemas.openxmlformats.org/officeDocument/2006/relationships/image" Target="../media/image31.png"/><Relationship Id="rId9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4.jpeg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36.png"/><Relationship Id="rId7" Type="http://schemas.openxmlformats.org/officeDocument/2006/relationships/image" Target="../media/image18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Relationship Id="rId6" Type="http://schemas.openxmlformats.org/officeDocument/2006/relationships/slide" Target="slide3.xml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2.png"/><Relationship Id="rId18" Type="http://schemas.microsoft.com/office/2007/relationships/hdphoto" Target="../media/hdphoto8.wdp"/><Relationship Id="rId26" Type="http://schemas.microsoft.com/office/2007/relationships/hdphoto" Target="../media/hdphoto12.wdp"/><Relationship Id="rId3" Type="http://schemas.openxmlformats.org/officeDocument/2006/relationships/image" Target="../media/image7.png"/><Relationship Id="rId21" Type="http://schemas.openxmlformats.org/officeDocument/2006/relationships/image" Target="../media/image16.png"/><Relationship Id="rId7" Type="http://schemas.openxmlformats.org/officeDocument/2006/relationships/image" Target="../media/image9.png"/><Relationship Id="rId12" Type="http://schemas.microsoft.com/office/2007/relationships/hdphoto" Target="../media/hdphoto5.wdp"/><Relationship Id="rId17" Type="http://schemas.openxmlformats.org/officeDocument/2006/relationships/image" Target="../media/image14.png"/><Relationship Id="rId25" Type="http://schemas.openxmlformats.org/officeDocument/2006/relationships/image" Target="../media/image18.png"/><Relationship Id="rId2" Type="http://schemas.openxmlformats.org/officeDocument/2006/relationships/image" Target="../media/image6.png"/><Relationship Id="rId16" Type="http://schemas.microsoft.com/office/2007/relationships/hdphoto" Target="../media/hdphoto7.wdp"/><Relationship Id="rId20" Type="http://schemas.microsoft.com/office/2007/relationships/hdphoto" Target="../media/hdphoto9.wdp"/><Relationship Id="rId29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1.png"/><Relationship Id="rId24" Type="http://schemas.microsoft.com/office/2007/relationships/hdphoto" Target="../media/hdphoto11.wdp"/><Relationship Id="rId32" Type="http://schemas.openxmlformats.org/officeDocument/2006/relationships/image" Target="../media/image22.png"/><Relationship Id="rId5" Type="http://schemas.openxmlformats.org/officeDocument/2006/relationships/image" Target="../media/image8.png"/><Relationship Id="rId15" Type="http://schemas.openxmlformats.org/officeDocument/2006/relationships/image" Target="../media/image13.png"/><Relationship Id="rId23" Type="http://schemas.openxmlformats.org/officeDocument/2006/relationships/image" Target="../media/image17.png"/><Relationship Id="rId28" Type="http://schemas.microsoft.com/office/2007/relationships/hdphoto" Target="../media/hdphoto13.wdp"/><Relationship Id="rId10" Type="http://schemas.microsoft.com/office/2007/relationships/hdphoto" Target="../media/hdphoto4.wdp"/><Relationship Id="rId19" Type="http://schemas.openxmlformats.org/officeDocument/2006/relationships/image" Target="../media/image15.png"/><Relationship Id="rId31" Type="http://schemas.openxmlformats.org/officeDocument/2006/relationships/image" Target="../media/image21.png"/><Relationship Id="rId4" Type="http://schemas.microsoft.com/office/2007/relationships/hdphoto" Target="../media/hdphoto1.wdp"/><Relationship Id="rId9" Type="http://schemas.openxmlformats.org/officeDocument/2006/relationships/image" Target="../media/image10.png"/><Relationship Id="rId14" Type="http://schemas.microsoft.com/office/2007/relationships/hdphoto" Target="../media/hdphoto6.wdp"/><Relationship Id="rId22" Type="http://schemas.microsoft.com/office/2007/relationships/hdphoto" Target="../media/hdphoto10.wdp"/><Relationship Id="rId27" Type="http://schemas.openxmlformats.org/officeDocument/2006/relationships/image" Target="../media/image19.png"/><Relationship Id="rId30" Type="http://schemas.microsoft.com/office/2007/relationships/hdphoto" Target="../media/hdphoto14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4.png"/><Relationship Id="rId18" Type="http://schemas.microsoft.com/office/2007/relationships/hdphoto" Target="../media/hdphoto10.wdp"/><Relationship Id="rId26" Type="http://schemas.microsoft.com/office/2007/relationships/hdphoto" Target="../media/hdphoto14.wdp"/><Relationship Id="rId3" Type="http://schemas.openxmlformats.org/officeDocument/2006/relationships/image" Target="../media/image7.png"/><Relationship Id="rId21" Type="http://schemas.openxmlformats.org/officeDocument/2006/relationships/image" Target="../media/image18.png"/><Relationship Id="rId7" Type="http://schemas.openxmlformats.org/officeDocument/2006/relationships/image" Target="../media/image9.png"/><Relationship Id="rId12" Type="http://schemas.microsoft.com/office/2007/relationships/hdphoto" Target="../media/hdphoto7.wdp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image" Target="../media/image6.png"/><Relationship Id="rId16" Type="http://schemas.microsoft.com/office/2007/relationships/hdphoto" Target="../media/hdphoto9.wdp"/><Relationship Id="rId20" Type="http://schemas.microsoft.com/office/2007/relationships/hdphoto" Target="../media/hdphoto11.wdp"/><Relationship Id="rId29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microsoft.com/office/2007/relationships/hdphoto" Target="../media/hdphoto13.wdp"/><Relationship Id="rId5" Type="http://schemas.openxmlformats.org/officeDocument/2006/relationships/image" Target="../media/image8.png"/><Relationship Id="rId15" Type="http://schemas.openxmlformats.org/officeDocument/2006/relationships/image" Target="../media/image15.png"/><Relationship Id="rId23" Type="http://schemas.openxmlformats.org/officeDocument/2006/relationships/image" Target="../media/image19.png"/><Relationship Id="rId28" Type="http://schemas.microsoft.com/office/2007/relationships/hdphoto" Target="../media/hdphoto4.wdp"/><Relationship Id="rId10" Type="http://schemas.microsoft.com/office/2007/relationships/hdphoto" Target="../media/hdphoto6.wdp"/><Relationship Id="rId19" Type="http://schemas.openxmlformats.org/officeDocument/2006/relationships/image" Target="../media/image17.png"/><Relationship Id="rId31" Type="http://schemas.openxmlformats.org/officeDocument/2006/relationships/image" Target="../media/image22.png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8.wdp"/><Relationship Id="rId22" Type="http://schemas.microsoft.com/office/2007/relationships/hdphoto" Target="../media/hdphoto12.wdp"/><Relationship Id="rId27" Type="http://schemas.openxmlformats.org/officeDocument/2006/relationships/image" Target="../media/image10.png"/><Relationship Id="rId30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24.png"/><Relationship Id="rId18" Type="http://schemas.openxmlformats.org/officeDocument/2006/relationships/image" Target="../media/image15.png"/><Relationship Id="rId3" Type="http://schemas.openxmlformats.org/officeDocument/2006/relationships/image" Target="../media/image7.png"/><Relationship Id="rId21" Type="http://schemas.microsoft.com/office/2007/relationships/hdphoto" Target="../media/hdphoto12.wdp"/><Relationship Id="rId7" Type="http://schemas.openxmlformats.org/officeDocument/2006/relationships/image" Target="../media/image23.png"/><Relationship Id="rId12" Type="http://schemas.microsoft.com/office/2007/relationships/hdphoto" Target="../media/hdphoto7.wdp"/><Relationship Id="rId17" Type="http://schemas.openxmlformats.org/officeDocument/2006/relationships/slide" Target="slide8.xml"/><Relationship Id="rId2" Type="http://schemas.openxmlformats.org/officeDocument/2006/relationships/image" Target="../media/image6.png"/><Relationship Id="rId16" Type="http://schemas.openxmlformats.org/officeDocument/2006/relationships/slide" Target="slide11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13.png"/><Relationship Id="rId24" Type="http://schemas.openxmlformats.org/officeDocument/2006/relationships/slide" Target="slide20.xml"/><Relationship Id="rId5" Type="http://schemas.openxmlformats.org/officeDocument/2006/relationships/image" Target="../media/image8.png"/><Relationship Id="rId15" Type="http://schemas.openxmlformats.org/officeDocument/2006/relationships/slide" Target="slide4.xml"/><Relationship Id="rId23" Type="http://schemas.openxmlformats.org/officeDocument/2006/relationships/image" Target="../media/image22.png"/><Relationship Id="rId10" Type="http://schemas.microsoft.com/office/2007/relationships/hdphoto" Target="../media/hdphoto6.wdp"/><Relationship Id="rId19" Type="http://schemas.microsoft.com/office/2007/relationships/hdphoto" Target="../media/hdphoto9.wdp"/><Relationship Id="rId4" Type="http://schemas.microsoft.com/office/2007/relationships/hdphoto" Target="../media/hdphoto1.wdp"/><Relationship Id="rId9" Type="http://schemas.openxmlformats.org/officeDocument/2006/relationships/image" Target="../media/image12.png"/><Relationship Id="rId14" Type="http://schemas.microsoft.com/office/2007/relationships/hdphoto" Target="../media/hdphoto14.wdp"/><Relationship Id="rId22" Type="http://schemas.openxmlformats.org/officeDocument/2006/relationships/slide" Target="slide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file:///C:\Users\admin\Downloads\To&#225;n%201%20-%20Tu&#7847;n%205\TU&#7846;N%205\N68aq6yPmdKkFD4iggIkqgQgh0DAoOLL.mp4" TargetMode="External"/><Relationship Id="rId1" Type="http://schemas.microsoft.com/office/2007/relationships/media" Target="file:///C:\Users\admin\Downloads\To&#225;n%201%20-%20Tu&#7847;n%205\TU&#7846;N%205\N68aq6yPmdKkFD4iggIkqgQgh0DAoOLL.mp4" TargetMode="External"/><Relationship Id="rId5" Type="http://schemas.openxmlformats.org/officeDocument/2006/relationships/image" Target="../media/image27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png"/><Relationship Id="rId5" Type="http://schemas.openxmlformats.org/officeDocument/2006/relationships/slideLayout" Target="../slideLayouts/slideLayout3.xml"/><Relationship Id="rId4" Type="http://schemas.openxmlformats.org/officeDocument/2006/relationships/video" Target="../media/media2.mp4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5.png"/><Relationship Id="rId7" Type="http://schemas.openxmlformats.org/officeDocument/2006/relationships/slide" Target="slide3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2.GIF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7495" y="1745363"/>
            <a:ext cx="12184505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>
                <a:solidFill>
                  <a:srgbClr val="002060"/>
                </a:solidFill>
                <a:latin typeface="UTM Avo" panose="02040603050506020204" pitchFamily="18" charset="0"/>
              </a:rPr>
              <a:t> 5</a:t>
            </a:r>
            <a:endParaRPr sz="5200" b="1" dirty="0">
              <a:solidFill>
                <a:srgbClr val="002060"/>
              </a:solidFill>
              <a:latin typeface="UTM Avo" panose="02040603050506020204" pitchFamily="18" charset="0"/>
            </a:endParaRPr>
          </a:p>
          <a:p>
            <a:pPr algn="ctr">
              <a:lnSpc>
                <a:spcPct val="150000"/>
              </a:lnSpc>
              <a:buSzPts val="990"/>
            </a:pPr>
            <a:r>
              <a:rPr lang="en-US" sz="5200" b="1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sz="5200" b="1">
                <a:solidFill>
                  <a:srgbClr val="FF0000"/>
                </a:solidFill>
                <a:latin typeface="UTM Avo" panose="02040603050506020204" pitchFamily="18" charset="0"/>
              </a:rPr>
              <a:t> 13: Em vui học toán</a:t>
            </a:r>
            <a:endParaRPr sz="52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41539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99788" y="857250"/>
            <a:ext cx="7214551" cy="5234824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7" y="2979172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950970" y="3484245"/>
            <a:ext cx="4314825" cy="5530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3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3" name="ChiecBungDoi-ThanhNganTheVoiceKids-5237837 (mp3cut.net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707064" y="4094569"/>
            <a:ext cx="777875" cy="583406"/>
          </a:xfrm>
          <a:prstGeom prst="rect">
            <a:avLst/>
          </a:prstGeom>
        </p:spPr>
      </p:pic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24000" y="85725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Content Placeholder 24">
            <a:hlinkClick r:id="rId10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07688" y="5876925"/>
            <a:ext cx="1484312" cy="9810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928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272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91" y="939800"/>
            <a:ext cx="10207418" cy="49784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" descr="Screenshot (17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5" name="Content Placeholder 104"/>
          <p:cNvPicPr>
            <a:picLocks noGrp="1" noChangeAspect="1"/>
          </p:cNvPicPr>
          <p:nvPr>
            <p:ph sz="half" idx="4294967295"/>
          </p:nvPr>
        </p:nvPicPr>
        <p:blipFill>
          <a:blip r:embed="rId4"/>
          <a:stretch>
            <a:fillRect/>
          </a:stretch>
        </p:blipFill>
        <p:spPr>
          <a:xfrm>
            <a:off x="847725" y="2022792"/>
            <a:ext cx="5181600" cy="36639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6" name="Content Placeholder 105"/>
          <p:cNvPicPr>
            <a:picLocks noGrp="1"/>
          </p:cNvPicPr>
          <p:nvPr>
            <p:ph sz="half" idx="4294967295"/>
          </p:nvPr>
        </p:nvPicPr>
        <p:blipFill>
          <a:blip r:embed="rId5"/>
          <a:srcRect l="10196" t="686" r="10000"/>
          <a:stretch>
            <a:fillRect/>
          </a:stretch>
        </p:blipFill>
        <p:spPr>
          <a:xfrm>
            <a:off x="6621780" y="2169636"/>
            <a:ext cx="4438650" cy="3370262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 Box 6"/>
          <p:cNvSpPr txBox="1"/>
          <p:nvPr/>
        </p:nvSpPr>
        <p:spPr>
          <a:xfrm>
            <a:off x="3160395" y="1491615"/>
            <a:ext cx="72009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altLang="en-US" sz="4800" b="1">
                <a:solidFill>
                  <a:srgbClr val="FF0000"/>
                </a:solidFill>
                <a:latin typeface="HP001 4 hàng" panose="020B0603050302020204" charset="0"/>
                <a:cs typeface="HP001 4 hàng" panose="020B0603050302020204" charset="0"/>
              </a:rPr>
              <a:t>6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7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485" y="811530"/>
            <a:ext cx="9034780" cy="558673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219133" y="3686741"/>
            <a:ext cx="6124575" cy="70675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CÙNG THỰC HIỆN NHÉ</a:t>
            </a:r>
            <a:r>
              <a:rPr lang="en-US" sz="4000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9" name="Picture 9" descr="sun14[1]">
            <a:hlinkClick r:id="rId5" action="ppaction://hlinksldjump"/>
          </p:cNvPr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11884" y="1124886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4605" y="4949825"/>
            <a:ext cx="1305560" cy="1407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clrChange>
              <a:clrFrom>
                <a:srgbClr val="FDFDFD"/>
              </a:clrFrom>
              <a:clrTo>
                <a:srgbClr val="FDFDF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77" y="671194"/>
            <a:ext cx="11155045" cy="552005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3479801" y="2049487"/>
            <a:ext cx="8062842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5892691" y="3096055"/>
            <a:ext cx="3476596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chữ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nhật</a:t>
            </a:r>
            <a:endParaRPr lang="en-SG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3479801" y="4155036"/>
            <a:ext cx="8062842" cy="645396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ô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tô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48" t="9651" r="17799"/>
          <a:stretch/>
        </p:blipFill>
        <p:spPr>
          <a:xfrm>
            <a:off x="880563" y="1782774"/>
            <a:ext cx="2334902" cy="3729013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018415" y="1935609"/>
            <a:ext cx="7549220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190110" y="3106302"/>
            <a:ext cx="3007977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vuông</a:t>
            </a:r>
            <a:endParaRPr lang="en-SG" sz="2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18414" y="4143721"/>
            <a:ext cx="7549219" cy="827565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tàn</a:t>
            </a:r>
            <a:r>
              <a:rPr lang="en-SG" sz="28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8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tật</a:t>
            </a:r>
            <a:endParaRPr lang="en-SG" sz="28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1" t="16967" r="20309" b="25799"/>
          <a:stretch/>
        </p:blipFill>
        <p:spPr>
          <a:xfrm>
            <a:off x="721796" y="1946924"/>
            <a:ext cx="2843758" cy="2921000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8" name="Rectangle: Rounded Corners 7"/>
          <p:cNvSpPr/>
          <p:nvPr/>
        </p:nvSpPr>
        <p:spPr>
          <a:xfrm>
            <a:off x="4319954" y="2057568"/>
            <a:ext cx="6679350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6222167" y="3222587"/>
            <a:ext cx="2462730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tam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giác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465728" y="4254332"/>
            <a:ext cx="6679350" cy="781023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dành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người</a:t>
            </a:r>
            <a:endParaRPr lang="en-SG" sz="2400" b="1" dirty="0">
              <a:solidFill>
                <a:schemeClr val="bg1"/>
              </a:solidFill>
              <a:latin typeface="UTM Avo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bộ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cắt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ngang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07" t="9220" r="16422" b="23683"/>
          <a:stretch/>
        </p:blipFill>
        <p:spPr>
          <a:xfrm>
            <a:off x="1126460" y="2082968"/>
            <a:ext cx="2580868" cy="2563079"/>
          </a:xfrm>
          <a:prstGeom prst="rect">
            <a:avLst/>
          </a:prstGeom>
        </p:spPr>
      </p:pic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 descr="Screenshot (176)"/>
          <p:cNvPicPr>
            <a:picLocks noGrp="1" noChangeAspect="1"/>
          </p:cNvPicPr>
          <p:nvPr>
            <p:ph idx="4294967295"/>
          </p:nvPr>
        </p:nvPicPr>
        <p:blipFill>
          <a:blip r:embed="rId3"/>
          <a:stretch>
            <a:fillRect/>
          </a:stretch>
        </p:blipFill>
        <p:spPr>
          <a:xfrm>
            <a:off x="0" y="436563"/>
            <a:ext cx="12192000" cy="6421437"/>
          </a:xfrm>
          <a:prstGeom prst="rect">
            <a:avLst/>
          </a:prstGeom>
        </p:spPr>
      </p:pic>
      <p:sp>
        <p:nvSpPr>
          <p:cNvPr id="9" name="Rectangle: Rounded Corners 8"/>
          <p:cNvSpPr/>
          <p:nvPr/>
        </p:nvSpPr>
        <p:spPr>
          <a:xfrm>
            <a:off x="6359108" y="3299832"/>
            <a:ext cx="2462730" cy="645396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tròn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ectangle: Rounded Corners 9"/>
          <p:cNvSpPr/>
          <p:nvPr/>
        </p:nvSpPr>
        <p:spPr>
          <a:xfrm>
            <a:off x="4013201" y="4408823"/>
            <a:ext cx="7357164" cy="645396"/>
          </a:xfrm>
          <a:prstGeom prst="roundRect">
            <a:avLst/>
          </a:prstGeom>
          <a:solidFill>
            <a:srgbClr val="FF0000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Đây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là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đường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cấm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đi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ngược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chiều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.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>
            <a:hlinkClick r:id="" action="ppaction://noaction"/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24" t="18117" r="20102" b="23033"/>
          <a:stretch/>
        </p:blipFill>
        <p:spPr>
          <a:xfrm>
            <a:off x="1035518" y="2171784"/>
            <a:ext cx="2462799" cy="2514432"/>
          </a:xfrm>
          <a:prstGeom prst="rect">
            <a:avLst/>
          </a:prstGeom>
        </p:spPr>
      </p:pic>
      <p:sp>
        <p:nvSpPr>
          <p:cNvPr id="11" name="Rectangle: Rounded Corners 10"/>
          <p:cNvSpPr/>
          <p:nvPr/>
        </p:nvSpPr>
        <p:spPr>
          <a:xfrm>
            <a:off x="4319953" y="2057568"/>
            <a:ext cx="7050411" cy="778670"/>
          </a:xfrm>
          <a:prstGeom prst="roundRect">
            <a:avLst/>
          </a:prstGeom>
          <a:solidFill>
            <a:srgbClr val="6ABF7F"/>
          </a:solidFill>
          <a:ln>
            <a:solidFill>
              <a:srgbClr val="D2F4FD"/>
            </a:solidFill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Biển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báo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giao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thông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này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dạng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sz="2400" b="1" dirty="0" err="1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SG" sz="2400" b="1" dirty="0">
                <a:solidFill>
                  <a:schemeClr val="bg1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  <a:endParaRPr lang="en-SG" sz="2400" dirty="0">
              <a:solidFill>
                <a:schemeClr val="bg1"/>
              </a:solidFill>
              <a:latin typeface="UTM Avo" panose="020406030505060202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4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1" descr="Screenshot (176)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" y="436245"/>
            <a:ext cx="12192000" cy="642175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Title 4"/>
          <p:cNvSpPr>
            <a:spLocks noGrp="1"/>
          </p:cNvSpPr>
          <p:nvPr>
            <p:ph type="title" idx="4294967295"/>
          </p:nvPr>
        </p:nvSpPr>
        <p:spPr>
          <a:xfrm>
            <a:off x="0" y="639763"/>
            <a:ext cx="10972800" cy="1143000"/>
          </a:xfrm>
        </p:spPr>
        <p:txBody>
          <a:bodyPr/>
          <a:lstStyle/>
          <a:p>
            <a:pPr algn="ctr"/>
            <a:r>
              <a:rPr lang="vi-VN" altLang="en-US" b="1">
                <a:solidFill>
                  <a:srgbClr val="0070C0"/>
                </a:solidFill>
              </a:rPr>
              <a:t>BIỂN BÁO GIAO THÔNG</a:t>
            </a:r>
          </a:p>
        </p:txBody>
      </p:sp>
      <p:pic>
        <p:nvPicPr>
          <p:cNvPr id="107" name="Content Placeholder 106"/>
          <p:cNvPicPr>
            <a:picLocks noGrp="1" noChangeAspect="1"/>
          </p:cNvPicPr>
          <p:nvPr>
            <p:ph sz="half" idx="4294967295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7191" t="13162" r="12870" b="14913"/>
          <a:stretch>
            <a:fillRect/>
          </a:stretch>
        </p:blipFill>
        <p:spPr>
          <a:xfrm>
            <a:off x="234101" y="1986281"/>
            <a:ext cx="5861899" cy="323849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8" name="Content Placeholder 107"/>
          <p:cNvPicPr>
            <a:picLocks noGrp="1"/>
          </p:cNvPicPr>
          <p:nvPr>
            <p:ph sz="half" idx="4294967295"/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6679" t="4961" r="12721" b="18138"/>
          <a:stretch>
            <a:fillRect/>
          </a:stretch>
        </p:blipFill>
        <p:spPr>
          <a:xfrm>
            <a:off x="6289675" y="1782051"/>
            <a:ext cx="4683125" cy="32385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3" name="Picture 3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31959" y="5381723"/>
            <a:ext cx="950306" cy="10398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00"/>
                                        <p:tgtEl>
                                          <p:spTgt spid="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16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92" y="333697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400" y="4257631"/>
            <a:ext cx="1481818" cy="94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4416" y="5470512"/>
            <a:ext cx="1753086" cy="589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1285"/>
            <a:ext cx="1178279" cy="749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62" y="3584734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3981" y="3979304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6417" y="5156878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5493770"/>
            <a:ext cx="1420051" cy="477774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6536" y="1719399"/>
            <a:ext cx="1060984" cy="10640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5486" y="1864053"/>
            <a:ext cx="1157860" cy="93831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43680" y="1825170"/>
            <a:ext cx="1315115" cy="955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68" y="3051732"/>
            <a:ext cx="906970" cy="9775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09" y="2829394"/>
            <a:ext cx="1110096" cy="1132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0626" y="2376654"/>
            <a:ext cx="1215752" cy="806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4614" y="3808464"/>
            <a:ext cx="1228832" cy="1145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2967" y="4543721"/>
            <a:ext cx="1038741" cy="950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3704" y="4817843"/>
            <a:ext cx="950306" cy="10398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780" y="3708932"/>
            <a:ext cx="1036901" cy="854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9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65" y="332805"/>
            <a:ext cx="4022296" cy="2310181"/>
          </a:xfrm>
          <a:prstGeom prst="rect">
            <a:avLst/>
          </a:prstGeom>
        </p:spPr>
      </p:pic>
      <p:pic>
        <p:nvPicPr>
          <p:cNvPr id="46" name="Picture 11" descr="C:\Users\ADMIN\Desktop\Tai nguyen thiet ke tro choi\Angry birds epic birds\1505573783630 (2)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4782" y="4780968"/>
            <a:ext cx="802236" cy="43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688281" y="3824269"/>
            <a:ext cx="430466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8000"/>
                </a:solidFill>
                <a:latin typeface="Algerian" panose="04020705040A02060702" charset="0"/>
              </a:rPr>
              <a:t>ẾCH XANH MƯU TRÍ</a:t>
            </a:r>
          </a:p>
        </p:txBody>
      </p:sp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1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3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5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9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1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3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5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7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8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9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1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6" fill="hold">
                      <p:stCondLst>
                        <p:cond delay="0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4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5" fill="hold">
                      <p:stCondLst>
                        <p:cond delay="0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53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4" fill="hold">
                      <p:stCondLst>
                        <p:cond delay="0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875"/>
            <a:ext cx="12192000" cy="681672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092" y="3336977"/>
            <a:ext cx="1481818" cy="94297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3430" y="5986101"/>
            <a:ext cx="1481818" cy="9429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846" y="5230482"/>
            <a:ext cx="1753086" cy="58982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521285"/>
            <a:ext cx="1178279" cy="749814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9162" y="3584734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7236" y="4287279"/>
            <a:ext cx="1481818" cy="942975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56547" y="4922563"/>
            <a:ext cx="1420051" cy="477774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635" y="4257425"/>
            <a:ext cx="1420051" cy="477774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4365" y="3709215"/>
            <a:ext cx="1315115" cy="955679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2268" y="3051732"/>
            <a:ext cx="906970" cy="977567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9920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2109" y="2829394"/>
            <a:ext cx="1110096" cy="1132721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451" y="3404719"/>
            <a:ext cx="1215752" cy="806138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31065" y1="7619" x2="49704" y2="36508"/>
                        <a14:foregroundMark x1="65976" y1="6032" x2="51775" y2="26349"/>
                        <a14:foregroundMark x1="35503" y1="7302" x2="65976" y2="6984"/>
                        <a14:foregroundMark x1="38166" y1="31111" x2="69822" y2="330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9399" y="5493754"/>
            <a:ext cx="1228832" cy="1145214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backgroundMark x1="37937" y1="83556" x2="40559" y2="85277"/>
                        <a14:backgroundMark x1="62937" y1="82792" x2="60490" y2="848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582" y="4280196"/>
            <a:ext cx="1038741" cy="95004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5419" y="4453988"/>
            <a:ext cx="950306" cy="1039878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0" b="100000" l="0" r="100000">
                        <a14:foregroundMark x1="25111" y1="7817" x2="47333" y2="16173"/>
                        <a14:foregroundMark x1="42889" y1="7547" x2="30444" y2="7547"/>
                        <a14:foregroundMark x1="58000" y1="6739" x2="76000" y2="126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8900" y="3962297"/>
            <a:ext cx="1036901" cy="8548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5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  <a14:backgroundMark x1="99708" y1="74619" x2="99708" y2="75127"/>
                        <a14:backgroundMark x1="99708" y1="83249" x2="99708" y2="8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2665" y="332805"/>
            <a:ext cx="4022296" cy="231018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2101" y="3314459"/>
            <a:ext cx="1481818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1281" y="5303279"/>
            <a:ext cx="1481818" cy="942975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30802" y1="75714" x2="69628" y2="76286"/>
                        <a14:foregroundMark x1="39685" y1="80286" x2="60458" y2="79286"/>
                        <a14:foregroundMark x1="39398" y1="7143" x2="45129" y2="17571"/>
                        <a14:foregroundMark x1="59456" y1="5714" x2="58596" y2="172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486" y="4922339"/>
            <a:ext cx="1060984" cy="106402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0" b="100000" l="0" r="100000">
                        <a14:foregroundMark x1="61558" y1="7051" x2="64935" y2="23397"/>
                        <a14:foregroundMark x1="89610" y1="9615" x2="91948" y2="28205"/>
                        <a14:foregroundMark x1="59740" y1="9615" x2="55584" y2="240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1851" y="2959428"/>
            <a:ext cx="1157860" cy="938318"/>
          </a:xfrm>
          <a:prstGeom prst="rect">
            <a:avLst/>
          </a:prstGeom>
        </p:spPr>
      </p:pic>
      <p:pic>
        <p:nvPicPr>
          <p:cNvPr id="6" name="Picture 5" descr="powerpoint-07"/>
          <p:cNvPicPr>
            <a:picLocks noChangeAspect="1"/>
          </p:cNvPicPr>
          <p:nvPr/>
        </p:nvPicPr>
        <p:blipFill>
          <a:blip r:embed="rId31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" decel="1000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" decel="100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decel="100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1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6" fill="hold">
                      <p:stCondLst>
                        <p:cond delay="0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4" fill="hold">
                      <p:stCondLst>
                        <p:cond delay="0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100" decel="100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6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7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245"/>
            <a:ext cx="12375515" cy="679767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46660" y="4530499"/>
            <a:ext cx="1481818" cy="942975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4516" y="3395754"/>
            <a:ext cx="1481818" cy="94297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7589" y="3551396"/>
            <a:ext cx="1420051" cy="4777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415" y="4403408"/>
            <a:ext cx="1821180" cy="115919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511" y="5049896"/>
            <a:ext cx="1420051" cy="477774"/>
          </a:xfrm>
          <a:prstGeom prst="rect">
            <a:avLst/>
          </a:prstGeom>
        </p:spPr>
      </p:pic>
      <p:pic>
        <p:nvPicPr>
          <p:cNvPr id="22" name="Picture 21">
            <a:hlinkClick r:id="" action="ppaction://noaction"/>
          </p:cNvPr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790" y="3098102"/>
            <a:ext cx="1315115" cy="955679"/>
          </a:xfrm>
          <a:prstGeom prst="rect">
            <a:avLst/>
          </a:prstGeom>
        </p:spPr>
      </p:pic>
      <p:pic>
        <p:nvPicPr>
          <p:cNvPr id="23" name="Picture 22">
            <a:hlinkClick r:id="" action="ppaction://noaction"/>
          </p:cNvPr>
          <p:cNvPicPr>
            <a:picLocks noChangeAspect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35568" y1="6319" x2="45622" y2="26179"/>
                        <a14:foregroundMark x1="63351" y1="5918" x2="52432" y2="299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34035" y="3051256"/>
            <a:ext cx="906970" cy="9775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83090" y1="62437" x2="90379" y2="69543"/>
                        <a14:foregroundMark x1="97085" y1="90355" x2="94752" y2="944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" y="649419"/>
            <a:ext cx="3357204" cy="1928189"/>
          </a:xfrm>
          <a:prstGeom prst="rect">
            <a:avLst/>
          </a:prstGeom>
        </p:spPr>
      </p:pic>
      <p:sp>
        <p:nvSpPr>
          <p:cNvPr id="35" name="Rounded Rectangle 34">
            <a:hlinkClick r:id="rId15" action="ppaction://hlinksldjump"/>
          </p:cNvPr>
          <p:cNvSpPr/>
          <p:nvPr/>
        </p:nvSpPr>
        <p:spPr>
          <a:xfrm>
            <a:off x="2333625" y="4199890"/>
            <a:ext cx="1106170" cy="47117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Thật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Thà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36" name="Rounded Rectangle 35">
            <a:hlinkClick r:id="rId16" action="ppaction://hlinksldjump"/>
          </p:cNvPr>
          <p:cNvSpPr/>
          <p:nvPr/>
        </p:nvSpPr>
        <p:spPr>
          <a:xfrm>
            <a:off x="7046595" y="4018280"/>
            <a:ext cx="1119446" cy="47752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Cẩn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Thận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sp>
        <p:nvSpPr>
          <p:cNvPr id="45" name="Rounded Rectangle 44">
            <a:hlinkClick r:id="rId17" action="ppaction://hlinksldjump"/>
          </p:cNvPr>
          <p:cNvSpPr/>
          <p:nvPr/>
        </p:nvSpPr>
        <p:spPr>
          <a:xfrm>
            <a:off x="5200015" y="5398770"/>
            <a:ext cx="1029970" cy="466725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Sạch</a:t>
            </a:r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 </a:t>
            </a:r>
            <a:r>
              <a:rPr lang="en-US" sz="1350" dirty="0" err="1">
                <a:solidFill>
                  <a:srgbClr val="0000FF"/>
                </a:solidFill>
                <a:latin typeface="UTM Avo" panose="02040603050506020204" pitchFamily="18" charset="0"/>
              </a:rPr>
              <a:t>Sẽ</a:t>
            </a:r>
            <a:endParaRPr lang="en-US" sz="1350" dirty="0">
              <a:solidFill>
                <a:srgbClr val="0000FF"/>
              </a:solidFill>
              <a:latin typeface="UTM Avo" panose="020406030505060202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8092" y="3628766"/>
            <a:ext cx="1420051" cy="477774"/>
          </a:xfrm>
          <a:prstGeom prst="rect">
            <a:avLst/>
          </a:prstGeom>
        </p:spPr>
      </p:pic>
      <p:pic>
        <p:nvPicPr>
          <p:cNvPr id="4" name="Picture 3">
            <a:hlinkClick r:id="" action="ppaction://noaction"/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9691" y1="88450" x2="80271" y2="94225"/>
                        <a14:foregroundMark x1="80271" y1="89362" x2="56673" y2="89058"/>
                        <a14:foregroundMark x1="89168" y1="90274" x2="64023" y2="94529"/>
                        <a14:foregroundMark x1="95551" y1="78116" x2="52805" y2="87234"/>
                        <a14:foregroundMark x1="50870" y1="73860" x2="11992" y2="85714"/>
                        <a14:foregroundMark x1="10251" y1="68997" x2="38104" y2="88754"/>
                        <a14:foregroundMark x1="9671" y1="10942" x2="51451" y2="17021"/>
                        <a14:foregroundMark x1="39458" y1="8207" x2="2128" y2="24012"/>
                        <a14:foregroundMark x1="12186" y1="14286" x2="31721" y2="10638"/>
                        <a14:foregroundMark x1="19149" y1="9726" x2="16441" y2="17933"/>
                        <a14:foregroundMark x1="41973" y1="10334" x2="46422" y2="17021"/>
                        <a14:foregroundMark x1="56673" y1="6079" x2="90716" y2="2736"/>
                        <a14:foregroundMark x1="93424" y1="5471" x2="88781" y2="13982"/>
                        <a14:foregroundMark x1="98066" y1="32523" x2="97292" y2="61398"/>
                        <a14:foregroundMark x1="75242" y1="89970" x2="66538" y2="94529"/>
                        <a14:foregroundMark x1="8897" y1="45593" x2="0" y2="66869"/>
                        <a14:foregroundMark x1="1547" y1="41945" x2="1354" y2="68085"/>
                        <a14:foregroundMark x1="60542" y1="2736" x2="86847" y2="1824"/>
                        <a14:foregroundMark x1="93424" y1="1520" x2="70019" y2="912"/>
                        <a14:foregroundMark x1="93424" y1="35562" x2="99807" y2="57447"/>
                        <a14:foregroundMark x1="59961" y1="75076" x2="10445" y2="82675"/>
                        <a14:foregroundMark x1="45648" y1="83587" x2="13540" y2="80851"/>
                        <a14:foregroundMark x1="16248" y1="64742" x2="10445" y2="78419"/>
                        <a14:foregroundMark x1="19729" y1="69605" x2="16634" y2="86018"/>
                        <a14:foregroundMark x1="11412" y1="65957" x2="9284" y2="732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94" y="5162938"/>
            <a:ext cx="1481818" cy="942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1039" y="3722588"/>
            <a:ext cx="1420051" cy="477774"/>
          </a:xfrm>
          <a:prstGeom prst="rect">
            <a:avLst/>
          </a:prstGeom>
        </p:spPr>
      </p:pic>
      <p:pic>
        <p:nvPicPr>
          <p:cNvPr id="25" name="Picture 24">
            <a:hlinkClick r:id="" action="ppaction://noaction"/>
          </p:cNvPr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100000" l="0" r="100000">
                        <a14:foregroundMark x1="12154" y1="10441" x2="23692" y2="11137"/>
                        <a14:foregroundMark x1="47692" y1="6961" x2="36000" y2="99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2548" y="4362278"/>
            <a:ext cx="1215752" cy="80613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0" b="100000" l="0" r="100000">
                        <a14:foregroundMark x1="21649" y1="16824" x2="16348" y2="29206"/>
                        <a14:foregroundMark x1="43594" y1="6326" x2="53314" y2="177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5894" y="2989043"/>
            <a:ext cx="950306" cy="1039878"/>
          </a:xfrm>
          <a:prstGeom prst="rect">
            <a:avLst/>
          </a:prstGeom>
        </p:spPr>
      </p:pic>
      <p:sp>
        <p:nvSpPr>
          <p:cNvPr id="6" name="Rounded Rectangle 5">
            <a:hlinkClick r:id="rId22" action="ppaction://hlinksldjump"/>
          </p:cNvPr>
          <p:cNvSpPr/>
          <p:nvPr/>
        </p:nvSpPr>
        <p:spPr>
          <a:xfrm>
            <a:off x="9184187" y="4018280"/>
            <a:ext cx="1092669" cy="477520"/>
          </a:xfrm>
          <a:prstGeom prst="roundRect">
            <a:avLst/>
          </a:prstGeom>
          <a:solidFill>
            <a:srgbClr val="66FFFF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350" dirty="0">
                <a:solidFill>
                  <a:srgbClr val="0000FF"/>
                </a:solidFill>
                <a:latin typeface="UTM Avo" panose="02040603050506020204" pitchFamily="18" charset="0"/>
              </a:rPr>
              <a:t>Chăm chỉ</a:t>
            </a:r>
          </a:p>
        </p:txBody>
      </p:sp>
      <p:pic>
        <p:nvPicPr>
          <p:cNvPr id="7" name="Picture 6" descr="powerpoint-07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140970" y="15875"/>
            <a:ext cx="1537970" cy="666750"/>
          </a:xfrm>
          <a:prstGeom prst="rect">
            <a:avLst/>
          </a:prstGeom>
        </p:spPr>
      </p:pic>
      <p:sp>
        <p:nvSpPr>
          <p:cNvPr id="8" name="Right Arrow 7">
            <a:hlinkClick r:id="rId24" action="ppaction://hlinksldjump"/>
          </p:cNvPr>
          <p:cNvSpPr/>
          <p:nvPr/>
        </p:nvSpPr>
        <p:spPr>
          <a:xfrm>
            <a:off x="10746740" y="210820"/>
            <a:ext cx="1153160" cy="62547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UTM Avo" panose="020406030505060202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9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8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800" fill="hold">
                                          <p:stCondLst>
                                            <p:cond delay="3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800" fill="hold">
                                          <p:stCondLst>
                                            <p:cond delay="5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800" fill="hold">
                                          <p:stCondLst>
                                            <p:cond delay="7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" decel="100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" decel="100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" decel="100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35" grpId="0" bldLvl="0" animBg="1"/>
      <p:bldP spid="36" grpId="0" bldLvl="0" animBg="1"/>
      <p:bldP spid="45" grpId="0" bldLvl="0" animBg="1"/>
      <p:bldP spid="6" grpId="0" bldLvl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idx="4294967295"/>
          </p:nvPr>
        </p:nvSpPr>
        <p:spPr>
          <a:xfrm>
            <a:off x="161925" y="487363"/>
            <a:ext cx="10052050" cy="827087"/>
          </a:xfrm>
          <a:prstGeom prst="roundRect">
            <a:avLst/>
          </a:prstGeom>
          <a:solidFill>
            <a:srgbClr val="FFC000">
              <a:alpha val="4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/>
          </a:bodyPr>
          <a:lstStyle/>
          <a:p>
            <a:pPr marL="0" indent="0" algn="ctr">
              <a:lnSpc>
                <a:spcPct val="150000"/>
              </a:lnSpc>
              <a:buNone/>
            </a:pP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Nghe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hát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động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theo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nhịp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và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giơ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ngón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tay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đúng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số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SG" sz="24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lượng</a:t>
            </a:r>
            <a:r>
              <a:rPr lang="en-SG" sz="24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:</a:t>
            </a:r>
            <a:endParaRPr lang="en-SG" sz="2400" dirty="0">
              <a:solidFill>
                <a:srgbClr val="FF0000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5" t="2473" r="6606" b="6608"/>
          <a:stretch/>
        </p:blipFill>
        <p:spPr>
          <a:xfrm>
            <a:off x="1277679" y="1314450"/>
            <a:ext cx="9245055" cy="5543550"/>
          </a:xfrm>
          <a:prstGeom prst="snip1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N68aq6yPmdKkFD4iggIkqgQgh0DAoOLL">
            <a:hlinkClick r:id="" action="ppaction://media"/>
          </p:cNvPr>
          <p:cNvPicPr>
            <a:picLocks noGrp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422275"/>
            <a:ext cx="12191999" cy="64357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4a66ce2-2644-44e0-a192-581501b8992e">
            <a:hlinkClick r:id="" action="ppaction://media"/>
          </p:cNvPr>
          <p:cNvPicPr>
            <a:picLocks noGrp="1" noChangeAspect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84786" y="1346199"/>
            <a:ext cx="5715000" cy="5059679"/>
          </a:xfrm>
          <a:prstGeom prst="rect">
            <a:avLst/>
          </a:prstGeom>
        </p:spPr>
      </p:pic>
      <p:sp>
        <p:nvSpPr>
          <p:cNvPr id="6" name="Title 5"/>
          <p:cNvSpPr>
            <a:spLocks noGrp="1"/>
          </p:cNvSpPr>
          <p:nvPr>
            <p:ph type="title" idx="4294967295"/>
          </p:nvPr>
        </p:nvSpPr>
        <p:spPr>
          <a:xfrm>
            <a:off x="165736" y="452120"/>
            <a:ext cx="7743825" cy="754380"/>
          </a:xfrm>
          <a:prstGeom prst="roundRect">
            <a:avLst/>
          </a:prstGeom>
          <a:solidFill>
            <a:srgbClr val="00B050"/>
          </a:soli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rmAutofit fontScale="90000"/>
          </a:bodyPr>
          <a:lstStyle/>
          <a:p>
            <a:pPr algn="ctr"/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Giơ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ngón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tay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đúng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SG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SG" b="1" dirty="0" err="1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lượng</a:t>
            </a:r>
            <a:endParaRPr lang="en-SG" sz="24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8" name="f7dbe589-589c-4a77-98cb-af6d91f4086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6292215" y="1346200"/>
            <a:ext cx="5333365" cy="50596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60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4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30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5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6" grpId="0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6669" y="4415396"/>
            <a:ext cx="5538060" cy="97136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800" y="444222"/>
            <a:ext cx="10052956" cy="6223555"/>
          </a:xfrm>
          <a:prstGeom prst="rect">
            <a:avLst/>
          </a:prstGeom>
        </p:spPr>
      </p:pic>
      <p:sp>
        <p:nvSpPr>
          <p:cNvPr id="18" name="Rectangle 7"/>
          <p:cNvSpPr>
            <a:spLocks noChangeArrowheads="1"/>
          </p:cNvSpPr>
          <p:nvPr/>
        </p:nvSpPr>
        <p:spPr bwMode="auto">
          <a:xfrm>
            <a:off x="5445067" y="2979172"/>
            <a:ext cx="1327751" cy="13570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/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校园</a:t>
            </a:r>
            <a:endParaRPr lang="en-US" altLang="zh-CN" sz="4400">
              <a:solidFill>
                <a:prstClr val="white"/>
              </a:solidFill>
              <a:latin typeface="方正粗圆简体" panose="02010601030101010101" pitchFamily="2" charset="-122"/>
              <a:ea typeface="方正粗圆简体" panose="02010601030101010101" pitchFamily="2" charset="-122"/>
            </a:endParaRPr>
          </a:p>
          <a:p>
            <a:pPr algn="ctr" defTabSz="914400">
              <a:lnSpc>
                <a:spcPct val="110000"/>
              </a:lnSpc>
              <a:spcBef>
                <a:spcPct val="0"/>
              </a:spcBef>
            </a:pPr>
            <a:r>
              <a:rPr lang="zh-CN" altLang="en-US" sz="4400">
                <a:solidFill>
                  <a:prstClr val="white"/>
                </a:solidFill>
                <a:latin typeface="方正粗圆简体" panose="02010601030101010101" pitchFamily="2" charset="-122"/>
                <a:ea typeface="方正粗圆简体" panose="02010601030101010101" pitchFamily="2" charset="-122"/>
              </a:rPr>
              <a:t>安全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3588521" y="3555999"/>
            <a:ext cx="533590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200"/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Cùng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hiện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nhé</a:t>
            </a:r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! </a:t>
            </a:r>
          </a:p>
        </p:txBody>
      </p:sp>
      <p:pic>
        <p:nvPicPr>
          <p:cNvPr id="10" name="Picture 9" descr="sun14[1]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30275" y="1028700"/>
            <a:ext cx="1371600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Content Placeholder 21">
            <a:hlinkClick r:id="rId7" action="ppaction://hlinksldjump"/>
          </p:cNvPr>
          <p:cNvPicPr>
            <a:picLocks noGrp="1" noChangeAspect="1"/>
          </p:cNvPicPr>
          <p:nvPr>
            <p:ph idx="4294967295"/>
          </p:nvPr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0363" y="5638800"/>
            <a:ext cx="1671637" cy="121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7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decel="100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1684363" y="667262"/>
            <a:ext cx="8145437" cy="885313"/>
          </a:xfrm>
          <a:prstGeom prst="roundRect">
            <a:avLst/>
          </a:prstGeom>
          <a:gradFill>
            <a:gsLst>
              <a:gs pos="99000">
                <a:srgbClr val="14CD68"/>
              </a:gs>
              <a:gs pos="100000">
                <a:srgbClr val="0B6E38"/>
              </a:gs>
            </a:gsLst>
            <a:lin ang="5400000" scaled="0"/>
          </a:gradFill>
          <a:ln>
            <a:solidFill>
              <a:srgbClr val="D2F4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3200" b="1" dirty="0">
                <a:solidFill>
                  <a:srgbClr val="00206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TẠO THÀNH CÁC SỐ EM THÍCH</a:t>
            </a:r>
            <a:endParaRPr lang="en-SG" sz="3200" dirty="0">
              <a:solidFill>
                <a:srgbClr val="002060"/>
              </a:solidFill>
              <a:latin typeface="UTM Avo" panose="020406030505060202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367" y="1552575"/>
            <a:ext cx="11137265" cy="504380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449f72e-ee5f-4bab-b776-061fa3adf237">
            <a:hlinkClick r:id="" action="ppaction://media"/>
          </p:cNvPr>
          <p:cNvPicPr>
            <a:picLocks noGrp="1" noChangeAspect="1"/>
          </p:cNvPicPr>
          <p:nvPr>
            <p:ph sz="half" idx="4294967295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38150"/>
            <a:ext cx="12192000" cy="641985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1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173</Words>
  <Application>Microsoft Office PowerPoint</Application>
  <PresentationFormat>Widescreen</PresentationFormat>
  <Paragraphs>35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Algerian</vt:lpstr>
      <vt:lpstr>Arial</vt:lpstr>
      <vt:lpstr>Calibri</vt:lpstr>
      <vt:lpstr>HP001 4 hàng</vt:lpstr>
      <vt:lpstr>UTM Avo</vt:lpstr>
      <vt:lpstr>方正粗圆简体</vt:lpstr>
      <vt:lpstr>1_Default Design</vt:lpstr>
      <vt:lpstr>Tuần 5 Bài 13: Em vui học toán</vt:lpstr>
      <vt:lpstr>PowerPoint Presentation</vt:lpstr>
      <vt:lpstr>PowerPoint Presentation</vt:lpstr>
      <vt:lpstr>PowerPoint Presentation</vt:lpstr>
      <vt:lpstr>PowerPoint Presentation</vt:lpstr>
      <vt:lpstr>Giơ ngón tay đúng số lượng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BIỂN BÁO GIAO THÔNG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GIẢNG TRỰC TUYẾN MÔN</dc:title>
  <dc:creator>admin</dc:creator>
  <cp:lastModifiedBy>admin</cp:lastModifiedBy>
  <cp:revision>19</cp:revision>
  <dcterms:created xsi:type="dcterms:W3CDTF">2021-10-10T03:39:00Z</dcterms:created>
  <dcterms:modified xsi:type="dcterms:W3CDTF">2022-08-24T01:34:09Z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2C898F853D914395B1CF0AA29A16498B</vt:lpwstr>
  </property>
  <property fmtid="{D5CDD505-2E9C-101B-9397-08002B2CF9AE}" pid="3" name="KSOProductBuildVer">
    <vt:lpwstr>1033-11.2.0.10382</vt:lpwstr>
  </property>
</Properties>
</file>