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733801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rgbClr val="0000FF"/>
                </a:solidFill>
                <a:latin typeface="HP-087" pitchFamily="34" charset="0"/>
              </a:rPr>
              <a:t>Không</a:t>
            </a:r>
            <a:r>
              <a:rPr lang="en-US" sz="4800" dirty="0" smtClean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tự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ý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lấy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và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sử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dụng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đồ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của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người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khác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21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196180"/>
            <a:ext cx="86244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220367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88671-312D-436E-898E-D2B44ECCC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61" y="805142"/>
            <a:ext cx="8892339" cy="587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56" y="1371600"/>
            <a:ext cx="88490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hãy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nhận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xét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về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hành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động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lấy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đồ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bạn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trong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câu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chuyện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trên</a:t>
            </a:r>
            <a:r>
              <a:rPr lang="en-US" sz="3200" dirty="0">
                <a:solidFill>
                  <a:srgbClr val="0000FF"/>
                </a:solidFill>
              </a:rPr>
              <a:t>.</a:t>
            </a:r>
          </a:p>
          <a:p>
            <a:r>
              <a:rPr lang="en-US" sz="3200" dirty="0">
                <a:solidFill>
                  <a:srgbClr val="0000FF"/>
                </a:solidFill>
              </a:rPr>
              <a:t>Theo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không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nên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tự</a:t>
            </a:r>
            <a:r>
              <a:rPr lang="en-US" sz="3200" dirty="0">
                <a:solidFill>
                  <a:srgbClr val="0000FF"/>
                </a:solidFill>
              </a:rPr>
              <a:t> ý </a:t>
            </a:r>
            <a:r>
              <a:rPr lang="en-US" sz="3200" dirty="0" err="1">
                <a:solidFill>
                  <a:srgbClr val="0000FF"/>
                </a:solidFill>
              </a:rPr>
              <a:t>lấy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đồ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người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khác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196180"/>
            <a:ext cx="8700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37D6B1-A4BE-47F3-98A6-20CB8F257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59" y="2438400"/>
            <a:ext cx="7743825" cy="350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1219200"/>
            <a:ext cx="91440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Khi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803" y="1196180"/>
            <a:ext cx="84751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BCB89C-4244-4E43-92B9-AEAD96DB1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32" y="2326578"/>
            <a:ext cx="9162105" cy="417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62400" y="2757221"/>
            <a:ext cx="4114801" cy="24384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38601" y="2945369"/>
            <a:ext cx="403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ai</a:t>
            </a: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685800" y="2920591"/>
            <a:ext cx="2743200" cy="227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193</Words>
  <Application>Microsoft Office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24</cp:revision>
  <dcterms:created xsi:type="dcterms:W3CDTF">2006-08-16T00:00:00Z</dcterms:created>
  <dcterms:modified xsi:type="dcterms:W3CDTF">2022-03-03T09:01:43Z</dcterms:modified>
</cp:coreProperties>
</file>