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6" r:id="rId3"/>
    <p:sldId id="268" r:id="rId4"/>
    <p:sldId id="258" r:id="rId5"/>
    <p:sldId id="264" r:id="rId6"/>
    <p:sldId id="260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F400E-AA9C-458A-A5C9-2EBCFB8CBD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FC60-FFA8-4A6C-B220-6A96222D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0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6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6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7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3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4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2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2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90D5-59FD-45BB-9802-134FEDA36B1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424-898C-4759-A521-FA7DB29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5704" y="2582615"/>
            <a:ext cx="78982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+mj-cs"/>
              </a:rPr>
              <a:t>TOÁN</a:t>
            </a:r>
            <a:r>
              <a:rPr kumimoji="0" lang="en-US" sz="52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+mj-cs"/>
              </a:rPr>
              <a:t> TUẦN 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+mj-cs"/>
              </a:rPr>
              <a:t>Bài 55: Em vui học Toán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4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69635" y="359200"/>
            <a:ext cx="8098971" cy="4246835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15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13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1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9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8" name="Picture 28" descr="SS0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70490"/>
            <a:ext cx="3566917" cy="20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 descr="SS0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4" y="4745461"/>
            <a:ext cx="3566917" cy="20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" descr="SS0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14" y="4732422"/>
            <a:ext cx="3566917" cy="20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8" descr="SS0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083" y="4745461"/>
            <a:ext cx="3566917" cy="20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1 (143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" y="-168910"/>
            <a:ext cx="1913171" cy="191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-1823"/>
          <a:stretch/>
        </p:blipFill>
        <p:spPr>
          <a:xfrm>
            <a:off x="967409" y="0"/>
            <a:ext cx="9925877" cy="68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 rot="21049068">
            <a:off x="-419697" y="5040644"/>
            <a:ext cx="3788643" cy="1989549"/>
            <a:chOff x="2256" y="1536"/>
            <a:chExt cx="1176" cy="744"/>
          </a:xfrm>
        </p:grpSpPr>
        <p:pic>
          <p:nvPicPr>
            <p:cNvPr id="8" name="Picture 23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" name="Picture 2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oup 22"/>
          <p:cNvGrpSpPr>
            <a:grpSpLocks/>
          </p:cNvGrpSpPr>
          <p:nvPr/>
        </p:nvGrpSpPr>
        <p:grpSpPr bwMode="auto">
          <a:xfrm rot="21049068">
            <a:off x="2548799" y="5049651"/>
            <a:ext cx="3788643" cy="1989549"/>
            <a:chOff x="2256" y="1536"/>
            <a:chExt cx="1176" cy="744"/>
          </a:xfrm>
        </p:grpSpPr>
        <p:pic>
          <p:nvPicPr>
            <p:cNvPr id="17" name="Picture 23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9" name="Picture 2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" name="Group 22"/>
          <p:cNvGrpSpPr>
            <a:grpSpLocks/>
          </p:cNvGrpSpPr>
          <p:nvPr/>
        </p:nvGrpSpPr>
        <p:grpSpPr bwMode="auto">
          <a:xfrm rot="21049068">
            <a:off x="5546847" y="5067149"/>
            <a:ext cx="3788643" cy="1989549"/>
            <a:chOff x="2256" y="1536"/>
            <a:chExt cx="1176" cy="744"/>
          </a:xfrm>
        </p:grpSpPr>
        <p:pic>
          <p:nvPicPr>
            <p:cNvPr id="23" name="Picture 23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" name="Picture 2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22"/>
          <p:cNvGrpSpPr>
            <a:grpSpLocks/>
          </p:cNvGrpSpPr>
          <p:nvPr/>
        </p:nvGrpSpPr>
        <p:grpSpPr bwMode="auto">
          <a:xfrm rot="21049068">
            <a:off x="8607999" y="4894100"/>
            <a:ext cx="3788643" cy="1989549"/>
            <a:chOff x="2256" y="1536"/>
            <a:chExt cx="1176" cy="744"/>
          </a:xfrm>
        </p:grpSpPr>
        <p:pic>
          <p:nvPicPr>
            <p:cNvPr id="29" name="Picture 23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" name="Picture 2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4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1285"/>
          <a:stretch/>
        </p:blipFill>
        <p:spPr>
          <a:xfrm>
            <a:off x="649357" y="1"/>
            <a:ext cx="10879241" cy="58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9"/>
          <p:cNvPicPr>
            <a:picLocks noChangeAspect="1"/>
          </p:cNvPicPr>
          <p:nvPr/>
        </p:nvPicPr>
        <p:blipFill>
          <a:blip r:embed="rId2"/>
          <a:srcRect l="4064" t="12833" b="4577"/>
          <a:stretch>
            <a:fillRect/>
          </a:stretch>
        </p:blipFill>
        <p:spPr>
          <a:xfrm>
            <a:off x="781879" y="309217"/>
            <a:ext cx="4457700" cy="256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100"/>
          <p:cNvPicPr>
            <a:picLocks/>
          </p:cNvPicPr>
          <p:nvPr/>
        </p:nvPicPr>
        <p:blipFill>
          <a:blip r:embed="rId3"/>
          <a:srcRect l="3809" t="8051" r="2795" b="1949"/>
          <a:stretch>
            <a:fillRect/>
          </a:stretch>
        </p:blipFill>
        <p:spPr>
          <a:xfrm>
            <a:off x="6466302" y="309217"/>
            <a:ext cx="4135437" cy="2671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489325" y="3268345"/>
            <a:ext cx="4762500" cy="26765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996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b="3541"/>
          <a:stretch/>
        </p:blipFill>
        <p:spPr>
          <a:xfrm>
            <a:off x="165100" y="388102"/>
            <a:ext cx="10655300" cy="58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 b="1514"/>
          <a:stretch/>
        </p:blipFill>
        <p:spPr>
          <a:xfrm>
            <a:off x="114300" y="403860"/>
            <a:ext cx="11099800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ua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8" y="3307036"/>
            <a:ext cx="7815942" cy="35509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102"/>
          <p:cNvPicPr>
            <a:picLocks noChangeAspect="1"/>
          </p:cNvPicPr>
          <p:nvPr/>
        </p:nvPicPr>
        <p:blipFill>
          <a:blip r:embed="rId3"/>
          <a:srcRect l="1392" t="1923" r="2798" b="2308"/>
          <a:stretch>
            <a:fillRect/>
          </a:stretch>
        </p:blipFill>
        <p:spPr>
          <a:xfrm>
            <a:off x="1697568" y="1214058"/>
            <a:ext cx="4106863" cy="410845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Content Placeholder 103"/>
          <p:cNvPicPr>
            <a:picLocks/>
          </p:cNvPicPr>
          <p:nvPr/>
        </p:nvPicPr>
        <p:blipFill>
          <a:blip r:embed="rId4"/>
          <a:srcRect l="8407" t="50970" r="9356" b="32052"/>
          <a:stretch>
            <a:fillRect/>
          </a:stretch>
        </p:blipFill>
        <p:spPr>
          <a:xfrm>
            <a:off x="6415293" y="2870200"/>
            <a:ext cx="4646407" cy="10366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039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SimSun</vt:lpstr>
      <vt:lpstr>Arial</vt:lpstr>
      <vt:lpstr>Arial-Rounded</vt:lpstr>
      <vt:lpstr>Calibri</vt:lpstr>
      <vt:lpstr>Calibri Light</vt:lpstr>
      <vt:lpstr>等线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HUYEN</cp:lastModifiedBy>
  <cp:revision>18</cp:revision>
  <dcterms:created xsi:type="dcterms:W3CDTF">2023-10-03T12:44:36Z</dcterms:created>
  <dcterms:modified xsi:type="dcterms:W3CDTF">2026-02-25T13:35:32Z</dcterms:modified>
</cp:coreProperties>
</file>