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57" r:id="rId2"/>
    <p:sldId id="524" r:id="rId3"/>
    <p:sldId id="533" r:id="rId4"/>
    <p:sldId id="558" r:id="rId5"/>
    <p:sldId id="532" r:id="rId6"/>
    <p:sldId id="535" r:id="rId7"/>
    <p:sldId id="554" r:id="rId8"/>
    <p:sldId id="555" r:id="rId9"/>
    <p:sldId id="556" r:id="rId10"/>
    <p:sldId id="536" r:id="rId11"/>
    <p:sldId id="538" r:id="rId12"/>
    <p:sldId id="53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178"/>
    <a:srgbClr val="F8D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7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1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31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29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75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86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60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05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8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8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0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8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9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2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302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2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 descr="图片包含 鲜花&#10;&#10;已生成高可信度的说明">
            <a:extLst>
              <a:ext uri="{FF2B5EF4-FFF2-40B4-BE49-F238E27FC236}">
                <a16:creationId xmlns:a16="http://schemas.microsoft.com/office/drawing/2014/main" id="{63B7F764-7F01-490F-8F44-E98ECEDACF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 flipH="1">
            <a:off x="101938" y="3618412"/>
            <a:ext cx="2131935" cy="3435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3BB1F1-A0A3-4D20-BBB0-24DC3BB21D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6760" y="-600294"/>
            <a:ext cx="3479074" cy="23817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2383" y="1550504"/>
            <a:ext cx="79380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/>
              <a:t>TOÁN</a:t>
            </a:r>
          </a:p>
          <a:p>
            <a:pPr algn="ctr"/>
            <a:r>
              <a:rPr lang="en-US" sz="5400" smtClean="0"/>
              <a:t>DÀI HƠN - NGẮN HƠN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14015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017"/>
            <a:ext cx="12192001" cy="696401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0A42EECB-7F8F-41E2-8364-EBC09D8EB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662" y="1897790"/>
            <a:ext cx="7686675" cy="3495675"/>
          </a:xfrm>
          <a:prstGeom prst="rect">
            <a:avLst/>
          </a:prstGeom>
        </p:spPr>
      </p:pic>
      <p:sp>
        <p:nvSpPr>
          <p:cNvPr id="6" name="Sun 5">
            <a:extLst>
              <a:ext uri="{FF2B5EF4-FFF2-40B4-BE49-F238E27FC236}">
                <a16:creationId xmlns:a16="http://schemas.microsoft.com/office/drawing/2014/main" id="{5C55D6ED-28EC-4322-8E53-06538B135C45}"/>
              </a:ext>
            </a:extLst>
          </p:cNvPr>
          <p:cNvSpPr/>
          <p:nvPr/>
        </p:nvSpPr>
        <p:spPr>
          <a:xfrm>
            <a:off x="1015348" y="724627"/>
            <a:ext cx="907167" cy="937052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12E63F2A-B03C-489A-9B10-89A3BA3211AC}"/>
              </a:ext>
            </a:extLst>
          </p:cNvPr>
          <p:cNvSpPr/>
          <p:nvPr/>
        </p:nvSpPr>
        <p:spPr>
          <a:xfrm>
            <a:off x="2015281" y="836510"/>
            <a:ext cx="980565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váy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nhất</a:t>
            </a:r>
            <a:r>
              <a:rPr lang="vi-VN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Chiếc váy nào ngắn nhất?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E99FEAB1-5C9C-4960-B3A2-A5582C208CDB}"/>
              </a:ext>
            </a:extLst>
          </p:cNvPr>
          <p:cNvSpPr txBox="1"/>
          <p:nvPr/>
        </p:nvSpPr>
        <p:spPr>
          <a:xfrm>
            <a:off x="2620162" y="5366038"/>
            <a:ext cx="7686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Chiếc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váy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màu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cây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18E4395-C1C5-4141-AE38-5F4C7BA653DD}"/>
              </a:ext>
            </a:extLst>
          </p:cNvPr>
          <p:cNvSpPr txBox="1"/>
          <p:nvPr/>
        </p:nvSpPr>
        <p:spPr>
          <a:xfrm>
            <a:off x="2620163" y="5957027"/>
            <a:ext cx="8019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Chiếc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váy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màu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thẫm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40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7725741-B5FB-45BA-84DA-DAC1EA41DD62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CC4B7BAC-8B66-4380-8663-45A7C1DAA34B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prstClr val="white"/>
                  </a:solidFill>
                </a:rPr>
                <a:t>3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550AC531-227D-47B0-B740-B501EE8B0F63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49896E5E-9B6F-4A36-84D1-C83BE1FB5F0D}"/>
              </a:ext>
            </a:extLst>
          </p:cNvPr>
          <p:cNvSpPr/>
          <p:nvPr/>
        </p:nvSpPr>
        <p:spPr>
          <a:xfrm>
            <a:off x="1922516" y="853579"/>
            <a:ext cx="913341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cao hơn </a:t>
            </a:r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343B387A-5C77-4B4B-87E8-85FF08200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349" y="1939187"/>
            <a:ext cx="4845124" cy="2916047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3D5B6DE6-4BDE-4BB1-9BE5-EFC1A2E55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8253" y="1432071"/>
            <a:ext cx="4257675" cy="3505200"/>
          </a:xfrm>
          <a:prstGeom prst="rect">
            <a:avLst/>
          </a:prstGeom>
        </p:spPr>
      </p:pic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621B2E94-D959-4D7E-BE08-D3929D39F447}"/>
              </a:ext>
            </a:extLst>
          </p:cNvPr>
          <p:cNvCxnSpPr/>
          <p:nvPr/>
        </p:nvCxnSpPr>
        <p:spPr>
          <a:xfrm>
            <a:off x="6400799" y="2169000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>
            <a:extLst>
              <a:ext uri="{FF2B5EF4-FFF2-40B4-BE49-F238E27FC236}">
                <a16:creationId xmlns:a16="http://schemas.microsoft.com/office/drawing/2014/main" id="{7D20363B-B282-48A9-A66C-535027E3EE39}"/>
              </a:ext>
            </a:extLst>
          </p:cNvPr>
          <p:cNvSpPr txBox="1"/>
          <p:nvPr/>
        </p:nvSpPr>
        <p:spPr>
          <a:xfrm>
            <a:off x="1901929" y="5214779"/>
            <a:ext cx="64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thỏ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D96EC718-86BA-4B07-B8E7-542F44481176}"/>
              </a:ext>
            </a:extLst>
          </p:cNvPr>
          <p:cNvSpPr txBox="1"/>
          <p:nvPr/>
        </p:nvSpPr>
        <p:spPr>
          <a:xfrm>
            <a:off x="1901929" y="5929760"/>
            <a:ext cx="683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C2253956-D838-4118-B7E6-565BF9722FEE}"/>
              </a:ext>
            </a:extLst>
          </p:cNvPr>
          <p:cNvSpPr txBox="1"/>
          <p:nvPr/>
        </p:nvSpPr>
        <p:spPr>
          <a:xfrm>
            <a:off x="6400799" y="5188473"/>
            <a:ext cx="5791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hươu cao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cổ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C09CB14C-FE7A-4C48-83DB-BF2EEF738E74}"/>
              </a:ext>
            </a:extLst>
          </p:cNvPr>
          <p:cNvSpPr txBox="1"/>
          <p:nvPr/>
        </p:nvSpPr>
        <p:spPr>
          <a:xfrm>
            <a:off x="6400799" y="5870660"/>
            <a:ext cx="515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Con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đà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điểu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13" name="Sun 5">
            <a:extLst>
              <a:ext uri="{FF2B5EF4-FFF2-40B4-BE49-F238E27FC236}">
                <a16:creationId xmlns:a16="http://schemas.microsoft.com/office/drawing/2014/main" id="{C9184C0F-57BC-4EDC-8857-E037DCA2DFA9}"/>
              </a:ext>
            </a:extLst>
          </p:cNvPr>
          <p:cNvSpPr/>
          <p:nvPr/>
        </p:nvSpPr>
        <p:spPr>
          <a:xfrm>
            <a:off x="1015348" y="724627"/>
            <a:ext cx="907167" cy="937052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4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8463A448-70CB-4912-9176-17B90495A82A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Ai cao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Ai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Sóng 23">
            <a:extLst>
              <a:ext uri="{FF2B5EF4-FFF2-40B4-BE49-F238E27FC236}">
                <a16:creationId xmlns:a16="http://schemas.microsoft.com/office/drawing/2014/main" id="{866FC4F1-951B-4C8F-B0E6-DBF71C70425F}"/>
              </a:ext>
            </a:extLst>
          </p:cNvPr>
          <p:cNvSpPr/>
          <p:nvPr/>
        </p:nvSpPr>
        <p:spPr>
          <a:xfrm>
            <a:off x="1984111" y="3855006"/>
            <a:ext cx="8253453" cy="937052"/>
          </a:xfrm>
          <a:prstGeom prst="wave">
            <a:avLst/>
          </a:prstGeom>
          <a:solidFill>
            <a:srgbClr val="D8A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C1259D91-83D4-40C8-A6F4-B17612817997}"/>
              </a:ext>
            </a:extLst>
          </p:cNvPr>
          <p:cNvGrpSpPr/>
          <p:nvPr/>
        </p:nvGrpSpPr>
        <p:grpSpPr>
          <a:xfrm>
            <a:off x="2391743" y="1467941"/>
            <a:ext cx="1850810" cy="3700893"/>
            <a:chOff x="2333263" y="1885734"/>
            <a:chExt cx="1850810" cy="3700893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914801D7-BF2F-42DC-A55F-EFF0F0340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77" b="96296" l="2335" r="21530">
                          <a14:foregroundMark x1="9728" y1="96296" x2="10895" y2="93210"/>
                          <a14:foregroundMark x1="11025" y1="87037" x2="10376" y2="944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31"/>
            <a:stretch/>
          </p:blipFill>
          <p:spPr>
            <a:xfrm>
              <a:off x="2423600" y="1885734"/>
              <a:ext cx="1760473" cy="3086531"/>
            </a:xfrm>
            <a:prstGeom prst="rect">
              <a:avLst/>
            </a:prstGeom>
          </p:spPr>
        </p:pic>
        <p:sp>
          <p:nvSpPr>
            <p:cNvPr id="16" name="Rounded Rectangle 5">
              <a:extLst>
                <a:ext uri="{FF2B5EF4-FFF2-40B4-BE49-F238E27FC236}">
                  <a16:creationId xmlns:a16="http://schemas.microsoft.com/office/drawing/2014/main" id="{88A0C9CD-129B-4C0E-B7D5-6C52BAB36F43}"/>
                </a:ext>
              </a:extLst>
            </p:cNvPr>
            <p:cNvSpPr/>
            <p:nvPr/>
          </p:nvSpPr>
          <p:spPr>
            <a:xfrm>
              <a:off x="2333263" y="4972265"/>
              <a:ext cx="1850807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Cô Lan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2113E1D6-EEDF-4DAB-9693-8C9E6A26E8D3}"/>
              </a:ext>
            </a:extLst>
          </p:cNvPr>
          <p:cNvGrpSpPr/>
          <p:nvPr/>
        </p:nvGrpSpPr>
        <p:grpSpPr>
          <a:xfrm>
            <a:off x="4462715" y="1467941"/>
            <a:ext cx="2110037" cy="3711918"/>
            <a:chOff x="4478259" y="1885734"/>
            <a:chExt cx="2110037" cy="3711918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A7CA7DB6-6B74-460B-8C6D-353CBE821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10" r="45095"/>
            <a:stretch/>
          </p:blipFill>
          <p:spPr>
            <a:xfrm>
              <a:off x="4987636" y="1885734"/>
              <a:ext cx="1468582" cy="3086531"/>
            </a:xfrm>
            <a:prstGeom prst="rect">
              <a:avLst/>
            </a:prstGeom>
          </p:spPr>
        </p:pic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279B7F7F-48E7-484E-98AC-C56EB047A0D5}"/>
                </a:ext>
              </a:extLst>
            </p:cNvPr>
            <p:cNvSpPr/>
            <p:nvPr/>
          </p:nvSpPr>
          <p:spPr>
            <a:xfrm>
              <a:off x="4478259" y="4983290"/>
              <a:ext cx="2110037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Chú Nam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44BD8AB5-B2D8-4B12-8B0B-5C1D7E70023D}"/>
              </a:ext>
            </a:extLst>
          </p:cNvPr>
          <p:cNvGrpSpPr/>
          <p:nvPr/>
        </p:nvGrpSpPr>
        <p:grpSpPr>
          <a:xfrm>
            <a:off x="6607672" y="1513766"/>
            <a:ext cx="1853107" cy="3700893"/>
            <a:chOff x="6607672" y="1885734"/>
            <a:chExt cx="1853107" cy="3700893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17EDAAEC-C820-48E1-BA74-41FDC76FEA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66" r="23039"/>
            <a:stretch/>
          </p:blipFill>
          <p:spPr>
            <a:xfrm>
              <a:off x="6607672" y="1885734"/>
              <a:ext cx="1468583" cy="3086531"/>
            </a:xfrm>
            <a:prstGeom prst="rect">
              <a:avLst/>
            </a:prstGeom>
          </p:spPr>
        </p:pic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id="{F5FF223E-EB75-4AB8-983A-BD00398E22AF}"/>
                </a:ext>
              </a:extLst>
            </p:cNvPr>
            <p:cNvSpPr/>
            <p:nvPr/>
          </p:nvSpPr>
          <p:spPr>
            <a:xfrm>
              <a:off x="7108327" y="4972265"/>
              <a:ext cx="1352452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Linh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CD187706-E0D6-474A-92E9-F00EA22B1B58}"/>
              </a:ext>
            </a:extLst>
          </p:cNvPr>
          <p:cNvGrpSpPr/>
          <p:nvPr/>
        </p:nvGrpSpPr>
        <p:grpSpPr>
          <a:xfrm>
            <a:off x="8551116" y="1513766"/>
            <a:ext cx="1686448" cy="3700893"/>
            <a:chOff x="8617526" y="1885734"/>
            <a:chExt cx="1686448" cy="3700893"/>
          </a:xfrm>
        </p:grpSpPr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4DCB1709-7E52-4DC4-9D1A-28845B52D7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77" b="93827" l="85863" r="98314">
                          <a14:foregroundMark x1="91569" y1="91975" x2="91569" y2="91975"/>
                          <a14:foregroundMark x1="94034" y1="93827" x2="94034" y2="93827"/>
                          <a14:foregroundMark x1="94682" y1="91358" x2="94682" y2="92593"/>
                          <a14:foregroundMark x1="94682" y1="88889" x2="94682" y2="91358"/>
                          <a14:backgroundMark x1="93256" y1="91358" x2="93256" y2="913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31"/>
            <a:stretch/>
          </p:blipFill>
          <p:spPr>
            <a:xfrm>
              <a:off x="8617526" y="1885734"/>
              <a:ext cx="1150873" cy="3086531"/>
            </a:xfrm>
            <a:prstGeom prst="rect">
              <a:avLst/>
            </a:prstGeom>
          </p:spPr>
        </p:pic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D97D10BC-2B0B-4FDA-A4EA-B7D2802D440C}"/>
                </a:ext>
              </a:extLst>
            </p:cNvPr>
            <p:cNvSpPr/>
            <p:nvPr/>
          </p:nvSpPr>
          <p:spPr>
            <a:xfrm>
              <a:off x="8951522" y="4972265"/>
              <a:ext cx="1352452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Tú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5">
            <a:extLst>
              <a:ext uri="{FF2B5EF4-FFF2-40B4-BE49-F238E27FC236}">
                <a16:creationId xmlns:a16="http://schemas.microsoft.com/office/drawing/2014/main" id="{D523A139-0F5E-412A-8951-1F34669750EE}"/>
              </a:ext>
            </a:extLst>
          </p:cNvPr>
          <p:cNvSpPr txBox="1"/>
          <p:nvPr/>
        </p:nvSpPr>
        <p:spPr>
          <a:xfrm>
            <a:off x="3739782" y="5275739"/>
            <a:ext cx="64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Nam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cao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8466B9FD-DF64-445F-B3BC-CAF7EDEDEBE8}"/>
              </a:ext>
            </a:extLst>
          </p:cNvPr>
          <p:cNvSpPr txBox="1"/>
          <p:nvPr/>
        </p:nvSpPr>
        <p:spPr>
          <a:xfrm>
            <a:off x="3739782" y="6004421"/>
            <a:ext cx="683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Tú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thấp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 animBg="1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B8C0E20-35DC-414A-A055-F48957944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2"/>
          <a:stretch/>
        </p:blipFill>
        <p:spPr>
          <a:xfrm>
            <a:off x="1111395" y="1838325"/>
            <a:ext cx="10387878" cy="3790950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1C1A0117-3913-4CEB-AD82-85C0BA067FC4}"/>
              </a:ext>
            </a:extLst>
          </p:cNvPr>
          <p:cNvSpPr/>
          <p:nvPr/>
        </p:nvSpPr>
        <p:spPr>
          <a:xfrm>
            <a:off x="834887" y="921544"/>
            <a:ext cx="1089328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sát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sẻ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xem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bút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chì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dài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6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1B24D3A7-9B82-4130-9EE2-AC9D583AF8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93"/>
          <a:stretch/>
        </p:blipFill>
        <p:spPr>
          <a:xfrm>
            <a:off x="2803380" y="1292370"/>
            <a:ext cx="5597841" cy="841232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E7F6F97A-6094-4238-AE26-0D0BC25FA3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07"/>
          <a:stretch/>
        </p:blipFill>
        <p:spPr>
          <a:xfrm>
            <a:off x="2789524" y="2452256"/>
            <a:ext cx="5597841" cy="824344"/>
          </a:xfrm>
          <a:prstGeom prst="rect">
            <a:avLst/>
          </a:prstGeom>
        </p:spPr>
      </p:pic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6100DE02-4378-4B81-AEB3-5C9CB74C7846}"/>
              </a:ext>
            </a:extLst>
          </p:cNvPr>
          <p:cNvCxnSpPr/>
          <p:nvPr/>
        </p:nvCxnSpPr>
        <p:spPr>
          <a:xfrm>
            <a:off x="3172691" y="1239983"/>
            <a:ext cx="0" cy="22320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>
            <a:extLst>
              <a:ext uri="{FF2B5EF4-FFF2-40B4-BE49-F238E27FC236}">
                <a16:creationId xmlns:a16="http://schemas.microsoft.com/office/drawing/2014/main" id="{CB8FBE60-3EF8-45D5-88D4-43D2F9B8C2B4}"/>
              </a:ext>
            </a:extLst>
          </p:cNvPr>
          <p:cNvSpPr txBox="1"/>
          <p:nvPr/>
        </p:nvSpPr>
        <p:spPr>
          <a:xfrm>
            <a:off x="2483576" y="4263365"/>
            <a:ext cx="7853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dài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đỏ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96057951-C77E-4E3B-BECC-9DFE8CF0978D}"/>
              </a:ext>
            </a:extLst>
          </p:cNvPr>
          <p:cNvSpPr txBox="1"/>
          <p:nvPr/>
        </p:nvSpPr>
        <p:spPr>
          <a:xfrm>
            <a:off x="2483576" y="4971686"/>
            <a:ext cx="8250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đỏ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bút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chì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xanh.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 descr="图片包含 鲜花&#10;&#10;已生成高可信度的说明">
            <a:extLst>
              <a:ext uri="{FF2B5EF4-FFF2-40B4-BE49-F238E27FC236}">
                <a16:creationId xmlns:a16="http://schemas.microsoft.com/office/drawing/2014/main" id="{63B7F764-7F01-490F-8F44-E98ECEDACF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8" t="52933"/>
          <a:stretch/>
        </p:blipFill>
        <p:spPr>
          <a:xfrm flipH="1">
            <a:off x="101938" y="3618412"/>
            <a:ext cx="2131935" cy="3435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3BB1F1-A0A3-4D20-BBB0-24DC3BB21D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0492" y="-229233"/>
            <a:ext cx="3479074" cy="23817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6383" y="2305878"/>
            <a:ext cx="56586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/>
              <a:t>LUYỆN TẬP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16701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017"/>
            <a:ext cx="12192001" cy="696401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BD484B99-D2C3-4C09-B008-9E50F3308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67"/>
          <a:stretch/>
        </p:blipFill>
        <p:spPr>
          <a:xfrm>
            <a:off x="3200400" y="1596893"/>
            <a:ext cx="4488873" cy="2329798"/>
          </a:xfrm>
          <a:prstGeom prst="rect">
            <a:avLst/>
          </a:prstGeom>
        </p:spPr>
      </p:pic>
      <p:pic>
        <p:nvPicPr>
          <p:cNvPr id="6" name="图片 7" descr="572005ec0a0c4">
            <a:extLst>
              <a:ext uri="{FF2B5EF4-FFF2-40B4-BE49-F238E27FC236}">
                <a16:creationId xmlns:a16="http://schemas.microsoft.com/office/drawing/2014/main" id="{040B2F5D-E308-4439-AD8C-DF4192472D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10210824" y="632582"/>
            <a:ext cx="1491029" cy="1001843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BDB9907-9212-486E-8DB1-8E0C663B5608}"/>
              </a:ext>
            </a:extLst>
          </p:cNvPr>
          <p:cNvGrpSpPr/>
          <p:nvPr/>
        </p:nvGrpSpPr>
        <p:grpSpPr>
          <a:xfrm>
            <a:off x="861390" y="724627"/>
            <a:ext cx="1061125" cy="937052"/>
            <a:chOff x="810030" y="604864"/>
            <a:chExt cx="1305257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C371DD50-C8D5-468B-9956-01878CEBC44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0EFE4487-4678-4DB9-8FE3-7C8E8C84F773}"/>
                </a:ext>
              </a:extLst>
            </p:cNvPr>
            <p:cNvSpPr/>
            <p:nvPr/>
          </p:nvSpPr>
          <p:spPr>
            <a:xfrm>
              <a:off x="810030" y="821253"/>
              <a:ext cx="127993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BDB85DEE-0660-4B0F-AD3D-1FEED4B917FC}"/>
              </a:ext>
            </a:extLst>
          </p:cNvPr>
          <p:cNvSpPr/>
          <p:nvPr/>
        </p:nvSpPr>
        <p:spPr>
          <a:xfrm>
            <a:off x="1922516" y="853579"/>
            <a:ext cx="853344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hơn?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06CC50FC-A8C6-444E-8D06-20EA8A23C9BA}"/>
              </a:ext>
            </a:extLst>
          </p:cNvPr>
          <p:cNvCxnSpPr/>
          <p:nvPr/>
        </p:nvCxnSpPr>
        <p:spPr>
          <a:xfrm>
            <a:off x="3200400" y="1722401"/>
            <a:ext cx="0" cy="223200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">
            <a:extLst>
              <a:ext uri="{FF2B5EF4-FFF2-40B4-BE49-F238E27FC236}">
                <a16:creationId xmlns:a16="http://schemas.microsoft.com/office/drawing/2014/main" id="{1ECB49D1-E45A-48F2-9ED5-BB64F133B6E3}"/>
              </a:ext>
            </a:extLst>
          </p:cNvPr>
          <p:cNvSpPr txBox="1"/>
          <p:nvPr/>
        </p:nvSpPr>
        <p:spPr>
          <a:xfrm>
            <a:off x="3089567" y="4628631"/>
            <a:ext cx="649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bàn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chải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thìa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6B9E1821-1231-49FE-8227-099BA9D592FA}"/>
              </a:ext>
            </a:extLst>
          </p:cNvPr>
          <p:cNvSpPr txBox="1"/>
          <p:nvPr/>
        </p:nvSpPr>
        <p:spPr>
          <a:xfrm>
            <a:off x="3089566" y="5336952"/>
            <a:ext cx="683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thìa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hơn </a:t>
            </a:r>
            <a:r>
              <a:rPr lang="vi-VN" sz="2800" b="1" dirty="0" err="1">
                <a:latin typeface="+mj-lt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bàn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chải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23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B0AC21D-00B0-4D9D-972B-5DA5D3F47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588" y="3212396"/>
            <a:ext cx="2874106" cy="174971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BA1E4D12-DA49-4F3E-AA93-A63FCE2C1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1256" y="3212396"/>
            <a:ext cx="2638354" cy="183096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F59C12A-B072-40AA-A31D-211005055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3986" y="2736805"/>
            <a:ext cx="2328298" cy="2290745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901147" y="724627"/>
            <a:ext cx="1021368" cy="937052"/>
            <a:chOff x="858934" y="604864"/>
            <a:chExt cx="12563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58934" y="821253"/>
              <a:ext cx="1231029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015348" y="1922480"/>
            <a:ext cx="1053016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hơn?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ngắn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hơn 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DA62BA94-69AC-41FD-B5A3-F01A9B8EF3B7}"/>
              </a:ext>
            </a:extLst>
          </p:cNvPr>
          <p:cNvCxnSpPr/>
          <p:nvPr/>
        </p:nvCxnSpPr>
        <p:spPr>
          <a:xfrm>
            <a:off x="4449008" y="2507550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38CEEFA6-0128-4AE5-BA47-3489BDA71D61}"/>
              </a:ext>
            </a:extLst>
          </p:cNvPr>
          <p:cNvCxnSpPr/>
          <p:nvPr/>
        </p:nvCxnSpPr>
        <p:spPr>
          <a:xfrm>
            <a:off x="8397553" y="2507550"/>
            <a:ext cx="0" cy="2520000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960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4B0AC21D-00B0-4D9D-972B-5DA5D3F47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1378" y="2135559"/>
            <a:ext cx="4249243" cy="2586882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728318" y="661526"/>
            <a:ext cx="1034620" cy="937052"/>
            <a:chOff x="842634" y="604864"/>
            <a:chExt cx="12726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42634" y="821253"/>
              <a:ext cx="1247330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245628" y="1384287"/>
            <a:ext cx="105537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hơn? Chiếc thang nào ngắn hơn?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E90FA2A-70E4-4B59-AD92-FAEB9F26FF84}"/>
              </a:ext>
            </a:extLst>
          </p:cNvPr>
          <p:cNvSpPr txBox="1"/>
          <p:nvPr/>
        </p:nvSpPr>
        <p:spPr>
          <a:xfrm>
            <a:off x="1922516" y="4968827"/>
            <a:ext cx="9200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đỏ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D4B449B2-DAA6-4067-ADA0-FB5A9F5820C2}"/>
              </a:ext>
            </a:extLst>
          </p:cNvPr>
          <p:cNvSpPr txBox="1"/>
          <p:nvPr/>
        </p:nvSpPr>
        <p:spPr>
          <a:xfrm>
            <a:off x="1922515" y="5677148"/>
            <a:ext cx="944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đỏ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75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BA1E4D12-DA49-4F3E-AA93-A63FCE2C1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8791" y="1724908"/>
            <a:ext cx="4407003" cy="3058372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742123" y="683200"/>
            <a:ext cx="1034620" cy="937052"/>
            <a:chOff x="842634" y="604864"/>
            <a:chExt cx="12726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42634" y="821253"/>
              <a:ext cx="1247330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066191" y="1396817"/>
            <a:ext cx="1039693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hơn? Chiếc thang nào ngắn hơn?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72101CFC-E5B2-4E32-BF59-04DA652CDA69}"/>
              </a:ext>
            </a:extLst>
          </p:cNvPr>
          <p:cNvSpPr txBox="1"/>
          <p:nvPr/>
        </p:nvSpPr>
        <p:spPr>
          <a:xfrm>
            <a:off x="1603513" y="4943259"/>
            <a:ext cx="960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5B8FFDA4-6048-4E73-AE08-04333D8FA855}"/>
              </a:ext>
            </a:extLst>
          </p:cNvPr>
          <p:cNvSpPr txBox="1"/>
          <p:nvPr/>
        </p:nvSpPr>
        <p:spPr>
          <a:xfrm>
            <a:off x="1603512" y="5651580"/>
            <a:ext cx="9859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hồng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78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F59C12A-B072-40AA-A31D-211005055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773" y="1467941"/>
            <a:ext cx="3214989" cy="3163135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B9343898-A819-4E9D-A4F1-83229D643DDC}"/>
              </a:ext>
            </a:extLst>
          </p:cNvPr>
          <p:cNvGrpSpPr/>
          <p:nvPr/>
        </p:nvGrpSpPr>
        <p:grpSpPr>
          <a:xfrm>
            <a:off x="538835" y="593123"/>
            <a:ext cx="1021368" cy="937052"/>
            <a:chOff x="858934" y="604864"/>
            <a:chExt cx="1256353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2ECDD4C5-B641-4468-AE1D-CB77FE66678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617089AE-6924-4C0C-89C3-0529C4F30BE3}"/>
                </a:ext>
              </a:extLst>
            </p:cNvPr>
            <p:cNvSpPr/>
            <p:nvPr/>
          </p:nvSpPr>
          <p:spPr>
            <a:xfrm>
              <a:off x="858934" y="821253"/>
              <a:ext cx="1231029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6A2A892E-AF4C-4C96-8E16-45B069C635C4}"/>
              </a:ext>
            </a:extLst>
          </p:cNvPr>
          <p:cNvSpPr/>
          <p:nvPr/>
        </p:nvSpPr>
        <p:spPr>
          <a:xfrm>
            <a:off x="1468931" y="761029"/>
            <a:ext cx="1065981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thang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hơn? Chiếc thang nào ngắn hơn?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9C39717-2AB3-4629-BD6B-9198AF1A68FC}"/>
              </a:ext>
            </a:extLst>
          </p:cNvPr>
          <p:cNvSpPr txBox="1"/>
          <p:nvPr/>
        </p:nvSpPr>
        <p:spPr>
          <a:xfrm>
            <a:off x="1560203" y="4968827"/>
            <a:ext cx="9149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0158B2A4-32CC-4E51-B9DE-9106DA26C18C}"/>
              </a:ext>
            </a:extLst>
          </p:cNvPr>
          <p:cNvSpPr txBox="1"/>
          <p:nvPr/>
        </p:nvSpPr>
        <p:spPr>
          <a:xfrm>
            <a:off x="1560203" y="5677148"/>
            <a:ext cx="9562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tím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ngắn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hơn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cái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thang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màu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xanh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49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299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UTM Avo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TRAN HUYEN</cp:lastModifiedBy>
  <cp:revision>47</cp:revision>
  <dcterms:created xsi:type="dcterms:W3CDTF">2021-12-17T11:33:41Z</dcterms:created>
  <dcterms:modified xsi:type="dcterms:W3CDTF">2026-02-25T13:34:30Z</dcterms:modified>
</cp:coreProperties>
</file>