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39" r:id="rId4"/>
    <p:sldId id="427" r:id="rId5"/>
    <p:sldId id="428" r:id="rId6"/>
    <p:sldId id="443" r:id="rId7"/>
    <p:sldId id="454" r:id="rId8"/>
    <p:sldId id="455" r:id="rId9"/>
    <p:sldId id="449" r:id="rId10"/>
    <p:sldId id="450" r:id="rId11"/>
    <p:sldId id="451" r:id="rId12"/>
    <p:sldId id="452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0000CC"/>
    <a:srgbClr val="FF0066"/>
    <a:srgbClr val="C5F3F3"/>
    <a:srgbClr val="FF7C80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853" autoAdjust="0"/>
    <p:restoredTop sz="94624" autoAdjust="0"/>
  </p:normalViewPr>
  <p:slideViewPr>
    <p:cSldViewPr>
      <p:cViewPr varScale="1">
        <p:scale>
          <a:sx n="68" d="100"/>
          <a:sy n="68" d="100"/>
        </p:scale>
        <p:origin x="1050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hao%20hung.pptx" TargetMode="External"/><Relationship Id="rId4" Type="http://schemas.openxmlformats.org/officeDocument/2006/relationships/hyperlink" Target="Giai%20nghia%20tu/giai%20dieu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3333FF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 smtClean="0">
                <a:solidFill>
                  <a:srgbClr val="3333FF"/>
                </a:solidFill>
                <a:latin typeface="Times New Roman" pitchFamily="18" charset="0"/>
              </a:rPr>
              <a:t>CỘNG HÒA</a:t>
            </a:r>
            <a:endParaRPr lang="en-US" altLang="en-US" sz="35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22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vi-V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ĐỌC: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TRẬN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BÓNG TRÊN ĐƯỜNG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</a:t>
            </a:r>
            <a:endParaRPr lang="vi-VN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VỀ DẤU NGOẶC KÉP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77804" y="7200899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vi-VN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vi-VN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Nguyễn Thị Hoa Cúc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vi-VN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vi-VN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A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385719" y="3601999"/>
            <a:ext cx="8773438" cy="5008601"/>
            <a:chOff x="6418600" y="3657599"/>
            <a:chExt cx="8773438" cy="5008601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301018" y="1775181"/>
              <a:ext cx="5008601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256800" y="4522151"/>
              <a:ext cx="7086600" cy="3250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phố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hiểm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tôn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luật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tôn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luật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122018" y="29718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41" name="Rectangle 40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1" name="Rectangle 5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972" y="4695075"/>
            <a:ext cx="53500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72" y="2743200"/>
            <a:ext cx="535003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uỵu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3518" y="6087678"/>
            <a:ext cx="523478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709319" y="42893"/>
            <a:ext cx="6858000" cy="2461660"/>
            <a:chOff x="4701326" y="42893"/>
            <a:chExt cx="6858000" cy="2461660"/>
          </a:xfrm>
        </p:grpSpPr>
        <p:grpSp>
          <p:nvGrpSpPr>
            <p:cNvPr id="36" name="Group 35"/>
            <p:cNvGrpSpPr/>
            <p:nvPr/>
          </p:nvGrpSpPr>
          <p:grpSpPr>
            <a:xfrm>
              <a:off x="5002707" y="42893"/>
              <a:ext cx="4277902" cy="1013727"/>
              <a:chOff x="4918295" y="103852"/>
              <a:chExt cx="4205721" cy="1013727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918295" y="103852"/>
                <a:ext cx="4205721" cy="1013727"/>
                <a:chOff x="4918295" y="103852"/>
                <a:chExt cx="4205721" cy="1013727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4918295" y="103852"/>
                  <a:ext cx="1816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1437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BÓNG TRÊN ĐƯỜNG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PHỐ</a:t>
              </a:r>
              <a:endParaRPr lang="vi-VN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LUYỆN TẬP VỀ DẤU NGOẶC KÉP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617134" y="42893"/>
            <a:ext cx="6244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hai,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51819" y="3694829"/>
            <a:ext cx="129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51819" y="491626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09319" y="42893"/>
            <a:ext cx="6858000" cy="2461660"/>
            <a:chOff x="4701326" y="42893"/>
            <a:chExt cx="6858000" cy="2461660"/>
          </a:xfrm>
        </p:grpSpPr>
        <p:grpSp>
          <p:nvGrpSpPr>
            <p:cNvPr id="17" name="Group 16"/>
            <p:cNvGrpSpPr/>
            <p:nvPr/>
          </p:nvGrpSpPr>
          <p:grpSpPr>
            <a:xfrm>
              <a:off x="5002707" y="42893"/>
              <a:ext cx="4277902" cy="1013727"/>
              <a:chOff x="4918295" y="103852"/>
              <a:chExt cx="4205721" cy="101372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918295" y="103852"/>
                <a:ext cx="4205721" cy="1013727"/>
                <a:chOff x="4918295" y="103852"/>
                <a:chExt cx="4205721" cy="101372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4918295" y="103852"/>
                  <a:ext cx="1816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1437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BÓNG TRÊN ĐƯỜNG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PHỐ</a:t>
              </a:r>
              <a:endParaRPr lang="vi-VN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LUYỆN TẬP VỀ DẤU NGOẶC KÉP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17134" y="42893"/>
            <a:ext cx="6244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hai,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127920" y="3352800"/>
            <a:ext cx="139445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58293" y="4419600"/>
            <a:ext cx="68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27920" y="14478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18319" y="2164080"/>
            <a:ext cx="1546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7719" y="4419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7919" y="5502701"/>
            <a:ext cx="68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539119" y="550270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08512" y="7772400"/>
            <a:ext cx="68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97938" y="777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09319" y="42893"/>
            <a:ext cx="6858000" cy="2461660"/>
            <a:chOff x="4701326" y="42893"/>
            <a:chExt cx="6858000" cy="2461660"/>
          </a:xfrm>
        </p:grpSpPr>
        <p:grpSp>
          <p:nvGrpSpPr>
            <p:cNvPr id="27" name="Group 26"/>
            <p:cNvGrpSpPr/>
            <p:nvPr/>
          </p:nvGrpSpPr>
          <p:grpSpPr>
            <a:xfrm>
              <a:off x="5002707" y="42893"/>
              <a:ext cx="4277902" cy="1013727"/>
              <a:chOff x="4918295" y="103852"/>
              <a:chExt cx="4205721" cy="1013727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918295" y="103852"/>
                <a:ext cx="4205721" cy="1013727"/>
                <a:chOff x="4918295" y="103852"/>
                <a:chExt cx="4205721" cy="1013727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4918295" y="103852"/>
                  <a:ext cx="1816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1437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BÓNG TRÊN ĐƯỜNG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PHỐ</a:t>
              </a:r>
              <a:endParaRPr lang="vi-VN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LUYỆN TẬP VỀ DẤU NGOẶC KÉP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7134" y="42893"/>
            <a:ext cx="6244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hai,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21" grpId="0"/>
      <p:bldP spid="23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643165" cy="1013727"/>
            <a:chOff x="4539228" y="103852"/>
            <a:chExt cx="6531075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531075" cy="1013727"/>
              <a:chOff x="4539228" y="103852"/>
              <a:chExt cx="6531075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5310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ai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23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02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2026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9" y="199697"/>
            <a:ext cx="10972800" cy="437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4831442"/>
            <a:ext cx="6248400" cy="409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9319" y="42893"/>
            <a:ext cx="6858000" cy="2030773"/>
            <a:chOff x="4701326" y="42893"/>
            <a:chExt cx="6858000" cy="2030773"/>
          </a:xfrm>
        </p:grpSpPr>
        <p:grpSp>
          <p:nvGrpSpPr>
            <p:cNvPr id="26" name="Group 25"/>
            <p:cNvGrpSpPr/>
            <p:nvPr/>
          </p:nvGrpSpPr>
          <p:grpSpPr>
            <a:xfrm>
              <a:off x="5002707" y="42893"/>
              <a:ext cx="4277902" cy="1013727"/>
              <a:chOff x="4918295" y="103852"/>
              <a:chExt cx="4205721" cy="101372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918295" y="103852"/>
                <a:ext cx="4205721" cy="1013727"/>
                <a:chOff x="4918295" y="103852"/>
                <a:chExt cx="4205721" cy="1013727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4918295" y="103852"/>
                  <a:ext cx="1816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1006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BÓNG TRÊN ĐƯỜNG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PHỐ</a:t>
              </a:r>
              <a:endParaRPr lang="vi-VN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LUYỆN TẬP VỀ DẤU NGOẶC KÉP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17134" y="42893"/>
            <a:ext cx="6346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hai,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07226" y="7661990"/>
            <a:ext cx="12970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27701" y="4235136"/>
            <a:ext cx="13532801" cy="732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3056271" y="7661990"/>
            <a:ext cx="23650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5673296" y="7661990"/>
            <a:ext cx="22875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5" action="ppaction://hlinkpres?slideindex=1&amp;slidetitle="/>
          </p:cNvPr>
          <p:cNvSpPr/>
          <p:nvPr/>
        </p:nvSpPr>
        <p:spPr>
          <a:xfrm>
            <a:off x="8212780" y="7661990"/>
            <a:ext cx="20744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67818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40816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uỵu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hlinkClick r:id="rId5" action="ppaction://hlinkpres?slideindex=1&amp;slidetitle="/>
          </p:cNvPr>
          <p:cNvSpPr/>
          <p:nvPr/>
        </p:nvSpPr>
        <p:spPr>
          <a:xfrm>
            <a:off x="12317302" y="7661990"/>
            <a:ext cx="2743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hlinkClick r:id="rId5" action="ppaction://hlinkpres?slideindex=1&amp;slidetitle="/>
          </p:cNvPr>
          <p:cNvSpPr/>
          <p:nvPr/>
        </p:nvSpPr>
        <p:spPr>
          <a:xfrm>
            <a:off x="10539225" y="7661990"/>
            <a:ext cx="15261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709319" y="42893"/>
            <a:ext cx="6858000" cy="2461660"/>
            <a:chOff x="4701326" y="42893"/>
            <a:chExt cx="6858000" cy="2461660"/>
          </a:xfrm>
        </p:grpSpPr>
        <p:grpSp>
          <p:nvGrpSpPr>
            <p:cNvPr id="32" name="Group 31"/>
            <p:cNvGrpSpPr/>
            <p:nvPr/>
          </p:nvGrpSpPr>
          <p:grpSpPr>
            <a:xfrm>
              <a:off x="5002707" y="42893"/>
              <a:ext cx="4277902" cy="1013727"/>
              <a:chOff x="4918295" y="103852"/>
              <a:chExt cx="4205721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918295" y="103852"/>
                <a:ext cx="4205721" cy="1013727"/>
                <a:chOff x="4918295" y="103852"/>
                <a:chExt cx="4205721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918295" y="103852"/>
                  <a:ext cx="1816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1437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BÓNG TRÊN ĐƯỜNG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PHỐ</a:t>
              </a:r>
              <a:endParaRPr lang="vi-VN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LUYỆN TẬP VỀ DẤU NGOẶC KÉP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507226" y="5105400"/>
            <a:ext cx="13532801" cy="143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17134" y="42893"/>
            <a:ext cx="6244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hai,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30" grpId="0"/>
      <p:bldP spid="40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3018742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52319" y="3753683"/>
            <a:ext cx="101195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nl-N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Trận bóng gây nguy hiểm cho người chơi bóng.</a:t>
            </a:r>
          </a:p>
          <a:p>
            <a:pPr algn="just">
              <a:lnSpc>
                <a:spcPct val="150000"/>
              </a:lnSpc>
            </a:pPr>
            <a:endParaRPr lang="nl-NL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Sự ân hận của Quang.</a:t>
            </a:r>
          </a:p>
          <a:p>
            <a:pPr algn="just">
              <a:lnSpc>
                <a:spcPct val="150000"/>
              </a:lnSpc>
            </a:pPr>
            <a:endParaRPr lang="nl-NL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c) Trận bóng gây nguy hiểm cho người đi đường.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92076" y="4615777"/>
            <a:ext cx="2086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92076" y="6257757"/>
            <a:ext cx="2086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92076" y="7899738"/>
            <a:ext cx="2086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72" y="4695075"/>
            <a:ext cx="53500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72" y="2743200"/>
            <a:ext cx="535003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uỵu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3518" y="6087678"/>
            <a:ext cx="523478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709319" y="42893"/>
            <a:ext cx="6858000" cy="2461660"/>
            <a:chOff x="4701326" y="42893"/>
            <a:chExt cx="6858000" cy="2461660"/>
          </a:xfrm>
        </p:grpSpPr>
        <p:grpSp>
          <p:nvGrpSpPr>
            <p:cNvPr id="38" name="Group 37"/>
            <p:cNvGrpSpPr/>
            <p:nvPr/>
          </p:nvGrpSpPr>
          <p:grpSpPr>
            <a:xfrm>
              <a:off x="5002707" y="42893"/>
              <a:ext cx="4277903" cy="1013727"/>
              <a:chOff x="4918295" y="103852"/>
              <a:chExt cx="4205721" cy="101372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4918295" y="103852"/>
                <a:ext cx="4205721" cy="1013727"/>
                <a:chOff x="4918295" y="103852"/>
                <a:chExt cx="4205721" cy="101372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4918295" y="103852"/>
                  <a:ext cx="1816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5" name="Straight Connector 44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1437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BÓNG TRÊN ĐƯỜNG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PHỐ</a:t>
              </a:r>
              <a:endParaRPr lang="vi-VN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LUYỆN TẬP VỀ DẤU NGOẶC KÉP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617134" y="42893"/>
            <a:ext cx="6244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hai,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23" grpId="0"/>
      <p:bldP spid="25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55464" y="2906082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62295" y="4265474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4972" y="4695075"/>
            <a:ext cx="53500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72" y="2743200"/>
            <a:ext cx="535003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uỵu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518" y="6087678"/>
            <a:ext cx="523478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23719" y="6170474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Chi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...!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!”.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709319" y="42893"/>
            <a:ext cx="8458200" cy="2461660"/>
            <a:chOff x="4701326" y="42893"/>
            <a:chExt cx="8458200" cy="2461660"/>
          </a:xfrm>
        </p:grpSpPr>
        <p:grpSp>
          <p:nvGrpSpPr>
            <p:cNvPr id="33" name="Group 32"/>
            <p:cNvGrpSpPr/>
            <p:nvPr/>
          </p:nvGrpSpPr>
          <p:grpSpPr>
            <a:xfrm>
              <a:off x="5002707" y="42893"/>
              <a:ext cx="4277902" cy="1013727"/>
              <a:chOff x="4918295" y="103852"/>
              <a:chExt cx="4205721" cy="101372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918295" y="103852"/>
                <a:ext cx="4205721" cy="1013727"/>
                <a:chOff x="4918295" y="103852"/>
                <a:chExt cx="4205721" cy="1013727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4918295" y="103852"/>
                  <a:ext cx="1816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8458200" cy="1437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BÓNG TRÊN ĐƯỜNG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PHỐ</a:t>
              </a:r>
              <a:endParaRPr lang="vi-VN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LUYỆN TẬP VỀ DẤU NGOẶC KÉP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7134" y="42893"/>
            <a:ext cx="6244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hai,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67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44871" y="3048000"/>
            <a:ext cx="1016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44869" y="4986278"/>
            <a:ext cx="101658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4972" y="4695075"/>
            <a:ext cx="53500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72" y="2743200"/>
            <a:ext cx="535003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uỵu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3518" y="6087678"/>
            <a:ext cx="523478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709319" y="42893"/>
            <a:ext cx="6858000" cy="2461660"/>
            <a:chOff x="4701326" y="42893"/>
            <a:chExt cx="6858000" cy="2461660"/>
          </a:xfrm>
        </p:grpSpPr>
        <p:grpSp>
          <p:nvGrpSpPr>
            <p:cNvPr id="34" name="Group 33"/>
            <p:cNvGrpSpPr/>
            <p:nvPr/>
          </p:nvGrpSpPr>
          <p:grpSpPr>
            <a:xfrm>
              <a:off x="5002707" y="42893"/>
              <a:ext cx="4277902" cy="1013727"/>
              <a:chOff x="4918295" y="103852"/>
              <a:chExt cx="4205721" cy="101372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918295" y="103852"/>
                <a:ext cx="4205721" cy="1013727"/>
                <a:chOff x="4918295" y="103852"/>
                <a:chExt cx="4205721" cy="1013727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4918295" y="103852"/>
                  <a:ext cx="1816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1437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BÓNG TRÊN ĐƯỜNG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PHỐ</a:t>
              </a:r>
              <a:endParaRPr lang="vi-VN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LUYỆN TẬP VỀ DẤU NGOẶC KÉP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17134" y="42893"/>
            <a:ext cx="6244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hai,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362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03810" y="2963882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Qua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26827" y="3886200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3" name="Rectangle 52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6" name="Rectangle 55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4972" y="4695075"/>
            <a:ext cx="53500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72" y="2743200"/>
            <a:ext cx="535003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uỵu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518" y="6087678"/>
            <a:ext cx="523478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26827" y="5943600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709319" y="42893"/>
            <a:ext cx="6858000" cy="2461660"/>
            <a:chOff x="4701326" y="42893"/>
            <a:chExt cx="6858000" cy="2461660"/>
          </a:xfrm>
        </p:grpSpPr>
        <p:grpSp>
          <p:nvGrpSpPr>
            <p:cNvPr id="33" name="Group 32"/>
            <p:cNvGrpSpPr/>
            <p:nvPr/>
          </p:nvGrpSpPr>
          <p:grpSpPr>
            <a:xfrm>
              <a:off x="5002707" y="42893"/>
              <a:ext cx="4277902" cy="1013727"/>
              <a:chOff x="4918295" y="103852"/>
              <a:chExt cx="4205721" cy="101372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918295" y="103852"/>
                <a:ext cx="4205721" cy="1013727"/>
                <a:chOff x="4918295" y="103852"/>
                <a:chExt cx="4205721" cy="1013727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4918295" y="103852"/>
                  <a:ext cx="1816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1437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BÓNG TRÊN ĐƯỜNG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PHỐ</a:t>
              </a:r>
              <a:endParaRPr lang="vi-VN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LUYỆN TẬP VỀ DẤU NGOẶC KÉP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7134" y="42893"/>
            <a:ext cx="6346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hai,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10115</TotalTime>
  <Words>1284</Words>
  <Application>Microsoft Office PowerPoint</Application>
  <PresentationFormat>Custom</PresentationFormat>
  <Paragraphs>147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User</cp:lastModifiedBy>
  <cp:revision>1163</cp:revision>
  <dcterms:created xsi:type="dcterms:W3CDTF">2008-09-09T22:52:10Z</dcterms:created>
  <dcterms:modified xsi:type="dcterms:W3CDTF">2026-02-18T13:10:07Z</dcterms:modified>
</cp:coreProperties>
</file>