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88" r:id="rId3"/>
    <p:sldMasterId id="2147483700" r:id="rId4"/>
    <p:sldMasterId id="2147483712" r:id="rId5"/>
  </p:sldMasterIdLst>
  <p:notesMasterIdLst>
    <p:notesMasterId r:id="rId33"/>
  </p:notesMasterIdLst>
  <p:handoutMasterIdLst>
    <p:handoutMasterId r:id="rId34"/>
  </p:handoutMasterIdLst>
  <p:sldIdLst>
    <p:sldId id="256" r:id="rId6"/>
    <p:sldId id="313" r:id="rId7"/>
    <p:sldId id="300" r:id="rId8"/>
    <p:sldId id="301" r:id="rId9"/>
    <p:sldId id="258" r:id="rId10"/>
    <p:sldId id="302" r:id="rId11"/>
    <p:sldId id="303" r:id="rId12"/>
    <p:sldId id="271" r:id="rId13"/>
    <p:sldId id="274" r:id="rId14"/>
    <p:sldId id="273" r:id="rId15"/>
    <p:sldId id="304" r:id="rId16"/>
    <p:sldId id="280" r:id="rId17"/>
    <p:sldId id="293" r:id="rId18"/>
    <p:sldId id="311" r:id="rId19"/>
    <p:sldId id="312" r:id="rId20"/>
    <p:sldId id="295" r:id="rId21"/>
    <p:sldId id="283" r:id="rId22"/>
    <p:sldId id="282" r:id="rId23"/>
    <p:sldId id="296" r:id="rId24"/>
    <p:sldId id="284" r:id="rId25"/>
    <p:sldId id="285" r:id="rId26"/>
    <p:sldId id="308" r:id="rId27"/>
    <p:sldId id="309" r:id="rId28"/>
    <p:sldId id="310" r:id="rId29"/>
    <p:sldId id="281" r:id="rId30"/>
    <p:sldId id="299" r:id="rId31"/>
    <p:sldId id="260" r:id="rId32"/>
  </p:sldIdLst>
  <p:sldSz cx="12192000" cy="6858000"/>
  <p:notesSz cx="6858000" cy="9144000"/>
  <p:defaultTextStyle>
    <a:defPPr>
      <a:defRPr lang="en-US"/>
    </a:defPPr>
    <a:lvl1pPr marL="0" algn="l" defTabSz="913786" rtl="0" eaLnBrk="1" latinLnBrk="0" hangingPunct="1">
      <a:defRPr sz="1800" kern="1200">
        <a:solidFill>
          <a:schemeClr val="tx1"/>
        </a:solidFill>
        <a:latin typeface="+mn-lt"/>
        <a:ea typeface="+mn-ea"/>
        <a:cs typeface="+mn-cs"/>
      </a:defRPr>
    </a:lvl1pPr>
    <a:lvl2pPr marL="456894" algn="l" defTabSz="913786" rtl="0" eaLnBrk="1" latinLnBrk="0" hangingPunct="1">
      <a:defRPr sz="1800" kern="1200">
        <a:solidFill>
          <a:schemeClr val="tx1"/>
        </a:solidFill>
        <a:latin typeface="+mn-lt"/>
        <a:ea typeface="+mn-ea"/>
        <a:cs typeface="+mn-cs"/>
      </a:defRPr>
    </a:lvl2pPr>
    <a:lvl3pPr marL="913786" algn="l" defTabSz="913786" rtl="0" eaLnBrk="1" latinLnBrk="0" hangingPunct="1">
      <a:defRPr sz="1800" kern="1200">
        <a:solidFill>
          <a:schemeClr val="tx1"/>
        </a:solidFill>
        <a:latin typeface="+mn-lt"/>
        <a:ea typeface="+mn-ea"/>
        <a:cs typeface="+mn-cs"/>
      </a:defRPr>
    </a:lvl3pPr>
    <a:lvl4pPr marL="1370680" algn="l" defTabSz="913786" rtl="0" eaLnBrk="1" latinLnBrk="0" hangingPunct="1">
      <a:defRPr sz="1800" kern="1200">
        <a:solidFill>
          <a:schemeClr val="tx1"/>
        </a:solidFill>
        <a:latin typeface="+mn-lt"/>
        <a:ea typeface="+mn-ea"/>
        <a:cs typeface="+mn-cs"/>
      </a:defRPr>
    </a:lvl4pPr>
    <a:lvl5pPr marL="1827575" algn="l" defTabSz="913786" rtl="0" eaLnBrk="1" latinLnBrk="0" hangingPunct="1">
      <a:defRPr sz="1800" kern="1200">
        <a:solidFill>
          <a:schemeClr val="tx1"/>
        </a:solidFill>
        <a:latin typeface="+mn-lt"/>
        <a:ea typeface="+mn-ea"/>
        <a:cs typeface="+mn-cs"/>
      </a:defRPr>
    </a:lvl5pPr>
    <a:lvl6pPr marL="2284467" algn="l" defTabSz="913786" rtl="0" eaLnBrk="1" latinLnBrk="0" hangingPunct="1">
      <a:defRPr sz="1800" kern="1200">
        <a:solidFill>
          <a:schemeClr val="tx1"/>
        </a:solidFill>
        <a:latin typeface="+mn-lt"/>
        <a:ea typeface="+mn-ea"/>
        <a:cs typeface="+mn-cs"/>
      </a:defRPr>
    </a:lvl6pPr>
    <a:lvl7pPr marL="2741361" algn="l" defTabSz="913786" rtl="0" eaLnBrk="1" latinLnBrk="0" hangingPunct="1">
      <a:defRPr sz="1800" kern="1200">
        <a:solidFill>
          <a:schemeClr val="tx1"/>
        </a:solidFill>
        <a:latin typeface="+mn-lt"/>
        <a:ea typeface="+mn-ea"/>
        <a:cs typeface="+mn-cs"/>
      </a:defRPr>
    </a:lvl7pPr>
    <a:lvl8pPr marL="3198255" algn="l" defTabSz="913786" rtl="0" eaLnBrk="1" latinLnBrk="0" hangingPunct="1">
      <a:defRPr sz="1800" kern="1200">
        <a:solidFill>
          <a:schemeClr val="tx1"/>
        </a:solidFill>
        <a:latin typeface="+mn-lt"/>
        <a:ea typeface="+mn-ea"/>
        <a:cs typeface="+mn-cs"/>
      </a:defRPr>
    </a:lvl8pPr>
    <a:lvl9pPr marL="3655148" algn="l" defTabSz="91378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7CA343-87AA-4437-8090-336FC4FFDE9E}">
          <p14:sldIdLst>
            <p14:sldId id="256"/>
            <p14:sldId id="313"/>
            <p14:sldId id="300"/>
            <p14:sldId id="301"/>
            <p14:sldId id="258"/>
            <p14:sldId id="302"/>
            <p14:sldId id="303"/>
            <p14:sldId id="271"/>
            <p14:sldId id="274"/>
            <p14:sldId id="273"/>
            <p14:sldId id="304"/>
            <p14:sldId id="280"/>
            <p14:sldId id="293"/>
            <p14:sldId id="311"/>
            <p14:sldId id="312"/>
            <p14:sldId id="295"/>
            <p14:sldId id="283"/>
            <p14:sldId id="282"/>
            <p14:sldId id="296"/>
            <p14:sldId id="284"/>
            <p14:sldId id="285"/>
            <p14:sldId id="308"/>
            <p14:sldId id="309"/>
            <p14:sldId id="310"/>
            <p14:sldId id="281"/>
            <p14:sldId id="299"/>
            <p14:sldId id="2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9C6A"/>
    <a:srgbClr val="FFFFFF"/>
    <a:srgbClr val="CE561E"/>
    <a:srgbClr val="AB3C19"/>
    <a:srgbClr val="B3DDD1"/>
    <a:srgbClr val="F5B994"/>
    <a:srgbClr val="589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0" d="100"/>
          <a:sy n="90" d="100"/>
        </p:scale>
        <p:origin x="576" y="90"/>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278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ảo Đào" userId="2aacd304fb7097e3" providerId="LiveId" clId="{7DAA8715-F70B-48EC-91D9-E7758A3ABEEE}"/>
    <pc:docChg chg="undo custSel addSld delSld modSld sldOrd addSection delSection modSection">
      <pc:chgData name="Thảo Đào" userId="2aacd304fb7097e3" providerId="LiveId" clId="{7DAA8715-F70B-48EC-91D9-E7758A3ABEEE}" dt="2022-07-28T03:48:28.039" v="4071" actId="2696"/>
      <pc:docMkLst>
        <pc:docMk/>
      </pc:docMkLst>
      <pc:sldChg chg="del">
        <pc:chgData name="Thảo Đào" userId="2aacd304fb7097e3" providerId="LiveId" clId="{7DAA8715-F70B-48EC-91D9-E7758A3ABEEE}" dt="2022-07-28T03:48:28.039" v="4071" actId="2696"/>
        <pc:sldMkLst>
          <pc:docMk/>
          <pc:sldMk cId="1962506101" sldId="259"/>
        </pc:sldMkLst>
      </pc:sldChg>
      <pc:sldChg chg="addSp delSp modSp mod">
        <pc:chgData name="Thảo Đào" userId="2aacd304fb7097e3" providerId="LiveId" clId="{7DAA8715-F70B-48EC-91D9-E7758A3ABEEE}" dt="2022-07-28T03:48:19.355" v="4069" actId="1076"/>
        <pc:sldMkLst>
          <pc:docMk/>
          <pc:sldMk cId="4274568479" sldId="260"/>
        </pc:sldMkLst>
        <pc:spChg chg="mod">
          <ac:chgData name="Thảo Đào" userId="2aacd304fb7097e3" providerId="LiveId" clId="{7DAA8715-F70B-48EC-91D9-E7758A3ABEEE}" dt="2022-07-28T03:48:19.355" v="4069" actId="1076"/>
          <ac:spMkLst>
            <pc:docMk/>
            <pc:sldMk cId="4274568479" sldId="260"/>
            <ac:spMk id="2" creationId="{00000000-0000-0000-0000-000000000000}"/>
          </ac:spMkLst>
        </pc:spChg>
        <pc:picChg chg="add mod">
          <ac:chgData name="Thảo Đào" userId="2aacd304fb7097e3" providerId="LiveId" clId="{7DAA8715-F70B-48EC-91D9-E7758A3ABEEE}" dt="2022-07-28T03:47:18.970" v="3979" actId="1076"/>
          <ac:picMkLst>
            <pc:docMk/>
            <pc:sldMk cId="4274568479" sldId="260"/>
            <ac:picMk id="3" creationId="{EEDC289E-7A97-D126-8204-4257864F52BF}"/>
          </ac:picMkLst>
        </pc:picChg>
        <pc:picChg chg="add del mod">
          <ac:chgData name="Thảo Đào" userId="2aacd304fb7097e3" providerId="LiveId" clId="{7DAA8715-F70B-48EC-91D9-E7758A3ABEEE}" dt="2022-07-28T03:46:47.207" v="3969" actId="478"/>
          <ac:picMkLst>
            <pc:docMk/>
            <pc:sldMk cId="4274568479" sldId="260"/>
            <ac:picMk id="4" creationId="{49F95977-F2A2-EB5C-E8BD-181A79A65B5A}"/>
          </ac:picMkLst>
        </pc:picChg>
        <pc:picChg chg="add del mod">
          <ac:chgData name="Thảo Đào" userId="2aacd304fb7097e3" providerId="LiveId" clId="{7DAA8715-F70B-48EC-91D9-E7758A3ABEEE}" dt="2022-07-28T03:46:05.476" v="3950" actId="478"/>
          <ac:picMkLst>
            <pc:docMk/>
            <pc:sldMk cId="4274568479" sldId="260"/>
            <ac:picMk id="5" creationId="{667D92D7-E818-3A56-D1DA-9DD32DBE26B2}"/>
          </ac:picMkLst>
        </pc:picChg>
        <pc:picChg chg="add mod">
          <ac:chgData name="Thảo Đào" userId="2aacd304fb7097e3" providerId="LiveId" clId="{7DAA8715-F70B-48EC-91D9-E7758A3ABEEE}" dt="2022-07-28T03:46:29.587" v="3966" actId="1076"/>
          <ac:picMkLst>
            <pc:docMk/>
            <pc:sldMk cId="4274568479" sldId="260"/>
            <ac:picMk id="6" creationId="{5085B89D-5508-F1B3-4010-5C3988413CF6}"/>
          </ac:picMkLst>
        </pc:picChg>
        <pc:picChg chg="add del mod">
          <ac:chgData name="Thảo Đào" userId="2aacd304fb7097e3" providerId="LiveId" clId="{7DAA8715-F70B-48EC-91D9-E7758A3ABEEE}" dt="2022-07-28T03:46:19.728" v="3960" actId="478"/>
          <ac:picMkLst>
            <pc:docMk/>
            <pc:sldMk cId="4274568479" sldId="260"/>
            <ac:picMk id="7" creationId="{56515B51-C98A-A170-442D-59D9571BD62D}"/>
          </ac:picMkLst>
        </pc:picChg>
        <pc:picChg chg="add mod">
          <ac:chgData name="Thảo Đào" userId="2aacd304fb7097e3" providerId="LiveId" clId="{7DAA8715-F70B-48EC-91D9-E7758A3ABEEE}" dt="2022-07-28T03:46:32.514" v="3968" actId="1076"/>
          <ac:picMkLst>
            <pc:docMk/>
            <pc:sldMk cId="4274568479" sldId="260"/>
            <ac:picMk id="8" creationId="{08BE8AE6-CB2B-EDAB-1FCA-811A8FEDA603}"/>
          </ac:picMkLst>
        </pc:picChg>
        <pc:picChg chg="add mod">
          <ac:chgData name="Thảo Đào" userId="2aacd304fb7097e3" providerId="LiveId" clId="{7DAA8715-F70B-48EC-91D9-E7758A3ABEEE}" dt="2022-07-28T03:46:56.754" v="3975" actId="1076"/>
          <ac:picMkLst>
            <pc:docMk/>
            <pc:sldMk cId="4274568479" sldId="260"/>
            <ac:picMk id="9" creationId="{7EE0A0B9-C250-DD16-EE3B-6485B3D716D6}"/>
          </ac:picMkLst>
        </pc:picChg>
        <pc:picChg chg="del">
          <ac:chgData name="Thảo Đào" userId="2aacd304fb7097e3" providerId="LiveId" clId="{7DAA8715-F70B-48EC-91D9-E7758A3ABEEE}" dt="2022-07-28T03:44:44.956" v="3939" actId="478"/>
          <ac:picMkLst>
            <pc:docMk/>
            <pc:sldMk cId="4274568479" sldId="260"/>
            <ac:picMk id="11" creationId="{36A3B479-5C2C-1AEF-1AA0-C08588359AAF}"/>
          </ac:picMkLst>
        </pc:picChg>
      </pc:sldChg>
      <pc:sldChg chg="del">
        <pc:chgData name="Thảo Đào" userId="2aacd304fb7097e3" providerId="LiveId" clId="{7DAA8715-F70B-48EC-91D9-E7758A3ABEEE}" dt="2022-07-28T03:48:28.039" v="4071" actId="2696"/>
        <pc:sldMkLst>
          <pc:docMk/>
          <pc:sldMk cId="170201018" sldId="263"/>
        </pc:sldMkLst>
      </pc:sldChg>
      <pc:sldChg chg="del">
        <pc:chgData name="Thảo Đào" userId="2aacd304fb7097e3" providerId="LiveId" clId="{7DAA8715-F70B-48EC-91D9-E7758A3ABEEE}" dt="2022-07-28T03:48:28.039" v="4071" actId="2696"/>
        <pc:sldMkLst>
          <pc:docMk/>
          <pc:sldMk cId="955224699" sldId="264"/>
        </pc:sldMkLst>
      </pc:sldChg>
      <pc:sldChg chg="del">
        <pc:chgData name="Thảo Đào" userId="2aacd304fb7097e3" providerId="LiveId" clId="{7DAA8715-F70B-48EC-91D9-E7758A3ABEEE}" dt="2022-07-28T03:48:28.039" v="4071" actId="2696"/>
        <pc:sldMkLst>
          <pc:docMk/>
          <pc:sldMk cId="3352944001" sldId="265"/>
        </pc:sldMkLst>
      </pc:sldChg>
      <pc:sldChg chg="del">
        <pc:chgData name="Thảo Đào" userId="2aacd304fb7097e3" providerId="LiveId" clId="{7DAA8715-F70B-48EC-91D9-E7758A3ABEEE}" dt="2022-07-28T03:48:28.039" v="4071" actId="2696"/>
        <pc:sldMkLst>
          <pc:docMk/>
          <pc:sldMk cId="679647156" sldId="266"/>
        </pc:sldMkLst>
      </pc:sldChg>
      <pc:sldChg chg="addSp delSp modSp mod ord">
        <pc:chgData name="Thảo Đào" userId="2aacd304fb7097e3" providerId="LiveId" clId="{7DAA8715-F70B-48EC-91D9-E7758A3ABEEE}" dt="2022-07-28T03:44:24.331" v="3937" actId="1076"/>
        <pc:sldMkLst>
          <pc:docMk/>
          <pc:sldMk cId="1470882181" sldId="267"/>
        </pc:sldMkLst>
        <pc:spChg chg="del">
          <ac:chgData name="Thảo Đào" userId="2aacd304fb7097e3" providerId="LiveId" clId="{7DAA8715-F70B-48EC-91D9-E7758A3ABEEE}" dt="2022-07-28T03:38:45.392" v="3672" actId="478"/>
          <ac:spMkLst>
            <pc:docMk/>
            <pc:sldMk cId="1470882181" sldId="267"/>
            <ac:spMk id="2" creationId="{00000000-0000-0000-0000-000000000000}"/>
          </ac:spMkLst>
        </pc:spChg>
        <pc:spChg chg="del">
          <ac:chgData name="Thảo Đào" userId="2aacd304fb7097e3" providerId="LiveId" clId="{7DAA8715-F70B-48EC-91D9-E7758A3ABEEE}" dt="2022-07-28T03:38:41.958" v="3670" actId="478"/>
          <ac:spMkLst>
            <pc:docMk/>
            <pc:sldMk cId="1470882181" sldId="267"/>
            <ac:spMk id="3" creationId="{00000000-0000-0000-0000-000000000000}"/>
          </ac:spMkLst>
        </pc:spChg>
        <pc:spChg chg="del">
          <ac:chgData name="Thảo Đào" userId="2aacd304fb7097e3" providerId="LiveId" clId="{7DAA8715-F70B-48EC-91D9-E7758A3ABEEE}" dt="2022-07-28T03:38:43.769" v="3671" actId="478"/>
          <ac:spMkLst>
            <pc:docMk/>
            <pc:sldMk cId="1470882181" sldId="267"/>
            <ac:spMk id="4" creationId="{00000000-0000-0000-0000-000000000000}"/>
          </ac:spMkLst>
        </pc:spChg>
        <pc:spChg chg="add del mod">
          <ac:chgData name="Thảo Đào" userId="2aacd304fb7097e3" providerId="LiveId" clId="{7DAA8715-F70B-48EC-91D9-E7758A3ABEEE}" dt="2022-07-28T03:38:47.705" v="3673" actId="478"/>
          <ac:spMkLst>
            <pc:docMk/>
            <pc:sldMk cId="1470882181" sldId="267"/>
            <ac:spMk id="6" creationId="{09527498-343E-BC1A-0083-D10122F260A4}"/>
          </ac:spMkLst>
        </pc:spChg>
        <pc:spChg chg="add mod">
          <ac:chgData name="Thảo Đào" userId="2aacd304fb7097e3" providerId="LiveId" clId="{7DAA8715-F70B-48EC-91D9-E7758A3ABEEE}" dt="2022-07-28T03:42:09.179" v="3911" actId="1076"/>
          <ac:spMkLst>
            <pc:docMk/>
            <pc:sldMk cId="1470882181" sldId="267"/>
            <ac:spMk id="7" creationId="{184890B5-5A7A-E384-E384-46278FF7D797}"/>
          </ac:spMkLst>
        </pc:spChg>
        <pc:spChg chg="add mod">
          <ac:chgData name="Thảo Đào" userId="2aacd304fb7097e3" providerId="LiveId" clId="{7DAA8715-F70B-48EC-91D9-E7758A3ABEEE}" dt="2022-07-28T03:42:15.539" v="3913" actId="1076"/>
          <ac:spMkLst>
            <pc:docMk/>
            <pc:sldMk cId="1470882181" sldId="267"/>
            <ac:spMk id="9" creationId="{6C81C8C9-1ECC-B0D0-015C-6FBD78D13D77}"/>
          </ac:spMkLst>
        </pc:spChg>
        <pc:spChg chg="add mod">
          <ac:chgData name="Thảo Đào" userId="2aacd304fb7097e3" providerId="LiveId" clId="{7DAA8715-F70B-48EC-91D9-E7758A3ABEEE}" dt="2022-07-28T03:42:13.011" v="3912" actId="1076"/>
          <ac:spMkLst>
            <pc:docMk/>
            <pc:sldMk cId="1470882181" sldId="267"/>
            <ac:spMk id="10" creationId="{37B3D71A-E556-535C-E015-A51B3A7483AC}"/>
          </ac:spMkLst>
        </pc:spChg>
        <pc:picChg chg="add mod ord">
          <ac:chgData name="Thảo Đào" userId="2aacd304fb7097e3" providerId="LiveId" clId="{7DAA8715-F70B-48EC-91D9-E7758A3ABEEE}" dt="2022-07-28T03:41:55.881" v="3906" actId="166"/>
          <ac:picMkLst>
            <pc:docMk/>
            <pc:sldMk cId="1470882181" sldId="267"/>
            <ac:picMk id="8" creationId="{E8DEDD54-3A3D-762F-252D-0495E2C8C495}"/>
          </ac:picMkLst>
        </pc:picChg>
        <pc:picChg chg="add del mod">
          <ac:chgData name="Thảo Đào" userId="2aacd304fb7097e3" providerId="LiveId" clId="{7DAA8715-F70B-48EC-91D9-E7758A3ABEEE}" dt="2022-07-28T03:44:06.928" v="3933" actId="478"/>
          <ac:picMkLst>
            <pc:docMk/>
            <pc:sldMk cId="1470882181" sldId="267"/>
            <ac:picMk id="11" creationId="{2DDA02F7-8449-29B8-C73A-7FA750159FD1}"/>
          </ac:picMkLst>
        </pc:picChg>
        <pc:picChg chg="add mod">
          <ac:chgData name="Thảo Đào" userId="2aacd304fb7097e3" providerId="LiveId" clId="{7DAA8715-F70B-48EC-91D9-E7758A3ABEEE}" dt="2022-07-28T03:43:58.731" v="3930" actId="1076"/>
          <ac:picMkLst>
            <pc:docMk/>
            <pc:sldMk cId="1470882181" sldId="267"/>
            <ac:picMk id="12" creationId="{8CDE8ED0-F751-2EF3-7A9C-554393075881}"/>
          </ac:picMkLst>
        </pc:picChg>
        <pc:picChg chg="add mod">
          <ac:chgData name="Thảo Đào" userId="2aacd304fb7097e3" providerId="LiveId" clId="{7DAA8715-F70B-48EC-91D9-E7758A3ABEEE}" dt="2022-07-28T03:44:05.131" v="3932" actId="1076"/>
          <ac:picMkLst>
            <pc:docMk/>
            <pc:sldMk cId="1470882181" sldId="267"/>
            <ac:picMk id="13" creationId="{7F2D0CA5-9FEE-8A62-52CE-5D901D849AFE}"/>
          </ac:picMkLst>
        </pc:picChg>
        <pc:picChg chg="add mod">
          <ac:chgData name="Thảo Đào" userId="2aacd304fb7097e3" providerId="LiveId" clId="{7DAA8715-F70B-48EC-91D9-E7758A3ABEEE}" dt="2022-07-28T03:44:24.331" v="3937" actId="1076"/>
          <ac:picMkLst>
            <pc:docMk/>
            <pc:sldMk cId="1470882181" sldId="267"/>
            <ac:picMk id="14" creationId="{4C46F33F-DD95-760E-4994-1557F8536646}"/>
          </ac:picMkLst>
        </pc:picChg>
      </pc:sldChg>
      <pc:sldChg chg="del">
        <pc:chgData name="Thảo Đào" userId="2aacd304fb7097e3" providerId="LiveId" clId="{7DAA8715-F70B-48EC-91D9-E7758A3ABEEE}" dt="2022-07-28T03:48:28.039" v="4071" actId="2696"/>
        <pc:sldMkLst>
          <pc:docMk/>
          <pc:sldMk cId="3866169098" sldId="269"/>
        </pc:sldMkLst>
      </pc:sldChg>
      <pc:sldChg chg="del">
        <pc:chgData name="Thảo Đào" userId="2aacd304fb7097e3" providerId="LiveId" clId="{7DAA8715-F70B-48EC-91D9-E7758A3ABEEE}" dt="2022-07-28T03:48:28.039" v="4071" actId="2696"/>
        <pc:sldMkLst>
          <pc:docMk/>
          <pc:sldMk cId="243057442" sldId="270"/>
        </pc:sldMkLst>
      </pc:sldChg>
      <pc:sldChg chg="addSp delSp modSp mod modTransition modAnim">
        <pc:chgData name="Thảo Đào" userId="2aacd304fb7097e3" providerId="LiveId" clId="{7DAA8715-F70B-48EC-91D9-E7758A3ABEEE}" dt="2022-07-28T01:46:15.439" v="173" actId="1076"/>
        <pc:sldMkLst>
          <pc:docMk/>
          <pc:sldMk cId="3062850877" sldId="272"/>
        </pc:sldMkLst>
        <pc:spChg chg="mod">
          <ac:chgData name="Thảo Đào" userId="2aacd304fb7097e3" providerId="LiveId" clId="{7DAA8715-F70B-48EC-91D9-E7758A3ABEEE}" dt="2022-07-28T01:45:47.500" v="163" actId="1076"/>
          <ac:spMkLst>
            <pc:docMk/>
            <pc:sldMk cId="3062850877" sldId="272"/>
            <ac:spMk id="3" creationId="{00000000-0000-0000-0000-000000000000}"/>
          </ac:spMkLst>
        </pc:spChg>
        <pc:spChg chg="del mod">
          <ac:chgData name="Thảo Đào" userId="2aacd304fb7097e3" providerId="LiveId" clId="{7DAA8715-F70B-48EC-91D9-E7758A3ABEEE}" dt="2022-07-28T01:10:49.666" v="16" actId="478"/>
          <ac:spMkLst>
            <pc:docMk/>
            <pc:sldMk cId="3062850877" sldId="272"/>
            <ac:spMk id="11" creationId="{342B01F3-40CB-0D26-9FCB-827348D67E81}"/>
          </ac:spMkLst>
        </pc:spChg>
        <pc:spChg chg="del">
          <ac:chgData name="Thảo Đào" userId="2aacd304fb7097e3" providerId="LiveId" clId="{7DAA8715-F70B-48EC-91D9-E7758A3ABEEE}" dt="2022-07-28T01:07:26.255" v="0" actId="478"/>
          <ac:spMkLst>
            <pc:docMk/>
            <pc:sldMk cId="3062850877" sldId="272"/>
            <ac:spMk id="12" creationId="{C64A172D-819A-C4AC-E53F-906E7746C8FC}"/>
          </ac:spMkLst>
        </pc:spChg>
        <pc:spChg chg="mod">
          <ac:chgData name="Thảo Đào" userId="2aacd304fb7097e3" providerId="LiveId" clId="{7DAA8715-F70B-48EC-91D9-E7758A3ABEEE}" dt="2022-07-28T01:46:15.439" v="173" actId="1076"/>
          <ac:spMkLst>
            <pc:docMk/>
            <pc:sldMk cId="3062850877" sldId="272"/>
            <ac:spMk id="19" creationId="{CA600907-3E69-0D91-F60A-84CCE495A78A}"/>
          </ac:spMkLst>
        </pc:spChg>
        <pc:picChg chg="add mod modCrop">
          <ac:chgData name="Thảo Đào" userId="2aacd304fb7097e3" providerId="LiveId" clId="{7DAA8715-F70B-48EC-91D9-E7758A3ABEEE}" dt="2022-07-28T01:45:49.160" v="164" actId="1076"/>
          <ac:picMkLst>
            <pc:docMk/>
            <pc:sldMk cId="3062850877" sldId="272"/>
            <ac:picMk id="5" creationId="{6AAAFD38-F6E8-F0D8-D96B-6025BE20350C}"/>
          </ac:picMkLst>
        </pc:picChg>
        <pc:picChg chg="del">
          <ac:chgData name="Thảo Đào" userId="2aacd304fb7097e3" providerId="LiveId" clId="{7DAA8715-F70B-48EC-91D9-E7758A3ABEEE}" dt="2022-07-28T01:35:19.006" v="21" actId="478"/>
          <ac:picMkLst>
            <pc:docMk/>
            <pc:sldMk cId="3062850877" sldId="272"/>
            <ac:picMk id="6" creationId="{E1CB50B1-FD95-AD63-9D92-7E9A3AC23A0A}"/>
          </ac:picMkLst>
        </pc:picChg>
        <pc:picChg chg="del">
          <ac:chgData name="Thảo Đào" userId="2aacd304fb7097e3" providerId="LiveId" clId="{7DAA8715-F70B-48EC-91D9-E7758A3ABEEE}" dt="2022-07-28T01:41:45.123" v="108" actId="478"/>
          <ac:picMkLst>
            <pc:docMk/>
            <pc:sldMk cId="3062850877" sldId="272"/>
            <ac:picMk id="8" creationId="{2C9EF286-A2CD-5C93-DC2D-5B5631018DB6}"/>
          </ac:picMkLst>
        </pc:picChg>
        <pc:picChg chg="del">
          <ac:chgData name="Thảo Đào" userId="2aacd304fb7097e3" providerId="LiveId" clId="{7DAA8715-F70B-48EC-91D9-E7758A3ABEEE}" dt="2022-07-28T01:35:18.022" v="20" actId="478"/>
          <ac:picMkLst>
            <pc:docMk/>
            <pc:sldMk cId="3062850877" sldId="272"/>
            <ac:picMk id="10" creationId="{F7FBA4AB-B2EB-B380-3730-99C7F1296EAE}"/>
          </ac:picMkLst>
        </pc:picChg>
        <pc:picChg chg="add del mod">
          <ac:chgData name="Thảo Đào" userId="2aacd304fb7097e3" providerId="LiveId" clId="{7DAA8715-F70B-48EC-91D9-E7758A3ABEEE}" dt="2022-07-28T01:35:46.897" v="32" actId="478"/>
          <ac:picMkLst>
            <pc:docMk/>
            <pc:sldMk cId="3062850877" sldId="272"/>
            <ac:picMk id="13" creationId="{DCE5255E-13CC-F7D1-80E8-8EBE7F86FBE0}"/>
          </ac:picMkLst>
        </pc:picChg>
        <pc:picChg chg="add del mod">
          <ac:chgData name="Thảo Đào" userId="2aacd304fb7097e3" providerId="LiveId" clId="{7DAA8715-F70B-48EC-91D9-E7758A3ABEEE}" dt="2022-07-28T01:40:49.400" v="95" actId="478"/>
          <ac:picMkLst>
            <pc:docMk/>
            <pc:sldMk cId="3062850877" sldId="272"/>
            <ac:picMk id="14" creationId="{2467ACC6-D41A-797D-2A28-CBF9BE687C25}"/>
          </ac:picMkLst>
        </pc:picChg>
        <pc:picChg chg="add del mod">
          <ac:chgData name="Thảo Đào" userId="2aacd304fb7097e3" providerId="LiveId" clId="{7DAA8715-F70B-48EC-91D9-E7758A3ABEEE}" dt="2022-07-28T01:40:45.508" v="91" actId="478"/>
          <ac:picMkLst>
            <pc:docMk/>
            <pc:sldMk cId="3062850877" sldId="272"/>
            <ac:picMk id="15" creationId="{BE55D0CC-3751-C593-3373-C88AE23F57BB}"/>
          </ac:picMkLst>
        </pc:picChg>
        <pc:picChg chg="add del mod">
          <ac:chgData name="Thảo Đào" userId="2aacd304fb7097e3" providerId="LiveId" clId="{7DAA8715-F70B-48EC-91D9-E7758A3ABEEE}" dt="2022-07-28T01:40:44.872" v="90" actId="478"/>
          <ac:picMkLst>
            <pc:docMk/>
            <pc:sldMk cId="3062850877" sldId="272"/>
            <ac:picMk id="16" creationId="{38210B38-4DAD-56E0-5DC1-E7C569F59242}"/>
          </ac:picMkLst>
        </pc:picChg>
        <pc:picChg chg="add mod">
          <ac:chgData name="Thảo Đào" userId="2aacd304fb7097e3" providerId="LiveId" clId="{7DAA8715-F70B-48EC-91D9-E7758A3ABEEE}" dt="2022-07-28T01:37:37.717" v="61" actId="1076"/>
          <ac:picMkLst>
            <pc:docMk/>
            <pc:sldMk cId="3062850877" sldId="272"/>
            <ac:picMk id="17" creationId="{3711A5D8-627F-FAD2-E582-E888BF43FC96}"/>
          </ac:picMkLst>
        </pc:picChg>
        <pc:picChg chg="add mod">
          <ac:chgData name="Thảo Đào" userId="2aacd304fb7097e3" providerId="LiveId" clId="{7DAA8715-F70B-48EC-91D9-E7758A3ABEEE}" dt="2022-07-28T01:37:40.867" v="62" actId="1076"/>
          <ac:picMkLst>
            <pc:docMk/>
            <pc:sldMk cId="3062850877" sldId="272"/>
            <ac:picMk id="18" creationId="{C1CAAF48-A6CD-9B1B-01E7-FADACCAC56C6}"/>
          </ac:picMkLst>
        </pc:picChg>
        <pc:picChg chg="add mod">
          <ac:chgData name="Thảo Đào" userId="2aacd304fb7097e3" providerId="LiveId" clId="{7DAA8715-F70B-48EC-91D9-E7758A3ABEEE}" dt="2022-07-28T01:37:44.590" v="63" actId="1076"/>
          <ac:picMkLst>
            <pc:docMk/>
            <pc:sldMk cId="3062850877" sldId="272"/>
            <ac:picMk id="20" creationId="{C0D24CEB-7496-79D1-E7E0-720EAEBF5E5E}"/>
          </ac:picMkLst>
        </pc:picChg>
        <pc:picChg chg="add del mod">
          <ac:chgData name="Thảo Đào" userId="2aacd304fb7097e3" providerId="LiveId" clId="{7DAA8715-F70B-48EC-91D9-E7758A3ABEEE}" dt="2022-07-28T01:40:23.061" v="87" actId="478"/>
          <ac:picMkLst>
            <pc:docMk/>
            <pc:sldMk cId="3062850877" sldId="272"/>
            <ac:picMk id="21" creationId="{5B7B3CCC-8E8D-CD20-4442-39C350907FCE}"/>
          </ac:picMkLst>
        </pc:picChg>
        <pc:picChg chg="add del mod">
          <ac:chgData name="Thảo Đào" userId="2aacd304fb7097e3" providerId="LiveId" clId="{7DAA8715-F70B-48EC-91D9-E7758A3ABEEE}" dt="2022-07-28T01:40:57.758" v="101" actId="478"/>
          <ac:picMkLst>
            <pc:docMk/>
            <pc:sldMk cId="3062850877" sldId="272"/>
            <ac:picMk id="22" creationId="{9B04139F-2500-1D68-0C0A-E0B2AC758B0A}"/>
          </ac:picMkLst>
        </pc:picChg>
        <pc:picChg chg="add mod">
          <ac:chgData name="Thảo Đào" userId="2aacd304fb7097e3" providerId="LiveId" clId="{7DAA8715-F70B-48EC-91D9-E7758A3ABEEE}" dt="2022-07-28T01:41:35.322" v="106" actId="1076"/>
          <ac:picMkLst>
            <pc:docMk/>
            <pc:sldMk cId="3062850877" sldId="272"/>
            <ac:picMk id="23" creationId="{8A1BB83F-4791-FD0A-A575-B93B5939DD76}"/>
          </ac:picMkLst>
        </pc:picChg>
      </pc:sldChg>
      <pc:sldChg chg="addSp delSp modSp mod ord modTransition modAnim">
        <pc:chgData name="Thảo Đào" userId="2aacd304fb7097e3" providerId="LiveId" clId="{7DAA8715-F70B-48EC-91D9-E7758A3ABEEE}" dt="2022-07-28T02:12:33.436" v="869" actId="1076"/>
        <pc:sldMkLst>
          <pc:docMk/>
          <pc:sldMk cId="870268172" sldId="273"/>
        </pc:sldMkLst>
        <pc:spChg chg="mod">
          <ac:chgData name="Thảo Đào" userId="2aacd304fb7097e3" providerId="LiveId" clId="{7DAA8715-F70B-48EC-91D9-E7758A3ABEEE}" dt="2022-07-28T02:09:42.436" v="603" actId="1076"/>
          <ac:spMkLst>
            <pc:docMk/>
            <pc:sldMk cId="870268172" sldId="273"/>
            <ac:spMk id="2" creationId="{00000000-0000-0000-0000-000000000000}"/>
          </ac:spMkLst>
        </pc:spChg>
        <pc:spChg chg="mod">
          <ac:chgData name="Thảo Đào" userId="2aacd304fb7097e3" providerId="LiveId" clId="{7DAA8715-F70B-48EC-91D9-E7758A3ABEEE}" dt="2022-07-28T02:09:37.556" v="602" actId="1076"/>
          <ac:spMkLst>
            <pc:docMk/>
            <pc:sldMk cId="870268172" sldId="273"/>
            <ac:spMk id="3" creationId="{00000000-0000-0000-0000-000000000000}"/>
          </ac:spMkLst>
        </pc:spChg>
        <pc:spChg chg="del">
          <ac:chgData name="Thảo Đào" userId="2aacd304fb7097e3" providerId="LiveId" clId="{7DAA8715-F70B-48EC-91D9-E7758A3ABEEE}" dt="2022-07-28T02:09:02.793" v="558" actId="478"/>
          <ac:spMkLst>
            <pc:docMk/>
            <pc:sldMk cId="870268172" sldId="273"/>
            <ac:spMk id="11" creationId="{342B01F3-40CB-0D26-9FCB-827348D67E81}"/>
          </ac:spMkLst>
        </pc:spChg>
        <pc:spChg chg="del">
          <ac:chgData name="Thảo Đào" userId="2aacd304fb7097e3" providerId="LiveId" clId="{7DAA8715-F70B-48EC-91D9-E7758A3ABEEE}" dt="2022-07-28T02:08:15.380" v="466" actId="478"/>
          <ac:spMkLst>
            <pc:docMk/>
            <pc:sldMk cId="870268172" sldId="273"/>
            <ac:spMk id="12" creationId="{C64A172D-819A-C4AC-E53F-906E7746C8FC}"/>
          </ac:spMkLst>
        </pc:spChg>
        <pc:spChg chg="mod">
          <ac:chgData name="Thảo Đào" userId="2aacd304fb7097e3" providerId="LiveId" clId="{7DAA8715-F70B-48EC-91D9-E7758A3ABEEE}" dt="2022-07-28T02:12:33.436" v="869" actId="1076"/>
          <ac:spMkLst>
            <pc:docMk/>
            <pc:sldMk cId="870268172" sldId="273"/>
            <ac:spMk id="19" creationId="{CA600907-3E69-0D91-F60A-84CCE495A78A}"/>
          </ac:spMkLst>
        </pc:spChg>
        <pc:picChg chg="add del mod">
          <ac:chgData name="Thảo Đào" userId="2aacd304fb7097e3" providerId="LiveId" clId="{7DAA8715-F70B-48EC-91D9-E7758A3ABEEE}" dt="2022-07-28T02:11:28.889" v="853" actId="478"/>
          <ac:picMkLst>
            <pc:docMk/>
            <pc:sldMk cId="870268172" sldId="273"/>
            <ac:picMk id="5" creationId="{7646B4FB-2648-816A-8FC6-89C9FB499446}"/>
          </ac:picMkLst>
        </pc:picChg>
        <pc:picChg chg="ord">
          <ac:chgData name="Thảo Đào" userId="2aacd304fb7097e3" providerId="LiveId" clId="{7DAA8715-F70B-48EC-91D9-E7758A3ABEEE}" dt="2022-07-28T02:12:19.213" v="865" actId="166"/>
          <ac:picMkLst>
            <pc:docMk/>
            <pc:sldMk cId="870268172" sldId="273"/>
            <ac:picMk id="6" creationId="{E1CB50B1-FD95-AD63-9D92-7E9A3AC23A0A}"/>
          </ac:picMkLst>
        </pc:picChg>
        <pc:picChg chg="mod ord">
          <ac:chgData name="Thảo Đào" userId="2aacd304fb7097e3" providerId="LiveId" clId="{7DAA8715-F70B-48EC-91D9-E7758A3ABEEE}" dt="2022-07-28T02:12:23.051" v="867" actId="1076"/>
          <ac:picMkLst>
            <pc:docMk/>
            <pc:sldMk cId="870268172" sldId="273"/>
            <ac:picMk id="10" creationId="{F7FBA4AB-B2EB-B380-3730-99C7F1296EAE}"/>
          </ac:picMkLst>
        </pc:picChg>
      </pc:sldChg>
      <pc:sldChg chg="addSp delSp modSp add mod ord modTransition modAnim">
        <pc:chgData name="Thảo Đào" userId="2aacd304fb7097e3" providerId="LiveId" clId="{7DAA8715-F70B-48EC-91D9-E7758A3ABEEE}" dt="2022-07-28T02:07:43.757" v="459"/>
        <pc:sldMkLst>
          <pc:docMk/>
          <pc:sldMk cId="1453764183" sldId="274"/>
        </pc:sldMkLst>
        <pc:spChg chg="del">
          <ac:chgData name="Thảo Đào" userId="2aacd304fb7097e3" providerId="LiveId" clId="{7DAA8715-F70B-48EC-91D9-E7758A3ABEEE}" dt="2022-07-28T01:55:20.482" v="346" actId="478"/>
          <ac:spMkLst>
            <pc:docMk/>
            <pc:sldMk cId="1453764183" sldId="274"/>
            <ac:spMk id="2" creationId="{00000000-0000-0000-0000-000000000000}"/>
          </ac:spMkLst>
        </pc:spChg>
        <pc:spChg chg="del mod">
          <ac:chgData name="Thảo Đào" userId="2aacd304fb7097e3" providerId="LiveId" clId="{7DAA8715-F70B-48EC-91D9-E7758A3ABEEE}" dt="2022-07-28T01:55:18.318" v="345" actId="478"/>
          <ac:spMkLst>
            <pc:docMk/>
            <pc:sldMk cId="1453764183" sldId="274"/>
            <ac:spMk id="3" creationId="{00000000-0000-0000-0000-000000000000}"/>
          </ac:spMkLst>
        </pc:spChg>
        <pc:spChg chg="add mod">
          <ac:chgData name="Thảo Đào" userId="2aacd304fb7097e3" providerId="LiveId" clId="{7DAA8715-F70B-48EC-91D9-E7758A3ABEEE}" dt="2022-07-28T01:57:24.122" v="410" actId="1076"/>
          <ac:spMkLst>
            <pc:docMk/>
            <pc:sldMk cId="1453764183" sldId="274"/>
            <ac:spMk id="4" creationId="{BA334478-AAD3-90E9-C6C0-A3CE37B965DC}"/>
          </ac:spMkLst>
        </pc:spChg>
        <pc:spChg chg="mod ord">
          <ac:chgData name="Thảo Đào" userId="2aacd304fb7097e3" providerId="LiveId" clId="{7DAA8715-F70B-48EC-91D9-E7758A3ABEEE}" dt="2022-07-28T01:57:26.004" v="411" actId="1076"/>
          <ac:spMkLst>
            <pc:docMk/>
            <pc:sldMk cId="1453764183" sldId="274"/>
            <ac:spMk id="19" creationId="{CA600907-3E69-0D91-F60A-84CCE495A78A}"/>
          </ac:spMkLst>
        </pc:spChg>
        <pc:picChg chg="del">
          <ac:chgData name="Thảo Đào" userId="2aacd304fb7097e3" providerId="LiveId" clId="{7DAA8715-F70B-48EC-91D9-E7758A3ABEEE}" dt="2022-07-28T01:55:09.216" v="341" actId="478"/>
          <ac:picMkLst>
            <pc:docMk/>
            <pc:sldMk cId="1453764183" sldId="274"/>
            <ac:picMk id="6" creationId="{E1CB50B1-FD95-AD63-9D92-7E9A3AC23A0A}"/>
          </ac:picMkLst>
        </pc:picChg>
        <pc:picChg chg="del">
          <ac:chgData name="Thảo Đào" userId="2aacd304fb7097e3" providerId="LiveId" clId="{7DAA8715-F70B-48EC-91D9-E7758A3ABEEE}" dt="2022-07-28T01:55:11.071" v="342" actId="478"/>
          <ac:picMkLst>
            <pc:docMk/>
            <pc:sldMk cId="1453764183" sldId="274"/>
            <ac:picMk id="8" creationId="{2C9EF286-A2CD-5C93-DC2D-5B5631018DB6}"/>
          </ac:picMkLst>
        </pc:picChg>
        <pc:picChg chg="del">
          <ac:chgData name="Thảo Đào" userId="2aacd304fb7097e3" providerId="LiveId" clId="{7DAA8715-F70B-48EC-91D9-E7758A3ABEEE}" dt="2022-07-28T01:55:08.701" v="340" actId="478"/>
          <ac:picMkLst>
            <pc:docMk/>
            <pc:sldMk cId="1453764183" sldId="274"/>
            <ac:picMk id="10" creationId="{F7FBA4AB-B2EB-B380-3730-99C7F1296EAE}"/>
          </ac:picMkLst>
        </pc:picChg>
        <pc:picChg chg="add mod">
          <ac:chgData name="Thảo Đào" userId="2aacd304fb7097e3" providerId="LiveId" clId="{7DAA8715-F70B-48EC-91D9-E7758A3ABEEE}" dt="2022-07-28T01:58:00.356" v="415" actId="1076"/>
          <ac:picMkLst>
            <pc:docMk/>
            <pc:sldMk cId="1453764183" sldId="274"/>
            <ac:picMk id="11" creationId="{B5C1CBE5-3E5D-9CB5-6230-59170640E969}"/>
          </ac:picMkLst>
        </pc:picChg>
        <pc:picChg chg="add mod">
          <ac:chgData name="Thảo Đào" userId="2aacd304fb7097e3" providerId="LiveId" clId="{7DAA8715-F70B-48EC-91D9-E7758A3ABEEE}" dt="2022-07-28T01:59:00.828" v="422" actId="1076"/>
          <ac:picMkLst>
            <pc:docMk/>
            <pc:sldMk cId="1453764183" sldId="274"/>
            <ac:picMk id="12" creationId="{3ED5D791-95FE-BC87-29C6-3D7EE0533A51}"/>
          </ac:picMkLst>
        </pc:picChg>
        <pc:picChg chg="add del mod">
          <ac:chgData name="Thảo Đào" userId="2aacd304fb7097e3" providerId="LiveId" clId="{7DAA8715-F70B-48EC-91D9-E7758A3ABEEE}" dt="2022-07-28T01:59:46.433" v="427" actId="478"/>
          <ac:picMkLst>
            <pc:docMk/>
            <pc:sldMk cId="1453764183" sldId="274"/>
            <ac:picMk id="13" creationId="{D94129EC-8A8C-448E-6B20-04DBEDBEEB56}"/>
          </ac:picMkLst>
        </pc:picChg>
        <pc:picChg chg="add del mod modCrop">
          <ac:chgData name="Thảo Đào" userId="2aacd304fb7097e3" providerId="LiveId" clId="{7DAA8715-F70B-48EC-91D9-E7758A3ABEEE}" dt="2022-07-28T02:01:17.020" v="438" actId="1076"/>
          <ac:picMkLst>
            <pc:docMk/>
            <pc:sldMk cId="1453764183" sldId="274"/>
            <ac:picMk id="14" creationId="{65385860-612F-7382-B7B8-74570B4C65DF}"/>
          </ac:picMkLst>
        </pc:picChg>
        <pc:picChg chg="add mod">
          <ac:chgData name="Thảo Đào" userId="2aacd304fb7097e3" providerId="LiveId" clId="{7DAA8715-F70B-48EC-91D9-E7758A3ABEEE}" dt="2022-07-28T02:01:23.491" v="440" actId="1076"/>
          <ac:picMkLst>
            <pc:docMk/>
            <pc:sldMk cId="1453764183" sldId="274"/>
            <ac:picMk id="15" creationId="{69FD68AD-45AB-C9B2-9AA2-A1AAACF4E440}"/>
          </ac:picMkLst>
        </pc:picChg>
      </pc:sldChg>
      <pc:sldChg chg="modSp add del mod modAnim">
        <pc:chgData name="Thảo Đào" userId="2aacd304fb7097e3" providerId="LiveId" clId="{7DAA8715-F70B-48EC-91D9-E7758A3ABEEE}" dt="2022-07-28T01:52:30.109" v="322"/>
        <pc:sldMkLst>
          <pc:docMk/>
          <pc:sldMk cId="2684637356" sldId="275"/>
        </pc:sldMkLst>
        <pc:spChg chg="mod">
          <ac:chgData name="Thảo Đào" userId="2aacd304fb7097e3" providerId="LiveId" clId="{7DAA8715-F70B-48EC-91D9-E7758A3ABEEE}" dt="2022-07-28T01:46:46.693" v="195" actId="1076"/>
          <ac:spMkLst>
            <pc:docMk/>
            <pc:sldMk cId="2684637356" sldId="275"/>
            <ac:spMk id="2" creationId="{00000000-0000-0000-0000-000000000000}"/>
          </ac:spMkLst>
        </pc:spChg>
        <pc:spChg chg="mod">
          <ac:chgData name="Thảo Đào" userId="2aacd304fb7097e3" providerId="LiveId" clId="{7DAA8715-F70B-48EC-91D9-E7758A3ABEEE}" dt="2022-07-28T01:46:57.957" v="199" actId="1076"/>
          <ac:spMkLst>
            <pc:docMk/>
            <pc:sldMk cId="2684637356" sldId="275"/>
            <ac:spMk id="3" creationId="{00000000-0000-0000-0000-000000000000}"/>
          </ac:spMkLst>
        </pc:spChg>
        <pc:spChg chg="mod">
          <ac:chgData name="Thảo Đào" userId="2aacd304fb7097e3" providerId="LiveId" clId="{7DAA8715-F70B-48EC-91D9-E7758A3ABEEE}" dt="2022-07-28T01:47:42.725" v="222" actId="1076"/>
          <ac:spMkLst>
            <pc:docMk/>
            <pc:sldMk cId="2684637356" sldId="275"/>
            <ac:spMk id="19" creationId="{CA600907-3E69-0D91-F60A-84CCE495A78A}"/>
          </ac:spMkLst>
        </pc:spChg>
        <pc:picChg chg="mod">
          <ac:chgData name="Thảo Đào" userId="2aacd304fb7097e3" providerId="LiveId" clId="{7DAA8715-F70B-48EC-91D9-E7758A3ABEEE}" dt="2022-07-28T01:47:25.646" v="220" actId="1076"/>
          <ac:picMkLst>
            <pc:docMk/>
            <pc:sldMk cId="2684637356" sldId="275"/>
            <ac:picMk id="5" creationId="{6AAAFD38-F6E8-F0D8-D96B-6025BE20350C}"/>
          </ac:picMkLst>
        </pc:picChg>
        <pc:picChg chg="mod">
          <ac:chgData name="Thảo Đào" userId="2aacd304fb7097e3" providerId="LiveId" clId="{7DAA8715-F70B-48EC-91D9-E7758A3ABEEE}" dt="2022-07-28T01:46:59.757" v="200" actId="14100"/>
          <ac:picMkLst>
            <pc:docMk/>
            <pc:sldMk cId="2684637356" sldId="275"/>
            <ac:picMk id="17" creationId="{3711A5D8-627F-FAD2-E582-E888BF43FC96}"/>
          </ac:picMkLst>
        </pc:picChg>
        <pc:picChg chg="mod">
          <ac:chgData name="Thảo Đào" userId="2aacd304fb7097e3" providerId="LiveId" clId="{7DAA8715-F70B-48EC-91D9-E7758A3ABEEE}" dt="2022-07-28T01:47:01.037" v="201" actId="14100"/>
          <ac:picMkLst>
            <pc:docMk/>
            <pc:sldMk cId="2684637356" sldId="275"/>
            <ac:picMk id="18" creationId="{C1CAAF48-A6CD-9B1B-01E7-FADACCAC56C6}"/>
          </ac:picMkLst>
        </pc:picChg>
        <pc:picChg chg="mod">
          <ac:chgData name="Thảo Đào" userId="2aacd304fb7097e3" providerId="LiveId" clId="{7DAA8715-F70B-48EC-91D9-E7758A3ABEEE}" dt="2022-07-28T01:47:02.757" v="202" actId="14100"/>
          <ac:picMkLst>
            <pc:docMk/>
            <pc:sldMk cId="2684637356" sldId="275"/>
            <ac:picMk id="20" creationId="{C0D24CEB-7496-79D1-E7E0-720EAEBF5E5E}"/>
          </ac:picMkLst>
        </pc:picChg>
      </pc:sldChg>
      <pc:sldChg chg="modSp add mod modAnim">
        <pc:chgData name="Thảo Đào" userId="2aacd304fb7097e3" providerId="LiveId" clId="{7DAA8715-F70B-48EC-91D9-E7758A3ABEEE}" dt="2022-07-28T01:52:44.365" v="324"/>
        <pc:sldMkLst>
          <pc:docMk/>
          <pc:sldMk cId="155062881" sldId="276"/>
        </pc:sldMkLst>
        <pc:spChg chg="mod">
          <ac:chgData name="Thảo Đào" userId="2aacd304fb7097e3" providerId="LiveId" clId="{7DAA8715-F70B-48EC-91D9-E7758A3ABEEE}" dt="2022-07-28T01:50:56.901" v="302" actId="1076"/>
          <ac:spMkLst>
            <pc:docMk/>
            <pc:sldMk cId="155062881" sldId="276"/>
            <ac:spMk id="3" creationId="{00000000-0000-0000-0000-000000000000}"/>
          </ac:spMkLst>
        </pc:spChg>
        <pc:spChg chg="mod">
          <ac:chgData name="Thảo Đào" userId="2aacd304fb7097e3" providerId="LiveId" clId="{7DAA8715-F70B-48EC-91D9-E7758A3ABEEE}" dt="2022-07-28T01:51:23.900" v="321" actId="14100"/>
          <ac:spMkLst>
            <pc:docMk/>
            <pc:sldMk cId="155062881" sldId="276"/>
            <ac:spMk id="19" creationId="{CA600907-3E69-0D91-F60A-84CCE495A78A}"/>
          </ac:spMkLst>
        </pc:spChg>
      </pc:sldChg>
      <pc:sldChg chg="add del">
        <pc:chgData name="Thảo Đào" userId="2aacd304fb7097e3" providerId="LiveId" clId="{7DAA8715-F70B-48EC-91D9-E7758A3ABEEE}" dt="2022-07-28T01:54:03.281" v="328" actId="2890"/>
        <pc:sldMkLst>
          <pc:docMk/>
          <pc:sldMk cId="2623450254" sldId="277"/>
        </pc:sldMkLst>
      </pc:sldChg>
      <pc:sldChg chg="addSp delSp add del mod ord">
        <pc:chgData name="Thảo Đào" userId="2aacd304fb7097e3" providerId="LiveId" clId="{7DAA8715-F70B-48EC-91D9-E7758A3ABEEE}" dt="2022-07-28T03:44:32.945" v="3938" actId="2696"/>
        <pc:sldMkLst>
          <pc:docMk/>
          <pc:sldMk cId="4143953946" sldId="277"/>
        </pc:sldMkLst>
        <pc:picChg chg="add del">
          <ac:chgData name="Thảo Đào" userId="2aacd304fb7097e3" providerId="LiveId" clId="{7DAA8715-F70B-48EC-91D9-E7758A3ABEEE}" dt="2022-07-28T01:55:02.715" v="336" actId="478"/>
          <ac:picMkLst>
            <pc:docMk/>
            <pc:sldMk cId="4143953946" sldId="277"/>
            <ac:picMk id="5" creationId="{2EC9D2EE-D352-96EE-AAC1-94B0167815CC}"/>
          </ac:picMkLst>
        </pc:picChg>
        <pc:picChg chg="add del">
          <ac:chgData name="Thảo Đào" userId="2aacd304fb7097e3" providerId="LiveId" clId="{7DAA8715-F70B-48EC-91D9-E7758A3ABEEE}" dt="2022-07-28T01:55:03.144" v="337" actId="478"/>
          <ac:picMkLst>
            <pc:docMk/>
            <pc:sldMk cId="4143953946" sldId="277"/>
            <ac:picMk id="8" creationId="{2F75A797-46CB-387E-1E70-75257127B6A0}"/>
          </ac:picMkLst>
        </pc:picChg>
      </pc:sldChg>
      <pc:sldChg chg="addSp delSp modSp add mod delAnim modAnim">
        <pc:chgData name="Thảo Đào" userId="2aacd304fb7097e3" providerId="LiveId" clId="{7DAA8715-F70B-48EC-91D9-E7758A3ABEEE}" dt="2022-07-28T02:26:51.701" v="1075" actId="1076"/>
        <pc:sldMkLst>
          <pc:docMk/>
          <pc:sldMk cId="1950466458" sldId="278"/>
        </pc:sldMkLst>
        <pc:spChg chg="del">
          <ac:chgData name="Thảo Đào" userId="2aacd304fb7097e3" providerId="LiveId" clId="{7DAA8715-F70B-48EC-91D9-E7758A3ABEEE}" dt="2022-07-28T02:12:58.869" v="871" actId="478"/>
          <ac:spMkLst>
            <pc:docMk/>
            <pc:sldMk cId="1950466458" sldId="278"/>
            <ac:spMk id="2" creationId="{00000000-0000-0000-0000-000000000000}"/>
          </ac:spMkLst>
        </pc:spChg>
        <pc:spChg chg="mod">
          <ac:chgData name="Thảo Đào" userId="2aacd304fb7097e3" providerId="LiveId" clId="{7DAA8715-F70B-48EC-91D9-E7758A3ABEEE}" dt="2022-07-28T02:15:08.411" v="935" actId="1076"/>
          <ac:spMkLst>
            <pc:docMk/>
            <pc:sldMk cId="1950466458" sldId="278"/>
            <ac:spMk id="3" creationId="{00000000-0000-0000-0000-000000000000}"/>
          </ac:spMkLst>
        </pc:spChg>
        <pc:spChg chg="add mod">
          <ac:chgData name="Thảo Đào" userId="2aacd304fb7097e3" providerId="LiveId" clId="{7DAA8715-F70B-48EC-91D9-E7758A3ABEEE}" dt="2022-07-28T02:26:51.701" v="1075" actId="1076"/>
          <ac:spMkLst>
            <pc:docMk/>
            <pc:sldMk cId="1950466458" sldId="278"/>
            <ac:spMk id="5" creationId="{84CB609F-A98C-BE9E-77D4-3901DF767368}"/>
          </ac:spMkLst>
        </pc:spChg>
        <pc:spChg chg="add mod">
          <ac:chgData name="Thảo Đào" userId="2aacd304fb7097e3" providerId="LiveId" clId="{7DAA8715-F70B-48EC-91D9-E7758A3ABEEE}" dt="2022-07-28T02:26:51.701" v="1075" actId="1076"/>
          <ac:spMkLst>
            <pc:docMk/>
            <pc:sldMk cId="1950466458" sldId="278"/>
            <ac:spMk id="11" creationId="{32026891-CFF2-69C1-62B1-131A14244768}"/>
          </ac:spMkLst>
        </pc:spChg>
        <pc:spChg chg="add mod">
          <ac:chgData name="Thảo Đào" userId="2aacd304fb7097e3" providerId="LiveId" clId="{7DAA8715-F70B-48EC-91D9-E7758A3ABEEE}" dt="2022-07-28T02:26:51.701" v="1075" actId="1076"/>
          <ac:spMkLst>
            <pc:docMk/>
            <pc:sldMk cId="1950466458" sldId="278"/>
            <ac:spMk id="13" creationId="{E4991AB8-B10D-A35E-60D3-DCF58C4E3C35}"/>
          </ac:spMkLst>
        </pc:spChg>
        <pc:spChg chg="mod">
          <ac:chgData name="Thảo Đào" userId="2aacd304fb7097e3" providerId="LiveId" clId="{7DAA8715-F70B-48EC-91D9-E7758A3ABEEE}" dt="2022-07-28T02:26:51.701" v="1075" actId="1076"/>
          <ac:spMkLst>
            <pc:docMk/>
            <pc:sldMk cId="1950466458" sldId="278"/>
            <ac:spMk id="19" creationId="{CA600907-3E69-0D91-F60A-84CCE495A78A}"/>
          </ac:spMkLst>
        </pc:spChg>
        <pc:picChg chg="add mod">
          <ac:chgData name="Thảo Đào" userId="2aacd304fb7097e3" providerId="LiveId" clId="{7DAA8715-F70B-48EC-91D9-E7758A3ABEEE}" dt="2022-07-28T02:26:51.701" v="1075" actId="1076"/>
          <ac:picMkLst>
            <pc:docMk/>
            <pc:sldMk cId="1950466458" sldId="278"/>
            <ac:picMk id="4" creationId="{61BF353C-78E9-B9E5-F376-916459ACB520}"/>
          </ac:picMkLst>
        </pc:picChg>
        <pc:picChg chg="del">
          <ac:chgData name="Thảo Đào" userId="2aacd304fb7097e3" providerId="LiveId" clId="{7DAA8715-F70B-48EC-91D9-E7758A3ABEEE}" dt="2022-07-28T02:23:06.986" v="973" actId="478"/>
          <ac:picMkLst>
            <pc:docMk/>
            <pc:sldMk cId="1950466458" sldId="278"/>
            <ac:picMk id="10" creationId="{F7FBA4AB-B2EB-B380-3730-99C7F1296EAE}"/>
          </ac:picMkLst>
        </pc:picChg>
        <pc:picChg chg="add mod">
          <ac:chgData name="Thảo Đào" userId="2aacd304fb7097e3" providerId="LiveId" clId="{7DAA8715-F70B-48EC-91D9-E7758A3ABEEE}" dt="2022-07-28T02:26:51.701" v="1075" actId="1076"/>
          <ac:picMkLst>
            <pc:docMk/>
            <pc:sldMk cId="1950466458" sldId="278"/>
            <ac:picMk id="12" creationId="{CB8FF95E-DAB5-FA1B-C941-A84AB6D8A478}"/>
          </ac:picMkLst>
        </pc:picChg>
        <pc:picChg chg="add del mod">
          <ac:chgData name="Thảo Đào" userId="2aacd304fb7097e3" providerId="LiveId" clId="{7DAA8715-F70B-48EC-91D9-E7758A3ABEEE}" dt="2022-07-28T02:26:38.839" v="1074" actId="478"/>
          <ac:picMkLst>
            <pc:docMk/>
            <pc:sldMk cId="1950466458" sldId="278"/>
            <ac:picMk id="14" creationId="{A18F05F1-5696-B339-35F4-884410FD3CC4}"/>
          </ac:picMkLst>
        </pc:picChg>
      </pc:sldChg>
      <pc:sldChg chg="add del">
        <pc:chgData name="Thảo Đào" userId="2aacd304fb7097e3" providerId="LiveId" clId="{7DAA8715-F70B-48EC-91D9-E7758A3ABEEE}" dt="2022-07-28T01:54:02.666" v="327" actId="2890"/>
        <pc:sldMkLst>
          <pc:docMk/>
          <pc:sldMk cId="3478606229" sldId="278"/>
        </pc:sldMkLst>
      </pc:sldChg>
      <pc:sldChg chg="addSp delSp modSp add mod modAnim">
        <pc:chgData name="Thảo Đào" userId="2aacd304fb7097e3" providerId="LiveId" clId="{7DAA8715-F70B-48EC-91D9-E7758A3ABEEE}" dt="2022-07-28T02:31:40.388" v="1382"/>
        <pc:sldMkLst>
          <pc:docMk/>
          <pc:sldMk cId="3157391354" sldId="279"/>
        </pc:sldMkLst>
        <pc:spChg chg="del">
          <ac:chgData name="Thảo Đào" userId="2aacd304fb7097e3" providerId="LiveId" clId="{7DAA8715-F70B-48EC-91D9-E7758A3ABEEE}" dt="2022-07-28T02:27:27.015" v="1079" actId="478"/>
          <ac:spMkLst>
            <pc:docMk/>
            <pc:sldMk cId="3157391354" sldId="279"/>
            <ac:spMk id="3" creationId="{00000000-0000-0000-0000-000000000000}"/>
          </ac:spMkLst>
        </pc:spChg>
        <pc:spChg chg="del">
          <ac:chgData name="Thảo Đào" userId="2aacd304fb7097e3" providerId="LiveId" clId="{7DAA8715-F70B-48EC-91D9-E7758A3ABEEE}" dt="2022-07-28T02:27:23.878" v="1077" actId="478"/>
          <ac:spMkLst>
            <pc:docMk/>
            <pc:sldMk cId="3157391354" sldId="279"/>
            <ac:spMk id="5" creationId="{84CB609F-A98C-BE9E-77D4-3901DF767368}"/>
          </ac:spMkLst>
        </pc:spChg>
        <pc:spChg chg="del">
          <ac:chgData name="Thảo Đào" userId="2aacd304fb7097e3" providerId="LiveId" clId="{7DAA8715-F70B-48EC-91D9-E7758A3ABEEE}" dt="2022-07-28T02:27:30.073" v="1081" actId="478"/>
          <ac:spMkLst>
            <pc:docMk/>
            <pc:sldMk cId="3157391354" sldId="279"/>
            <ac:spMk id="11" creationId="{32026891-CFF2-69C1-62B1-131A14244768}"/>
          </ac:spMkLst>
        </pc:spChg>
        <pc:spChg chg="del">
          <ac:chgData name="Thảo Đào" userId="2aacd304fb7097e3" providerId="LiveId" clId="{7DAA8715-F70B-48EC-91D9-E7758A3ABEEE}" dt="2022-07-28T02:27:25.500" v="1078" actId="478"/>
          <ac:spMkLst>
            <pc:docMk/>
            <pc:sldMk cId="3157391354" sldId="279"/>
            <ac:spMk id="13" creationId="{E4991AB8-B10D-A35E-60D3-DCF58C4E3C35}"/>
          </ac:spMkLst>
        </pc:spChg>
        <pc:spChg chg="mod">
          <ac:chgData name="Thảo Đào" userId="2aacd304fb7097e3" providerId="LiveId" clId="{7DAA8715-F70B-48EC-91D9-E7758A3ABEEE}" dt="2022-07-28T02:30:30.436" v="1370" actId="1076"/>
          <ac:spMkLst>
            <pc:docMk/>
            <pc:sldMk cId="3157391354" sldId="279"/>
            <ac:spMk id="19" creationId="{CA600907-3E69-0D91-F60A-84CCE495A78A}"/>
          </ac:spMkLst>
        </pc:spChg>
        <pc:picChg chg="del">
          <ac:chgData name="Thảo Đào" userId="2aacd304fb7097e3" providerId="LiveId" clId="{7DAA8715-F70B-48EC-91D9-E7758A3ABEEE}" dt="2022-07-28T02:27:27.961" v="1080" actId="478"/>
          <ac:picMkLst>
            <pc:docMk/>
            <pc:sldMk cId="3157391354" sldId="279"/>
            <ac:picMk id="4" creationId="{61BF353C-78E9-B9E5-F376-916459ACB520}"/>
          </ac:picMkLst>
        </pc:picChg>
        <pc:picChg chg="add del mod">
          <ac:chgData name="Thảo Đào" userId="2aacd304fb7097e3" providerId="LiveId" clId="{7DAA8715-F70B-48EC-91D9-E7758A3ABEEE}" dt="2022-07-28T02:29:46.071" v="1355" actId="478"/>
          <ac:picMkLst>
            <pc:docMk/>
            <pc:sldMk cId="3157391354" sldId="279"/>
            <ac:picMk id="7" creationId="{D9DEECC2-BB6E-BBD7-B7C6-2D3FDC939BEA}"/>
          </ac:picMkLst>
        </pc:picChg>
        <pc:picChg chg="ord">
          <ac:chgData name="Thảo Đào" userId="2aacd304fb7097e3" providerId="LiveId" clId="{7DAA8715-F70B-48EC-91D9-E7758A3ABEEE}" dt="2022-07-28T02:29:53.820" v="1357" actId="166"/>
          <ac:picMkLst>
            <pc:docMk/>
            <pc:sldMk cId="3157391354" sldId="279"/>
            <ac:picMk id="8" creationId="{2C9EF286-A2CD-5C93-DC2D-5B5631018DB6}"/>
          </ac:picMkLst>
        </pc:picChg>
        <pc:picChg chg="ord">
          <ac:chgData name="Thảo Đào" userId="2aacd304fb7097e3" providerId="LiveId" clId="{7DAA8715-F70B-48EC-91D9-E7758A3ABEEE}" dt="2022-07-28T02:29:59.540" v="1359" actId="166"/>
          <ac:picMkLst>
            <pc:docMk/>
            <pc:sldMk cId="3157391354" sldId="279"/>
            <ac:picMk id="9" creationId="{31377AF3-C3E2-A9F2-C208-BF44CD8B5EF0}"/>
          </ac:picMkLst>
        </pc:picChg>
        <pc:picChg chg="add mod">
          <ac:chgData name="Thảo Đào" userId="2aacd304fb7097e3" providerId="LiveId" clId="{7DAA8715-F70B-48EC-91D9-E7758A3ABEEE}" dt="2022-07-28T02:31:16.348" v="1377" actId="1076"/>
          <ac:picMkLst>
            <pc:docMk/>
            <pc:sldMk cId="3157391354" sldId="279"/>
            <ac:picMk id="10" creationId="{B83081E4-CE34-EBC7-BBB5-2F45096B76E5}"/>
          </ac:picMkLst>
        </pc:picChg>
        <pc:picChg chg="del">
          <ac:chgData name="Thảo Đào" userId="2aacd304fb7097e3" providerId="LiveId" clId="{7DAA8715-F70B-48EC-91D9-E7758A3ABEEE}" dt="2022-07-28T02:27:30.659" v="1082" actId="478"/>
          <ac:picMkLst>
            <pc:docMk/>
            <pc:sldMk cId="3157391354" sldId="279"/>
            <ac:picMk id="12" creationId="{CB8FF95E-DAB5-FA1B-C941-A84AB6D8A478}"/>
          </ac:picMkLst>
        </pc:picChg>
      </pc:sldChg>
      <pc:sldChg chg="addSp delSp modSp add mod delAnim modAnim">
        <pc:chgData name="Thảo Đào" userId="2aacd304fb7097e3" providerId="LiveId" clId="{7DAA8715-F70B-48EC-91D9-E7758A3ABEEE}" dt="2022-07-28T03:14:33.749" v="2711" actId="478"/>
        <pc:sldMkLst>
          <pc:docMk/>
          <pc:sldMk cId="555026876" sldId="280"/>
        </pc:sldMkLst>
        <pc:spChg chg="add mod">
          <ac:chgData name="Thảo Đào" userId="2aacd304fb7097e3" providerId="LiveId" clId="{7DAA8715-F70B-48EC-91D9-E7758A3ABEEE}" dt="2022-07-28T02:36:49.564" v="1493" actId="1076"/>
          <ac:spMkLst>
            <pc:docMk/>
            <pc:sldMk cId="555026876" sldId="280"/>
            <ac:spMk id="2" creationId="{6FA6BB63-73CC-88CC-A8B3-9C1AF9315AF1}"/>
          </ac:spMkLst>
        </pc:spChg>
        <pc:spChg chg="add mod">
          <ac:chgData name="Thảo Đào" userId="2aacd304fb7097e3" providerId="LiveId" clId="{7DAA8715-F70B-48EC-91D9-E7758A3ABEEE}" dt="2022-07-28T02:36:06.732" v="1481" actId="1076"/>
          <ac:spMkLst>
            <pc:docMk/>
            <pc:sldMk cId="555026876" sldId="280"/>
            <ac:spMk id="7" creationId="{A7AB27B5-1472-1D10-89B2-771D33E52DCD}"/>
          </ac:spMkLst>
        </pc:spChg>
        <pc:spChg chg="mod">
          <ac:chgData name="Thảo Đào" userId="2aacd304fb7097e3" providerId="LiveId" clId="{7DAA8715-F70B-48EC-91D9-E7758A3ABEEE}" dt="2022-07-28T02:36:31.836" v="1488" actId="1076"/>
          <ac:spMkLst>
            <pc:docMk/>
            <pc:sldMk cId="555026876" sldId="280"/>
            <ac:spMk id="19" creationId="{CA600907-3E69-0D91-F60A-84CCE495A78A}"/>
          </ac:spMkLst>
        </pc:spChg>
        <pc:picChg chg="del mod">
          <ac:chgData name="Thảo Đào" userId="2aacd304fb7097e3" providerId="LiveId" clId="{7DAA8715-F70B-48EC-91D9-E7758A3ABEEE}" dt="2022-07-28T02:38:15.898" v="1511" actId="478"/>
          <ac:picMkLst>
            <pc:docMk/>
            <pc:sldMk cId="555026876" sldId="280"/>
            <ac:picMk id="6" creationId="{E1CB50B1-FD95-AD63-9D92-7E9A3AC23A0A}"/>
          </ac:picMkLst>
        </pc:picChg>
        <pc:picChg chg="del mod">
          <ac:chgData name="Thảo Đào" userId="2aacd304fb7097e3" providerId="LiveId" clId="{7DAA8715-F70B-48EC-91D9-E7758A3ABEEE}" dt="2022-07-28T02:37:17.981" v="1499" actId="478"/>
          <ac:picMkLst>
            <pc:docMk/>
            <pc:sldMk cId="555026876" sldId="280"/>
            <ac:picMk id="9" creationId="{31377AF3-C3E2-A9F2-C208-BF44CD8B5EF0}"/>
          </ac:picMkLst>
        </pc:picChg>
        <pc:picChg chg="add mod">
          <ac:chgData name="Thảo Đào" userId="2aacd304fb7097e3" providerId="LiveId" clId="{7DAA8715-F70B-48EC-91D9-E7758A3ABEEE}" dt="2022-07-28T02:37:22.780" v="1502" actId="1076"/>
          <ac:picMkLst>
            <pc:docMk/>
            <pc:sldMk cId="555026876" sldId="280"/>
            <ac:picMk id="10" creationId="{A9B84974-921F-3C59-7894-4A24C73CFD6E}"/>
          </ac:picMkLst>
        </pc:picChg>
        <pc:picChg chg="add mod">
          <ac:chgData name="Thảo Đào" userId="2aacd304fb7097e3" providerId="LiveId" clId="{7DAA8715-F70B-48EC-91D9-E7758A3ABEEE}" dt="2022-07-28T02:38:39.180" v="1518" actId="1076"/>
          <ac:picMkLst>
            <pc:docMk/>
            <pc:sldMk cId="555026876" sldId="280"/>
            <ac:picMk id="11" creationId="{CC9E1EFF-FDDC-CBBC-EE82-1D8596A19025}"/>
          </ac:picMkLst>
        </pc:picChg>
        <pc:picChg chg="add del mod">
          <ac:chgData name="Thảo Đào" userId="2aacd304fb7097e3" providerId="LiveId" clId="{7DAA8715-F70B-48EC-91D9-E7758A3ABEEE}" dt="2022-07-28T03:14:33.749" v="2711" actId="478"/>
          <ac:picMkLst>
            <pc:docMk/>
            <pc:sldMk cId="555026876" sldId="280"/>
            <ac:picMk id="12" creationId="{9F6C022F-3FB2-DBE9-C5FD-B6C7DC1F7140}"/>
          </ac:picMkLst>
        </pc:picChg>
      </pc:sldChg>
      <pc:sldChg chg="addSp delSp modSp add mod delAnim modAnim">
        <pc:chgData name="Thảo Đào" userId="2aacd304fb7097e3" providerId="LiveId" clId="{7DAA8715-F70B-48EC-91D9-E7758A3ABEEE}" dt="2022-07-28T03:00:46.820" v="2213" actId="1076"/>
        <pc:sldMkLst>
          <pc:docMk/>
          <pc:sldMk cId="600315814" sldId="281"/>
        </pc:sldMkLst>
        <pc:spChg chg="del">
          <ac:chgData name="Thảo Đào" userId="2aacd304fb7097e3" providerId="LiveId" clId="{7DAA8715-F70B-48EC-91D9-E7758A3ABEEE}" dt="2022-07-28T02:39:45.046" v="1521" actId="478"/>
          <ac:spMkLst>
            <pc:docMk/>
            <pc:sldMk cId="600315814" sldId="281"/>
            <ac:spMk id="2" creationId="{6FA6BB63-73CC-88CC-A8B3-9C1AF9315AF1}"/>
          </ac:spMkLst>
        </pc:spChg>
        <pc:spChg chg="add del mod">
          <ac:chgData name="Thảo Đào" userId="2aacd304fb7097e3" providerId="LiveId" clId="{7DAA8715-F70B-48EC-91D9-E7758A3ABEEE}" dt="2022-07-28T02:56:55.323" v="2098" actId="478"/>
          <ac:spMkLst>
            <pc:docMk/>
            <pc:sldMk cId="600315814" sldId="281"/>
            <ac:spMk id="3" creationId="{A69E368B-4599-328C-34C5-A447C174B5A7}"/>
          </ac:spMkLst>
        </pc:spChg>
        <pc:spChg chg="del">
          <ac:chgData name="Thảo Đào" userId="2aacd304fb7097e3" providerId="LiveId" clId="{7DAA8715-F70B-48EC-91D9-E7758A3ABEEE}" dt="2022-07-28T02:39:06.816" v="1520" actId="478"/>
          <ac:spMkLst>
            <pc:docMk/>
            <pc:sldMk cId="600315814" sldId="281"/>
            <ac:spMk id="7" creationId="{A7AB27B5-1472-1D10-89B2-771D33E52DCD}"/>
          </ac:spMkLst>
        </pc:spChg>
        <pc:spChg chg="add mod">
          <ac:chgData name="Thảo Đào" userId="2aacd304fb7097e3" providerId="LiveId" clId="{7DAA8715-F70B-48EC-91D9-E7758A3ABEEE}" dt="2022-07-28T03:00:44.684" v="2212" actId="1076"/>
          <ac:spMkLst>
            <pc:docMk/>
            <pc:sldMk cId="600315814" sldId="281"/>
            <ac:spMk id="15" creationId="{64D37A4E-80DA-A681-B8C8-368CDECAF9B8}"/>
          </ac:spMkLst>
        </pc:spChg>
        <pc:spChg chg="mod">
          <ac:chgData name="Thảo Đào" userId="2aacd304fb7097e3" providerId="LiveId" clId="{7DAA8715-F70B-48EC-91D9-E7758A3ABEEE}" dt="2022-07-28T02:59:20.339" v="2187" actId="1076"/>
          <ac:spMkLst>
            <pc:docMk/>
            <pc:sldMk cId="600315814" sldId="281"/>
            <ac:spMk id="19" creationId="{CA600907-3E69-0D91-F60A-84CCE495A78A}"/>
          </ac:spMkLst>
        </pc:spChg>
        <pc:picChg chg="add del mod modCrop">
          <ac:chgData name="Thảo Đào" userId="2aacd304fb7097e3" providerId="LiveId" clId="{7DAA8715-F70B-48EC-91D9-E7758A3ABEEE}" dt="2022-07-28T02:56:59.554" v="2099" actId="478"/>
          <ac:picMkLst>
            <pc:docMk/>
            <pc:sldMk cId="600315814" sldId="281"/>
            <ac:picMk id="5" creationId="{123E266E-536A-A23E-C9B4-9CC053DC053E}"/>
          </ac:picMkLst>
        </pc:picChg>
        <pc:picChg chg="add mod ord">
          <ac:chgData name="Thảo Đào" userId="2aacd304fb7097e3" providerId="LiveId" clId="{7DAA8715-F70B-48EC-91D9-E7758A3ABEEE}" dt="2022-07-28T02:59:25.876" v="2190" actId="14100"/>
          <ac:picMkLst>
            <pc:docMk/>
            <pc:sldMk cId="600315814" sldId="281"/>
            <ac:picMk id="6" creationId="{61292BF1-99C9-44B1-8696-1DF07236CBEA}"/>
          </ac:picMkLst>
        </pc:picChg>
        <pc:picChg chg="del">
          <ac:chgData name="Thảo Đào" userId="2aacd304fb7097e3" providerId="LiveId" clId="{7DAA8715-F70B-48EC-91D9-E7758A3ABEEE}" dt="2022-07-28T02:40:13.257" v="1523" actId="478"/>
          <ac:picMkLst>
            <pc:docMk/>
            <pc:sldMk cId="600315814" sldId="281"/>
            <ac:picMk id="8" creationId="{2C9EF286-A2CD-5C93-DC2D-5B5631018DB6}"/>
          </ac:picMkLst>
        </pc:picChg>
        <pc:picChg chg="add mod">
          <ac:chgData name="Thảo Đào" userId="2aacd304fb7097e3" providerId="LiveId" clId="{7DAA8715-F70B-48EC-91D9-E7758A3ABEEE}" dt="2022-07-28T02:42:29.252" v="1667" actId="1076"/>
          <ac:picMkLst>
            <pc:docMk/>
            <pc:sldMk cId="600315814" sldId="281"/>
            <ac:picMk id="9" creationId="{F65A682E-2501-3B8C-CF0D-08B72CFD57FD}"/>
          </ac:picMkLst>
        </pc:picChg>
        <pc:picChg chg="mod">
          <ac:chgData name="Thảo Đào" userId="2aacd304fb7097e3" providerId="LiveId" clId="{7DAA8715-F70B-48EC-91D9-E7758A3ABEEE}" dt="2022-07-28T03:00:18.756" v="2204" actId="1076"/>
          <ac:picMkLst>
            <pc:docMk/>
            <pc:sldMk cId="600315814" sldId="281"/>
            <ac:picMk id="10" creationId="{A9B84974-921F-3C59-7894-4A24C73CFD6E}"/>
          </ac:picMkLst>
        </pc:picChg>
        <pc:picChg chg="del">
          <ac:chgData name="Thảo Đào" userId="2aacd304fb7097e3" providerId="LiveId" clId="{7DAA8715-F70B-48EC-91D9-E7758A3ABEEE}" dt="2022-07-28T02:43:20.251" v="1677" actId="478"/>
          <ac:picMkLst>
            <pc:docMk/>
            <pc:sldMk cId="600315814" sldId="281"/>
            <ac:picMk id="11" creationId="{CC9E1EFF-FDDC-CBBC-EE82-1D8596A19025}"/>
          </ac:picMkLst>
        </pc:picChg>
        <pc:picChg chg="add del mod">
          <ac:chgData name="Thảo Đào" userId="2aacd304fb7097e3" providerId="LiveId" clId="{7DAA8715-F70B-48EC-91D9-E7758A3ABEEE}" dt="2022-07-28T02:58:42.290" v="2171" actId="478"/>
          <ac:picMkLst>
            <pc:docMk/>
            <pc:sldMk cId="600315814" sldId="281"/>
            <ac:picMk id="12" creationId="{EE4E173A-9455-7224-1014-7AA5F6EFB7B2}"/>
          </ac:picMkLst>
        </pc:picChg>
        <pc:picChg chg="add del mod">
          <ac:chgData name="Thảo Đào" userId="2aacd304fb7097e3" providerId="LiveId" clId="{7DAA8715-F70B-48EC-91D9-E7758A3ABEEE}" dt="2022-07-28T02:58:41.610" v="2170" actId="478"/>
          <ac:picMkLst>
            <pc:docMk/>
            <pc:sldMk cId="600315814" sldId="281"/>
            <ac:picMk id="13" creationId="{15D7334E-AABD-2F30-1DC6-5A8928FB7B6F}"/>
          </ac:picMkLst>
        </pc:picChg>
        <pc:picChg chg="add del mod">
          <ac:chgData name="Thảo Đào" userId="2aacd304fb7097e3" providerId="LiveId" clId="{7DAA8715-F70B-48EC-91D9-E7758A3ABEEE}" dt="2022-07-28T02:58:38.682" v="2168" actId="478"/>
          <ac:picMkLst>
            <pc:docMk/>
            <pc:sldMk cId="600315814" sldId="281"/>
            <ac:picMk id="14" creationId="{4F8940C5-6AD8-093A-0A1D-64D527F34E33}"/>
          </ac:picMkLst>
        </pc:picChg>
        <pc:picChg chg="add mod">
          <ac:chgData name="Thảo Đào" userId="2aacd304fb7097e3" providerId="LiveId" clId="{7DAA8715-F70B-48EC-91D9-E7758A3ABEEE}" dt="2022-07-28T03:00:46.820" v="2213" actId="1076"/>
          <ac:picMkLst>
            <pc:docMk/>
            <pc:sldMk cId="600315814" sldId="281"/>
            <ac:picMk id="17" creationId="{35209F39-F283-7ED1-7D9A-5BB46F65432A}"/>
          </ac:picMkLst>
        </pc:picChg>
      </pc:sldChg>
      <pc:sldChg chg="modSp add mod ord">
        <pc:chgData name="Thảo Đào" userId="2aacd304fb7097e3" providerId="LiveId" clId="{7DAA8715-F70B-48EC-91D9-E7758A3ABEEE}" dt="2022-07-28T02:48:12.284" v="1749" actId="1076"/>
        <pc:sldMkLst>
          <pc:docMk/>
          <pc:sldMk cId="506359450" sldId="282"/>
        </pc:sldMkLst>
        <pc:spChg chg="mod">
          <ac:chgData name="Thảo Đào" userId="2aacd304fb7097e3" providerId="LiveId" clId="{7DAA8715-F70B-48EC-91D9-E7758A3ABEEE}" dt="2022-07-28T02:48:12.284" v="1749" actId="1076"/>
          <ac:spMkLst>
            <pc:docMk/>
            <pc:sldMk cId="506359450" sldId="282"/>
            <ac:spMk id="3" creationId="{A69E368B-4599-328C-34C5-A447C174B5A7}"/>
          </ac:spMkLst>
        </pc:spChg>
        <pc:spChg chg="mod">
          <ac:chgData name="Thảo Đào" userId="2aacd304fb7097e3" providerId="LiveId" clId="{7DAA8715-F70B-48EC-91D9-E7758A3ABEEE}" dt="2022-07-28T02:47:59.132" v="1745" actId="1076"/>
          <ac:spMkLst>
            <pc:docMk/>
            <pc:sldMk cId="506359450" sldId="282"/>
            <ac:spMk id="19" creationId="{CA600907-3E69-0D91-F60A-84CCE495A78A}"/>
          </ac:spMkLst>
        </pc:spChg>
        <pc:picChg chg="mod">
          <ac:chgData name="Thảo Đào" userId="2aacd304fb7097e3" providerId="LiveId" clId="{7DAA8715-F70B-48EC-91D9-E7758A3ABEEE}" dt="2022-07-28T02:48:09.468" v="1748" actId="1076"/>
          <ac:picMkLst>
            <pc:docMk/>
            <pc:sldMk cId="506359450" sldId="282"/>
            <ac:picMk id="5" creationId="{123E266E-536A-A23E-C9B4-9CC053DC053E}"/>
          </ac:picMkLst>
        </pc:picChg>
      </pc:sldChg>
      <pc:sldChg chg="addSp delSp modSp add mod delAnim modAnim">
        <pc:chgData name="Thảo Đào" userId="2aacd304fb7097e3" providerId="LiveId" clId="{7DAA8715-F70B-48EC-91D9-E7758A3ABEEE}" dt="2022-07-28T02:50:26.365" v="1779"/>
        <pc:sldMkLst>
          <pc:docMk/>
          <pc:sldMk cId="1759142344" sldId="283"/>
        </pc:sldMkLst>
        <pc:spChg chg="mod">
          <ac:chgData name="Thảo Đào" userId="2aacd304fb7097e3" providerId="LiveId" clId="{7DAA8715-F70B-48EC-91D9-E7758A3ABEEE}" dt="2022-07-28T02:49:42.100" v="1774" actId="1076"/>
          <ac:spMkLst>
            <pc:docMk/>
            <pc:sldMk cId="1759142344" sldId="283"/>
            <ac:spMk id="3" creationId="{A69E368B-4599-328C-34C5-A447C174B5A7}"/>
          </ac:spMkLst>
        </pc:spChg>
        <pc:spChg chg="mod">
          <ac:chgData name="Thảo Đào" userId="2aacd304fb7097e3" providerId="LiveId" clId="{7DAA8715-F70B-48EC-91D9-E7758A3ABEEE}" dt="2022-07-28T02:48:35.916" v="1758" actId="1076"/>
          <ac:spMkLst>
            <pc:docMk/>
            <pc:sldMk cId="1759142344" sldId="283"/>
            <ac:spMk id="19" creationId="{CA600907-3E69-0D91-F60A-84CCE495A78A}"/>
          </ac:spMkLst>
        </pc:spChg>
        <pc:picChg chg="del mod">
          <ac:chgData name="Thảo Đào" userId="2aacd304fb7097e3" providerId="LiveId" clId="{7DAA8715-F70B-48EC-91D9-E7758A3ABEEE}" dt="2022-07-28T02:49:08.628" v="1764" actId="478"/>
          <ac:picMkLst>
            <pc:docMk/>
            <pc:sldMk cId="1759142344" sldId="283"/>
            <ac:picMk id="5" creationId="{123E266E-536A-A23E-C9B4-9CC053DC053E}"/>
          </ac:picMkLst>
        </pc:picChg>
        <pc:picChg chg="del">
          <ac:chgData name="Thảo Đào" userId="2aacd304fb7097e3" providerId="LiveId" clId="{7DAA8715-F70B-48EC-91D9-E7758A3ABEEE}" dt="2022-07-28T02:49:12.742" v="1766" actId="478"/>
          <ac:picMkLst>
            <pc:docMk/>
            <pc:sldMk cId="1759142344" sldId="283"/>
            <ac:picMk id="10" creationId="{A9B84974-921F-3C59-7894-4A24C73CFD6E}"/>
          </ac:picMkLst>
        </pc:picChg>
        <pc:picChg chg="add mod">
          <ac:chgData name="Thảo Đào" userId="2aacd304fb7097e3" providerId="LiveId" clId="{7DAA8715-F70B-48EC-91D9-E7758A3ABEEE}" dt="2022-07-28T02:50:11.756" v="1778" actId="1076"/>
          <ac:picMkLst>
            <pc:docMk/>
            <pc:sldMk cId="1759142344" sldId="283"/>
            <ac:picMk id="11" creationId="{12B36236-15D7-C9E7-34DC-8134EF7E23CE}"/>
          </ac:picMkLst>
        </pc:picChg>
      </pc:sldChg>
      <pc:sldChg chg="addSp delSp modSp add mod delAnim modAnim">
        <pc:chgData name="Thảo Đào" userId="2aacd304fb7097e3" providerId="LiveId" clId="{7DAA8715-F70B-48EC-91D9-E7758A3ABEEE}" dt="2022-07-28T02:53:07.771" v="1816"/>
        <pc:sldMkLst>
          <pc:docMk/>
          <pc:sldMk cId="3419960053" sldId="284"/>
        </pc:sldMkLst>
        <pc:spChg chg="mod">
          <ac:chgData name="Thảo Đào" userId="2aacd304fb7097e3" providerId="LiveId" clId="{7DAA8715-F70B-48EC-91D9-E7758A3ABEEE}" dt="2022-07-28T02:51:39.748" v="1793" actId="1076"/>
          <ac:spMkLst>
            <pc:docMk/>
            <pc:sldMk cId="3419960053" sldId="284"/>
            <ac:spMk id="3" creationId="{A69E368B-4599-328C-34C5-A447C174B5A7}"/>
          </ac:spMkLst>
        </pc:spChg>
        <pc:spChg chg="mod">
          <ac:chgData name="Thảo Đào" userId="2aacd304fb7097e3" providerId="LiveId" clId="{7DAA8715-F70B-48EC-91D9-E7758A3ABEEE}" dt="2022-07-28T02:51:51.052" v="1798" actId="1076"/>
          <ac:spMkLst>
            <pc:docMk/>
            <pc:sldMk cId="3419960053" sldId="284"/>
            <ac:spMk id="19" creationId="{CA600907-3E69-0D91-F60A-84CCE495A78A}"/>
          </ac:spMkLst>
        </pc:spChg>
        <pc:picChg chg="add del mod">
          <ac:chgData name="Thảo Đào" userId="2aacd304fb7097e3" providerId="LiveId" clId="{7DAA8715-F70B-48EC-91D9-E7758A3ABEEE}" dt="2022-07-28T02:52:55.702" v="1810" actId="478"/>
          <ac:picMkLst>
            <pc:docMk/>
            <pc:sldMk cId="3419960053" sldId="284"/>
            <ac:picMk id="10" creationId="{01BCF38F-39D1-88C9-0DC8-A9BCD8C30028}"/>
          </ac:picMkLst>
        </pc:picChg>
        <pc:picChg chg="del">
          <ac:chgData name="Thảo Đào" userId="2aacd304fb7097e3" providerId="LiveId" clId="{7DAA8715-F70B-48EC-91D9-E7758A3ABEEE}" dt="2022-07-28T02:51:52.450" v="1799" actId="478"/>
          <ac:picMkLst>
            <pc:docMk/>
            <pc:sldMk cId="3419960053" sldId="284"/>
            <ac:picMk id="11" creationId="{12B36236-15D7-C9E7-34DC-8134EF7E23CE}"/>
          </ac:picMkLst>
        </pc:picChg>
        <pc:picChg chg="mod">
          <ac:chgData name="Thảo Đào" userId="2aacd304fb7097e3" providerId="LiveId" clId="{7DAA8715-F70B-48EC-91D9-E7758A3ABEEE}" dt="2022-07-28T02:51:42.180" v="1794" actId="1076"/>
          <ac:picMkLst>
            <pc:docMk/>
            <pc:sldMk cId="3419960053" sldId="284"/>
            <ac:picMk id="12" creationId="{EE4E173A-9455-7224-1014-7AA5F6EFB7B2}"/>
          </ac:picMkLst>
        </pc:picChg>
        <pc:picChg chg="mod">
          <ac:chgData name="Thảo Đào" userId="2aacd304fb7097e3" providerId="LiveId" clId="{7DAA8715-F70B-48EC-91D9-E7758A3ABEEE}" dt="2022-07-28T02:51:45.428" v="1796" actId="1076"/>
          <ac:picMkLst>
            <pc:docMk/>
            <pc:sldMk cId="3419960053" sldId="284"/>
            <ac:picMk id="13" creationId="{15D7334E-AABD-2F30-1DC6-5A8928FB7B6F}"/>
          </ac:picMkLst>
        </pc:picChg>
        <pc:picChg chg="mod">
          <ac:chgData name="Thảo Đào" userId="2aacd304fb7097e3" providerId="LiveId" clId="{7DAA8715-F70B-48EC-91D9-E7758A3ABEEE}" dt="2022-07-28T02:51:47.076" v="1797" actId="1076"/>
          <ac:picMkLst>
            <pc:docMk/>
            <pc:sldMk cId="3419960053" sldId="284"/>
            <ac:picMk id="14" creationId="{4F8940C5-6AD8-093A-0A1D-64D527F34E33}"/>
          </ac:picMkLst>
        </pc:picChg>
        <pc:picChg chg="add mod">
          <ac:chgData name="Thảo Đào" userId="2aacd304fb7097e3" providerId="LiveId" clId="{7DAA8715-F70B-48EC-91D9-E7758A3ABEEE}" dt="2022-07-28T02:53:02.356" v="1814" actId="1076"/>
          <ac:picMkLst>
            <pc:docMk/>
            <pc:sldMk cId="3419960053" sldId="284"/>
            <ac:picMk id="15" creationId="{8E76F07D-6179-5472-4CE5-F7E8FC39815C}"/>
          </ac:picMkLst>
        </pc:picChg>
      </pc:sldChg>
      <pc:sldChg chg="modSp add mod">
        <pc:chgData name="Thảo Đào" userId="2aacd304fb7097e3" providerId="LiveId" clId="{7DAA8715-F70B-48EC-91D9-E7758A3ABEEE}" dt="2022-07-28T02:55:58.428" v="2097" actId="1076"/>
        <pc:sldMkLst>
          <pc:docMk/>
          <pc:sldMk cId="1945775287" sldId="285"/>
        </pc:sldMkLst>
        <pc:spChg chg="mod">
          <ac:chgData name="Thảo Đào" userId="2aacd304fb7097e3" providerId="LiveId" clId="{7DAA8715-F70B-48EC-91D9-E7758A3ABEEE}" dt="2022-07-28T02:55:58.428" v="2097" actId="1076"/>
          <ac:spMkLst>
            <pc:docMk/>
            <pc:sldMk cId="1945775287" sldId="285"/>
            <ac:spMk id="3" creationId="{A69E368B-4599-328C-34C5-A447C174B5A7}"/>
          </ac:spMkLst>
        </pc:spChg>
        <pc:spChg chg="mod">
          <ac:chgData name="Thảo Đào" userId="2aacd304fb7097e3" providerId="LiveId" clId="{7DAA8715-F70B-48EC-91D9-E7758A3ABEEE}" dt="2022-07-28T02:55:49.636" v="2095" actId="1076"/>
          <ac:spMkLst>
            <pc:docMk/>
            <pc:sldMk cId="1945775287" sldId="285"/>
            <ac:spMk id="19" creationId="{CA600907-3E69-0D91-F60A-84CCE495A78A}"/>
          </ac:spMkLst>
        </pc:spChg>
        <pc:picChg chg="mod">
          <ac:chgData name="Thảo Đào" userId="2aacd304fb7097e3" providerId="LiveId" clId="{7DAA8715-F70B-48EC-91D9-E7758A3ABEEE}" dt="2022-07-28T02:53:51.972" v="1822" actId="1076"/>
          <ac:picMkLst>
            <pc:docMk/>
            <pc:sldMk cId="1945775287" sldId="285"/>
            <ac:picMk id="15" creationId="{8E76F07D-6179-5472-4CE5-F7E8FC39815C}"/>
          </ac:picMkLst>
        </pc:picChg>
      </pc:sldChg>
      <pc:sldChg chg="addSp delSp modSp add mod ord delAnim">
        <pc:chgData name="Thảo Đào" userId="2aacd304fb7097e3" providerId="LiveId" clId="{7DAA8715-F70B-48EC-91D9-E7758A3ABEEE}" dt="2022-07-28T03:34:16.147" v="3331" actId="1076"/>
        <pc:sldMkLst>
          <pc:docMk/>
          <pc:sldMk cId="3354038494" sldId="286"/>
        </pc:sldMkLst>
        <pc:spChg chg="add mod">
          <ac:chgData name="Thảo Đào" userId="2aacd304fb7097e3" providerId="LiveId" clId="{7DAA8715-F70B-48EC-91D9-E7758A3ABEEE}" dt="2022-07-28T03:34:16.147" v="3331" actId="1076"/>
          <ac:spMkLst>
            <pc:docMk/>
            <pc:sldMk cId="3354038494" sldId="286"/>
            <ac:spMk id="4" creationId="{B9F8D214-0A36-D6CB-D415-956C725B5A6A}"/>
          </ac:spMkLst>
        </pc:spChg>
        <pc:spChg chg="add mod">
          <ac:chgData name="Thảo Đào" userId="2aacd304fb7097e3" providerId="LiveId" clId="{7DAA8715-F70B-48EC-91D9-E7758A3ABEEE}" dt="2022-07-28T03:29:02.939" v="2918" actId="1076"/>
          <ac:spMkLst>
            <pc:docMk/>
            <pc:sldMk cId="3354038494" sldId="286"/>
            <ac:spMk id="8" creationId="{EFE90DA7-53FD-9869-17D4-B9EC4D86B9FE}"/>
          </ac:spMkLst>
        </pc:spChg>
        <pc:spChg chg="add del mod">
          <ac:chgData name="Thảo Đào" userId="2aacd304fb7097e3" providerId="LiveId" clId="{7DAA8715-F70B-48EC-91D9-E7758A3ABEEE}" dt="2022-07-28T03:22:58.458" v="2787" actId="478"/>
          <ac:spMkLst>
            <pc:docMk/>
            <pc:sldMk cId="3354038494" sldId="286"/>
            <ac:spMk id="11" creationId="{21E990F8-E948-8F52-5A19-A2DA507C1078}"/>
          </ac:spMkLst>
        </pc:spChg>
        <pc:spChg chg="del mod">
          <ac:chgData name="Thảo Đào" userId="2aacd304fb7097e3" providerId="LiveId" clId="{7DAA8715-F70B-48EC-91D9-E7758A3ABEEE}" dt="2022-07-28T03:22:43.343" v="2786" actId="478"/>
          <ac:spMkLst>
            <pc:docMk/>
            <pc:sldMk cId="3354038494" sldId="286"/>
            <ac:spMk id="15" creationId="{64D37A4E-80DA-A681-B8C8-368CDECAF9B8}"/>
          </ac:spMkLst>
        </pc:spChg>
        <pc:spChg chg="del">
          <ac:chgData name="Thảo Đào" userId="2aacd304fb7097e3" providerId="LiveId" clId="{7DAA8715-F70B-48EC-91D9-E7758A3ABEEE}" dt="2022-07-28T03:01:56.776" v="2215" actId="478"/>
          <ac:spMkLst>
            <pc:docMk/>
            <pc:sldMk cId="3354038494" sldId="286"/>
            <ac:spMk id="19" creationId="{CA600907-3E69-0D91-F60A-84CCE495A78A}"/>
          </ac:spMkLst>
        </pc:spChg>
        <pc:picChg chg="add del mod">
          <ac:chgData name="Thảo Đào" userId="2aacd304fb7097e3" providerId="LiveId" clId="{7DAA8715-F70B-48EC-91D9-E7758A3ABEEE}" dt="2022-07-28T03:05:55.695" v="2680" actId="478"/>
          <ac:picMkLst>
            <pc:docMk/>
            <pc:sldMk cId="3354038494" sldId="286"/>
            <ac:picMk id="3" creationId="{05D319BA-AE90-704C-1D20-2BE13631FF83}"/>
          </ac:picMkLst>
        </pc:picChg>
        <pc:picChg chg="add del mod">
          <ac:chgData name="Thảo Đào" userId="2aacd304fb7097e3" providerId="LiveId" clId="{7DAA8715-F70B-48EC-91D9-E7758A3ABEEE}" dt="2022-07-28T03:28:30.292" v="2909" actId="478"/>
          <ac:picMkLst>
            <pc:docMk/>
            <pc:sldMk cId="3354038494" sldId="286"/>
            <ac:picMk id="5" creationId="{C686EA8D-D3C5-ECF1-C698-35FB7643BFF9}"/>
          </ac:picMkLst>
        </pc:picChg>
        <pc:picChg chg="del">
          <ac:chgData name="Thảo Đào" userId="2aacd304fb7097e3" providerId="LiveId" clId="{7DAA8715-F70B-48EC-91D9-E7758A3ABEEE}" dt="2022-07-28T03:02:21.765" v="2237" actId="478"/>
          <ac:picMkLst>
            <pc:docMk/>
            <pc:sldMk cId="3354038494" sldId="286"/>
            <ac:picMk id="6" creationId="{61292BF1-99C9-44B1-8696-1DF07236CBEA}"/>
          </ac:picMkLst>
        </pc:picChg>
        <pc:picChg chg="del mod">
          <ac:chgData name="Thảo Đào" userId="2aacd304fb7097e3" providerId="LiveId" clId="{7DAA8715-F70B-48EC-91D9-E7758A3ABEEE}" dt="2022-07-28T03:27:39.933" v="2896" actId="478"/>
          <ac:picMkLst>
            <pc:docMk/>
            <pc:sldMk cId="3354038494" sldId="286"/>
            <ac:picMk id="9" creationId="{F65A682E-2501-3B8C-CF0D-08B72CFD57FD}"/>
          </ac:picMkLst>
        </pc:picChg>
        <pc:picChg chg="del">
          <ac:chgData name="Thảo Đào" userId="2aacd304fb7097e3" providerId="LiveId" clId="{7DAA8715-F70B-48EC-91D9-E7758A3ABEEE}" dt="2022-07-28T03:02:25.605" v="2239" actId="478"/>
          <ac:picMkLst>
            <pc:docMk/>
            <pc:sldMk cId="3354038494" sldId="286"/>
            <ac:picMk id="10" creationId="{A9B84974-921F-3C59-7894-4A24C73CFD6E}"/>
          </ac:picMkLst>
        </pc:picChg>
        <pc:picChg chg="add del mod">
          <ac:chgData name="Thảo Đào" userId="2aacd304fb7097e3" providerId="LiveId" clId="{7DAA8715-F70B-48EC-91D9-E7758A3ABEEE}" dt="2022-07-28T03:20:59.958" v="2783" actId="478"/>
          <ac:picMkLst>
            <pc:docMk/>
            <pc:sldMk cId="3354038494" sldId="286"/>
            <ac:picMk id="12" creationId="{05D6EDD4-343E-00BA-9303-F5C7FA79DD5C}"/>
          </ac:picMkLst>
        </pc:picChg>
        <pc:picChg chg="add del mod">
          <ac:chgData name="Thảo Đào" userId="2aacd304fb7097e3" providerId="LiveId" clId="{7DAA8715-F70B-48EC-91D9-E7758A3ABEEE}" dt="2022-07-28T03:32:57.994" v="3308" actId="478"/>
          <ac:picMkLst>
            <pc:docMk/>
            <pc:sldMk cId="3354038494" sldId="286"/>
            <ac:picMk id="13" creationId="{FFDFDE1F-E90C-1173-227D-608636EC9F56}"/>
          </ac:picMkLst>
        </pc:picChg>
        <pc:picChg chg="add del mod">
          <ac:chgData name="Thảo Đào" userId="2aacd304fb7097e3" providerId="LiveId" clId="{7DAA8715-F70B-48EC-91D9-E7758A3ABEEE}" dt="2022-07-28T03:15:04.238" v="2712" actId="478"/>
          <ac:picMkLst>
            <pc:docMk/>
            <pc:sldMk cId="3354038494" sldId="286"/>
            <ac:picMk id="14" creationId="{CAB75D29-F98E-AB4F-C7F7-7B8C30A6F5A0}"/>
          </ac:picMkLst>
        </pc:picChg>
        <pc:picChg chg="add del mod modCrop">
          <ac:chgData name="Thảo Đào" userId="2aacd304fb7097e3" providerId="LiveId" clId="{7DAA8715-F70B-48EC-91D9-E7758A3ABEEE}" dt="2022-07-28T03:33:56.948" v="3324" actId="478"/>
          <ac:picMkLst>
            <pc:docMk/>
            <pc:sldMk cId="3354038494" sldId="286"/>
            <ac:picMk id="16" creationId="{7938B787-12A6-8FDD-9D83-0B8E19DCC9DE}"/>
          </ac:picMkLst>
        </pc:picChg>
        <pc:picChg chg="del">
          <ac:chgData name="Thảo Đào" userId="2aacd304fb7097e3" providerId="LiveId" clId="{7DAA8715-F70B-48EC-91D9-E7758A3ABEEE}" dt="2022-07-28T03:02:23.571" v="2238" actId="478"/>
          <ac:picMkLst>
            <pc:docMk/>
            <pc:sldMk cId="3354038494" sldId="286"/>
            <ac:picMk id="17" creationId="{35209F39-F283-7ED1-7D9A-5BB46F65432A}"/>
          </ac:picMkLst>
        </pc:picChg>
        <pc:picChg chg="add mod">
          <ac:chgData name="Thảo Đào" userId="2aacd304fb7097e3" providerId="LiveId" clId="{7DAA8715-F70B-48EC-91D9-E7758A3ABEEE}" dt="2022-07-28T03:29:27.403" v="2926" actId="1076"/>
          <ac:picMkLst>
            <pc:docMk/>
            <pc:sldMk cId="3354038494" sldId="286"/>
            <ac:picMk id="18" creationId="{B386B4A1-C0BF-484D-FD45-66B8A537DF44}"/>
          </ac:picMkLst>
        </pc:picChg>
        <pc:picChg chg="add mod">
          <ac:chgData name="Thảo Đào" userId="2aacd304fb7097e3" providerId="LiveId" clId="{7DAA8715-F70B-48EC-91D9-E7758A3ABEEE}" dt="2022-07-28T03:34:11.115" v="3329" actId="1076"/>
          <ac:picMkLst>
            <pc:docMk/>
            <pc:sldMk cId="3354038494" sldId="286"/>
            <ac:picMk id="21" creationId="{16AD933F-B8C1-CA6A-68CF-BD0E4C86C7A7}"/>
          </ac:picMkLst>
        </pc:picChg>
      </pc:sldChg>
      <pc:sldChg chg="addSp modSp add mod">
        <pc:chgData name="Thảo Đào" userId="2aacd304fb7097e3" providerId="LiveId" clId="{7DAA8715-F70B-48EC-91D9-E7758A3ABEEE}" dt="2022-07-28T03:19:26.915" v="2723" actId="1076"/>
        <pc:sldMkLst>
          <pc:docMk/>
          <pc:sldMk cId="880449562" sldId="287"/>
        </pc:sldMkLst>
        <pc:picChg chg="add mod">
          <ac:chgData name="Thảo Đào" userId="2aacd304fb7097e3" providerId="LiveId" clId="{7DAA8715-F70B-48EC-91D9-E7758A3ABEEE}" dt="2022-07-28T03:19:09.531" v="2719" actId="1076"/>
          <ac:picMkLst>
            <pc:docMk/>
            <pc:sldMk cId="880449562" sldId="287"/>
            <ac:picMk id="10" creationId="{07B201DD-38AF-DB9B-4822-852614C61504}"/>
          </ac:picMkLst>
        </pc:picChg>
        <pc:picChg chg="add mod">
          <ac:chgData name="Thảo Đào" userId="2aacd304fb7097e3" providerId="LiveId" clId="{7DAA8715-F70B-48EC-91D9-E7758A3ABEEE}" dt="2022-07-28T03:19:26.915" v="2723" actId="1076"/>
          <ac:picMkLst>
            <pc:docMk/>
            <pc:sldMk cId="880449562" sldId="287"/>
            <ac:picMk id="13" creationId="{85E75518-DCB3-C832-5199-9AACF4F8F917}"/>
          </ac:picMkLst>
        </pc:picChg>
      </pc:sldChg>
      <pc:sldChg chg="modSp add mod ord">
        <pc:chgData name="Thảo Đào" userId="2aacd304fb7097e3" providerId="LiveId" clId="{7DAA8715-F70B-48EC-91D9-E7758A3ABEEE}" dt="2022-07-28T03:20:49.179" v="2782" actId="1076"/>
        <pc:sldMkLst>
          <pc:docMk/>
          <pc:sldMk cId="2355568819" sldId="288"/>
        </pc:sldMkLst>
        <pc:spChg chg="mod">
          <ac:chgData name="Thảo Đào" userId="2aacd304fb7097e3" providerId="LiveId" clId="{7DAA8715-F70B-48EC-91D9-E7758A3ABEEE}" dt="2022-07-28T03:20:49.179" v="2782" actId="1076"/>
          <ac:spMkLst>
            <pc:docMk/>
            <pc:sldMk cId="2355568819" sldId="288"/>
            <ac:spMk id="19" creationId="{CA600907-3E69-0D91-F60A-84CCE495A78A}"/>
          </ac:spMkLst>
        </pc:spChg>
        <pc:picChg chg="mod">
          <ac:chgData name="Thảo Đào" userId="2aacd304fb7097e3" providerId="LiveId" clId="{7DAA8715-F70B-48EC-91D9-E7758A3ABEEE}" dt="2022-07-28T03:20:42.851" v="2781" actId="14100"/>
          <ac:picMkLst>
            <pc:docMk/>
            <pc:sldMk cId="2355568819" sldId="288"/>
            <ac:picMk id="11" creationId="{B5C1CBE5-3E5D-9CB5-6230-59170640E969}"/>
          </ac:picMkLst>
        </pc:picChg>
      </pc:sldChg>
      <pc:sldChg chg="addSp delSp modSp add mod">
        <pc:chgData name="Thảo Đào" userId="2aacd304fb7097e3" providerId="LiveId" clId="{7DAA8715-F70B-48EC-91D9-E7758A3ABEEE}" dt="2022-07-28T03:38:03.627" v="3669" actId="1076"/>
        <pc:sldMkLst>
          <pc:docMk/>
          <pc:sldMk cId="866495002" sldId="289"/>
        </pc:sldMkLst>
        <pc:spChg chg="mod">
          <ac:chgData name="Thảo Đào" userId="2aacd304fb7097e3" providerId="LiveId" clId="{7DAA8715-F70B-48EC-91D9-E7758A3ABEEE}" dt="2022-07-28T03:37:55.731" v="3668" actId="1076"/>
          <ac:spMkLst>
            <pc:docMk/>
            <pc:sldMk cId="866495002" sldId="289"/>
            <ac:spMk id="4" creationId="{B9F8D214-0A36-D6CB-D415-956C725B5A6A}"/>
          </ac:spMkLst>
        </pc:spChg>
        <pc:spChg chg="mod">
          <ac:chgData name="Thảo Đào" userId="2aacd304fb7097e3" providerId="LiveId" clId="{7DAA8715-F70B-48EC-91D9-E7758A3ABEEE}" dt="2022-07-28T03:38:03.627" v="3669" actId="1076"/>
          <ac:spMkLst>
            <pc:docMk/>
            <pc:sldMk cId="866495002" sldId="289"/>
            <ac:spMk id="8" creationId="{EFE90DA7-53FD-9869-17D4-B9EC4D86B9FE}"/>
          </ac:spMkLst>
        </pc:spChg>
        <pc:picChg chg="add del mod">
          <ac:chgData name="Thảo Đào" userId="2aacd304fb7097e3" providerId="LiveId" clId="{7DAA8715-F70B-48EC-91D9-E7758A3ABEEE}" dt="2022-07-28T03:36:08.479" v="3395" actId="478"/>
          <ac:picMkLst>
            <pc:docMk/>
            <pc:sldMk cId="866495002" sldId="289"/>
            <ac:picMk id="6" creationId="{66AE2AFF-D854-7F7A-898D-A18318BAACF1}"/>
          </ac:picMkLst>
        </pc:picChg>
        <pc:picChg chg="add mod">
          <ac:chgData name="Thảo Đào" userId="2aacd304fb7097e3" providerId="LiveId" clId="{7DAA8715-F70B-48EC-91D9-E7758A3ABEEE}" dt="2022-07-28T03:36:54.915" v="3403" actId="1076"/>
          <ac:picMkLst>
            <pc:docMk/>
            <pc:sldMk cId="866495002" sldId="289"/>
            <ac:picMk id="7" creationId="{F6AA9C15-3EC1-BE9B-89D5-DE67601D5BB9}"/>
          </ac:picMkLst>
        </pc:picChg>
        <pc:picChg chg="del">
          <ac:chgData name="Thảo Đào" userId="2aacd304fb7097e3" providerId="LiveId" clId="{7DAA8715-F70B-48EC-91D9-E7758A3ABEEE}" dt="2022-07-28T03:36:40.360" v="3398" actId="478"/>
          <ac:picMkLst>
            <pc:docMk/>
            <pc:sldMk cId="866495002" sldId="289"/>
            <ac:picMk id="18" creationId="{B386B4A1-C0BF-484D-FD45-66B8A537DF44}"/>
          </ac:picMkLst>
        </pc:picChg>
        <pc:picChg chg="del">
          <ac:chgData name="Thảo Đào" userId="2aacd304fb7097e3" providerId="LiveId" clId="{7DAA8715-F70B-48EC-91D9-E7758A3ABEEE}" dt="2022-07-28T03:35:30.642" v="3387" actId="478"/>
          <ac:picMkLst>
            <pc:docMk/>
            <pc:sldMk cId="866495002" sldId="289"/>
            <ac:picMk id="21" creationId="{16AD933F-B8C1-CA6A-68CF-BD0E4C86C7A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en-US"/>
              <a:t>2/18/2026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a:t>‹#›</a:t>
            </a:fld>
            <a:endParaRPr/>
          </a:p>
        </p:txBody>
      </p:sp>
    </p:spTree>
    <p:extLst>
      <p:ext uri="{BB962C8B-B14F-4D97-AF65-F5344CB8AC3E}">
        <p14:creationId xmlns:p14="http://schemas.microsoft.com/office/powerpoint/2010/main"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en-US"/>
              <a:t>2/18/2026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a:t>‹#›</a:t>
            </a:fld>
            <a:endParaRPr/>
          </a:p>
        </p:txBody>
      </p:sp>
    </p:spTree>
    <p:extLst>
      <p:ext uri="{BB962C8B-B14F-4D97-AF65-F5344CB8AC3E}">
        <p14:creationId xmlns:p14="http://schemas.microsoft.com/office/powerpoint/2010/main" val="3157997931"/>
      </p:ext>
    </p:extLst>
  </p:cSld>
  <p:clrMap bg1="lt1" tx1="dk1" bg2="lt2" tx2="dk2" accent1="accent1" accent2="accent2" accent3="accent3" accent4="accent4" accent5="accent5" accent6="accent6" hlink="hlink" folHlink="folHlink"/>
  <p:notesStyle>
    <a:lvl1pPr marL="0" algn="l" defTabSz="913786" rtl="0" eaLnBrk="1" latinLnBrk="0" hangingPunct="1">
      <a:defRPr sz="1200" kern="1200">
        <a:solidFill>
          <a:schemeClr val="tx1"/>
        </a:solidFill>
        <a:latin typeface="+mn-lt"/>
        <a:ea typeface="+mn-ea"/>
        <a:cs typeface="+mn-cs"/>
      </a:defRPr>
    </a:lvl1pPr>
    <a:lvl2pPr marL="456894" algn="l" defTabSz="913786" rtl="0" eaLnBrk="1" latinLnBrk="0" hangingPunct="1">
      <a:defRPr sz="1200" kern="1200">
        <a:solidFill>
          <a:schemeClr val="tx1"/>
        </a:solidFill>
        <a:latin typeface="+mn-lt"/>
        <a:ea typeface="+mn-ea"/>
        <a:cs typeface="+mn-cs"/>
      </a:defRPr>
    </a:lvl2pPr>
    <a:lvl3pPr marL="913786" algn="l" defTabSz="913786" rtl="0" eaLnBrk="1" latinLnBrk="0" hangingPunct="1">
      <a:defRPr sz="1200" kern="1200">
        <a:solidFill>
          <a:schemeClr val="tx1"/>
        </a:solidFill>
        <a:latin typeface="+mn-lt"/>
        <a:ea typeface="+mn-ea"/>
        <a:cs typeface="+mn-cs"/>
      </a:defRPr>
    </a:lvl3pPr>
    <a:lvl4pPr marL="1370680" algn="l" defTabSz="913786" rtl="0" eaLnBrk="1" latinLnBrk="0" hangingPunct="1">
      <a:defRPr sz="1200" kern="1200">
        <a:solidFill>
          <a:schemeClr val="tx1"/>
        </a:solidFill>
        <a:latin typeface="+mn-lt"/>
        <a:ea typeface="+mn-ea"/>
        <a:cs typeface="+mn-cs"/>
      </a:defRPr>
    </a:lvl4pPr>
    <a:lvl5pPr marL="1827575" algn="l" defTabSz="913786" rtl="0" eaLnBrk="1" latinLnBrk="0" hangingPunct="1">
      <a:defRPr sz="1200" kern="1200">
        <a:solidFill>
          <a:schemeClr val="tx1"/>
        </a:solidFill>
        <a:latin typeface="+mn-lt"/>
        <a:ea typeface="+mn-ea"/>
        <a:cs typeface="+mn-cs"/>
      </a:defRPr>
    </a:lvl5pPr>
    <a:lvl6pPr marL="2284467" algn="l" defTabSz="913786" rtl="0" eaLnBrk="1" latinLnBrk="0" hangingPunct="1">
      <a:defRPr sz="1200" kern="1200">
        <a:solidFill>
          <a:schemeClr val="tx1"/>
        </a:solidFill>
        <a:latin typeface="+mn-lt"/>
        <a:ea typeface="+mn-ea"/>
        <a:cs typeface="+mn-cs"/>
      </a:defRPr>
    </a:lvl6pPr>
    <a:lvl7pPr marL="2741361" algn="l" defTabSz="913786" rtl="0" eaLnBrk="1" latinLnBrk="0" hangingPunct="1">
      <a:defRPr sz="1200" kern="1200">
        <a:solidFill>
          <a:schemeClr val="tx1"/>
        </a:solidFill>
        <a:latin typeface="+mn-lt"/>
        <a:ea typeface="+mn-ea"/>
        <a:cs typeface="+mn-cs"/>
      </a:defRPr>
    </a:lvl7pPr>
    <a:lvl8pPr marL="3198255" algn="l" defTabSz="913786" rtl="0" eaLnBrk="1" latinLnBrk="0" hangingPunct="1">
      <a:defRPr sz="1200" kern="1200">
        <a:solidFill>
          <a:schemeClr val="tx1"/>
        </a:solidFill>
        <a:latin typeface="+mn-lt"/>
        <a:ea typeface="+mn-ea"/>
        <a:cs typeface="+mn-cs"/>
      </a:defRPr>
    </a:lvl8pPr>
    <a:lvl9pPr marL="3655148" algn="l" defTabSz="91378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5E2820-AFE1-45FA-949E-17BDB534E1DC}" type="slidenum">
              <a:rPr lang="en-US" smtClean="0"/>
              <a:t>1</a:t>
            </a:fld>
            <a:endParaRPr lang="en-US"/>
          </a:p>
        </p:txBody>
      </p:sp>
    </p:spTree>
    <p:extLst>
      <p:ext uri="{BB962C8B-B14F-4D97-AF65-F5344CB8AC3E}">
        <p14:creationId xmlns:p14="http://schemas.microsoft.com/office/powerpoint/2010/main" val="306991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2601292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426942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18</a:t>
            </a:fld>
            <a:endParaRPr lang="en-US"/>
          </a:p>
        </p:txBody>
      </p:sp>
    </p:spTree>
    <p:extLst>
      <p:ext uri="{BB962C8B-B14F-4D97-AF65-F5344CB8AC3E}">
        <p14:creationId xmlns:p14="http://schemas.microsoft.com/office/powerpoint/2010/main" val="408798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20</a:t>
            </a:fld>
            <a:endParaRPr lang="en-US"/>
          </a:p>
        </p:txBody>
      </p:sp>
    </p:spTree>
    <p:extLst>
      <p:ext uri="{BB962C8B-B14F-4D97-AF65-F5344CB8AC3E}">
        <p14:creationId xmlns:p14="http://schemas.microsoft.com/office/powerpoint/2010/main" val="1044799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21</a:t>
            </a:fld>
            <a:endParaRPr lang="en-US"/>
          </a:p>
        </p:txBody>
      </p:sp>
    </p:spTree>
    <p:extLst>
      <p:ext uri="{BB962C8B-B14F-4D97-AF65-F5344CB8AC3E}">
        <p14:creationId xmlns:p14="http://schemas.microsoft.com/office/powerpoint/2010/main" val="37248303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280361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defTabSz="914400">
              <a:defRPr/>
            </a:pPr>
            <a:fld id="{B770934A-4BFC-45DE-9B3B-B80087D7FFE7}" type="slidenum">
              <a:rPr lang="zh-CN" altLang="en-US" smtClean="0">
                <a:solidFill>
                  <a:prstClr val="black"/>
                </a:solidFill>
                <a:latin typeface="等线" panose="020F0502020204030204"/>
                <a:ea typeface="等线" panose="02010600030101010101" pitchFamily="2" charset="-122"/>
              </a:rPr>
              <a:pPr defTabSz="914400">
                <a:defRPr/>
              </a:pPr>
              <a:t>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3189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9</a:t>
            </a:fld>
            <a:endParaRPr lang="en-US"/>
          </a:p>
        </p:txBody>
      </p:sp>
    </p:spTree>
    <p:extLst>
      <p:ext uri="{BB962C8B-B14F-4D97-AF65-F5344CB8AC3E}">
        <p14:creationId xmlns:p14="http://schemas.microsoft.com/office/powerpoint/2010/main" val="303939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10</a:t>
            </a:fld>
            <a:endParaRPr lang="en-US"/>
          </a:p>
        </p:txBody>
      </p:sp>
    </p:spTree>
    <p:extLst>
      <p:ext uri="{BB962C8B-B14F-4D97-AF65-F5344CB8AC3E}">
        <p14:creationId xmlns:p14="http://schemas.microsoft.com/office/powerpoint/2010/main" val="77251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1625072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3128090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1703409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1703409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42409-6A04-4DC6-AC3A-D3758287A8F2}"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1703409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4" y="3108804"/>
            <a:ext cx="7091361" cy="838200"/>
          </a:xfrm>
        </p:spPr>
        <p:txBody>
          <a:bodyPr/>
          <a:lstStyle>
            <a:lvl1pPr marL="0" indent="0" algn="l">
              <a:spcBef>
                <a:spcPts val="0"/>
              </a:spcBef>
              <a:buNone/>
              <a:defRPr sz="2400">
                <a:solidFill>
                  <a:schemeClr val="accent2"/>
                </a:solidFill>
              </a:defRPr>
            </a:lvl1pPr>
            <a:lvl2pPr marL="456894" indent="0" algn="ctr">
              <a:buNone/>
              <a:defRPr sz="2000"/>
            </a:lvl2pPr>
            <a:lvl3pPr marL="913786" indent="0" algn="ctr">
              <a:buNone/>
              <a:defRPr sz="1800"/>
            </a:lvl3pPr>
            <a:lvl4pPr marL="1370680" indent="0" algn="ctr">
              <a:buNone/>
              <a:defRPr sz="1600"/>
            </a:lvl4pPr>
            <a:lvl5pPr marL="1827575" indent="0" algn="ctr">
              <a:buNone/>
              <a:defRPr sz="1600"/>
            </a:lvl5pPr>
            <a:lvl6pPr marL="2284467" indent="0" algn="ctr">
              <a:buNone/>
              <a:defRPr sz="1600"/>
            </a:lvl6pPr>
            <a:lvl7pPr marL="2741361" indent="0" algn="ctr">
              <a:buNone/>
              <a:defRPr sz="1600"/>
            </a:lvl7pPr>
            <a:lvl8pPr marL="3198255" indent="0" algn="ctr">
              <a:buNone/>
              <a:defRPr sz="1600"/>
            </a:lvl8pPr>
            <a:lvl9pPr marL="3655148"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2/18/2026</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2/18/2026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2/18/2026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29949773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7969" indent="0" algn="ctr">
              <a:buNone/>
              <a:defRPr/>
            </a:lvl2pPr>
            <a:lvl3pPr marL="1075939" indent="0" algn="ctr">
              <a:buNone/>
              <a:defRPr/>
            </a:lvl3pPr>
            <a:lvl4pPr marL="1613908" indent="0" algn="ctr">
              <a:buNone/>
              <a:defRPr/>
            </a:lvl4pPr>
            <a:lvl5pPr marL="2151877" indent="0" algn="ctr">
              <a:buNone/>
              <a:defRPr/>
            </a:lvl5pPr>
            <a:lvl6pPr marL="2689846" indent="0" algn="ctr">
              <a:buNone/>
              <a:defRPr/>
            </a:lvl6pPr>
            <a:lvl7pPr marL="3227816" indent="0" algn="ctr">
              <a:buNone/>
              <a:defRPr/>
            </a:lvl7pPr>
            <a:lvl8pPr marL="3765786" indent="0" algn="ctr">
              <a:buNone/>
              <a:defRPr/>
            </a:lvl8pPr>
            <a:lvl9pPr marL="4303756"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19985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61278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20"/>
            <a:ext cx="10363200" cy="1500187"/>
          </a:xfrm>
        </p:spPr>
        <p:txBody>
          <a:bodyPr anchor="b"/>
          <a:lstStyle>
            <a:lvl1pPr marL="0" indent="0">
              <a:buNone/>
              <a:defRPr sz="2300"/>
            </a:lvl1pPr>
            <a:lvl2pPr marL="537969" indent="0">
              <a:buNone/>
              <a:defRPr sz="2100"/>
            </a:lvl2pPr>
            <a:lvl3pPr marL="1075939" indent="0">
              <a:buNone/>
              <a:defRPr sz="1900"/>
            </a:lvl3pPr>
            <a:lvl4pPr marL="1613908" indent="0">
              <a:buNone/>
              <a:defRPr sz="1600"/>
            </a:lvl4pPr>
            <a:lvl5pPr marL="2151877" indent="0">
              <a:buNone/>
              <a:defRPr sz="1600"/>
            </a:lvl5pPr>
            <a:lvl6pPr marL="2689846" indent="0">
              <a:buNone/>
              <a:defRPr sz="1600"/>
            </a:lvl6pPr>
            <a:lvl7pPr marL="3227816" indent="0">
              <a:buNone/>
              <a:defRPr sz="1600"/>
            </a:lvl7pPr>
            <a:lvl8pPr marL="3765786" indent="0">
              <a:buNone/>
              <a:defRPr sz="1600"/>
            </a:lvl8pPr>
            <a:lvl9pPr marL="4303756"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82899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7"/>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7"/>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713615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6" y="1535113"/>
            <a:ext cx="5386917" cy="639762"/>
          </a:xfrm>
        </p:spPr>
        <p:txBody>
          <a:bodyPr anchor="b"/>
          <a:lstStyle>
            <a:lvl1pPr marL="0" indent="0">
              <a:buNone/>
              <a:defRPr sz="2800" b="1"/>
            </a:lvl1pPr>
            <a:lvl2pPr marL="537969" indent="0">
              <a:buNone/>
              <a:defRPr sz="2300" b="1"/>
            </a:lvl2pPr>
            <a:lvl3pPr marL="1075939" indent="0">
              <a:buNone/>
              <a:defRPr sz="2100" b="1"/>
            </a:lvl3pPr>
            <a:lvl4pPr marL="1613908" indent="0">
              <a:buNone/>
              <a:defRPr sz="1900" b="1"/>
            </a:lvl4pPr>
            <a:lvl5pPr marL="2151877" indent="0">
              <a:buNone/>
              <a:defRPr sz="1900" b="1"/>
            </a:lvl5pPr>
            <a:lvl6pPr marL="2689846" indent="0">
              <a:buNone/>
              <a:defRPr sz="1900" b="1"/>
            </a:lvl6pPr>
            <a:lvl7pPr marL="3227816" indent="0">
              <a:buNone/>
              <a:defRPr sz="1900" b="1"/>
            </a:lvl7pPr>
            <a:lvl8pPr marL="3765786" indent="0">
              <a:buNone/>
              <a:defRPr sz="1900" b="1"/>
            </a:lvl8pPr>
            <a:lvl9pPr marL="4303756"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6" y="2174875"/>
            <a:ext cx="5386917"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00" b="1"/>
            </a:lvl1pPr>
            <a:lvl2pPr marL="537969" indent="0">
              <a:buNone/>
              <a:defRPr sz="2300" b="1"/>
            </a:lvl2pPr>
            <a:lvl3pPr marL="1075939" indent="0">
              <a:buNone/>
              <a:defRPr sz="2100" b="1"/>
            </a:lvl3pPr>
            <a:lvl4pPr marL="1613908" indent="0">
              <a:buNone/>
              <a:defRPr sz="1900" b="1"/>
            </a:lvl4pPr>
            <a:lvl5pPr marL="2151877" indent="0">
              <a:buNone/>
              <a:defRPr sz="1900" b="1"/>
            </a:lvl5pPr>
            <a:lvl6pPr marL="2689846" indent="0">
              <a:buNone/>
              <a:defRPr sz="1900" b="1"/>
            </a:lvl6pPr>
            <a:lvl7pPr marL="3227816" indent="0">
              <a:buNone/>
              <a:defRPr sz="1900" b="1"/>
            </a:lvl7pPr>
            <a:lvl8pPr marL="3765786" indent="0">
              <a:buNone/>
              <a:defRPr sz="1900" b="1"/>
            </a:lvl8pPr>
            <a:lvl9pPr marL="4303756"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589446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4163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73588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00" b="1"/>
            </a:lvl1pPr>
          </a:lstStyle>
          <a:p>
            <a:r>
              <a:rPr lang="en-US" smtClean="0"/>
              <a:t>Click to edit Master title style</a:t>
            </a:r>
            <a:endParaRPr lang="vi-VN"/>
          </a:p>
        </p:txBody>
      </p:sp>
      <p:sp>
        <p:nvSpPr>
          <p:cNvPr id="3" name="Content Placeholder 2"/>
          <p:cNvSpPr>
            <a:spLocks noGrp="1"/>
          </p:cNvSpPr>
          <p:nvPr>
            <p:ph idx="1"/>
          </p:nvPr>
        </p:nvSpPr>
        <p:spPr>
          <a:xfrm>
            <a:off x="4766738" y="273057"/>
            <a:ext cx="6815667" cy="5853113"/>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7"/>
            <a:ext cx="4011084" cy="4691063"/>
          </a:xfrm>
        </p:spPr>
        <p:txBody>
          <a:bodyPr/>
          <a:lstStyle>
            <a:lvl1pPr marL="0" indent="0">
              <a:buNone/>
              <a:defRPr sz="1600"/>
            </a:lvl1pPr>
            <a:lvl2pPr marL="537969" indent="0">
              <a:buNone/>
              <a:defRPr sz="1400"/>
            </a:lvl2pPr>
            <a:lvl3pPr marL="1075939" indent="0">
              <a:buNone/>
              <a:defRPr sz="1200"/>
            </a:lvl3pPr>
            <a:lvl4pPr marL="1613908" indent="0">
              <a:buNone/>
              <a:defRPr sz="1000"/>
            </a:lvl4pPr>
            <a:lvl5pPr marL="2151877" indent="0">
              <a:buNone/>
              <a:defRPr sz="1000"/>
            </a:lvl5pPr>
            <a:lvl6pPr marL="2689846" indent="0">
              <a:buNone/>
              <a:defRPr sz="1000"/>
            </a:lvl6pPr>
            <a:lvl7pPr marL="3227816" indent="0">
              <a:buNone/>
              <a:defRPr sz="1000"/>
            </a:lvl7pPr>
            <a:lvl8pPr marL="3765786" indent="0">
              <a:buNone/>
              <a:defRPr sz="1000"/>
            </a:lvl8pPr>
            <a:lvl9pPr marL="4303756"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7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2/18/2026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5899905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300" b="1"/>
            </a:lvl1pPr>
          </a:lstStyle>
          <a:p>
            <a:r>
              <a:rPr lang="en-US" smtClean="0"/>
              <a:t>Click to edit Master title style</a:t>
            </a:r>
            <a:endParaRPr lang="vi-VN"/>
          </a:p>
        </p:txBody>
      </p:sp>
      <p:sp>
        <p:nvSpPr>
          <p:cNvPr id="3" name="Picture Placeholder 2"/>
          <p:cNvSpPr>
            <a:spLocks noGrp="1"/>
          </p:cNvSpPr>
          <p:nvPr>
            <p:ph type="pic" idx="1"/>
          </p:nvPr>
        </p:nvSpPr>
        <p:spPr>
          <a:xfrm>
            <a:off x="2389719" y="612775"/>
            <a:ext cx="7315200" cy="4114800"/>
          </a:xfrm>
        </p:spPr>
        <p:txBody>
          <a:bodyPr/>
          <a:lstStyle>
            <a:lvl1pPr marL="0" indent="0">
              <a:buNone/>
              <a:defRPr sz="3700"/>
            </a:lvl1pPr>
            <a:lvl2pPr marL="537969" indent="0">
              <a:buNone/>
              <a:defRPr sz="3300"/>
            </a:lvl2pPr>
            <a:lvl3pPr marL="1075939" indent="0">
              <a:buNone/>
              <a:defRPr sz="2800"/>
            </a:lvl3pPr>
            <a:lvl4pPr marL="1613908" indent="0">
              <a:buNone/>
              <a:defRPr sz="2300"/>
            </a:lvl4pPr>
            <a:lvl5pPr marL="2151877" indent="0">
              <a:buNone/>
              <a:defRPr sz="2300"/>
            </a:lvl5pPr>
            <a:lvl6pPr marL="2689846" indent="0">
              <a:buNone/>
              <a:defRPr sz="2300"/>
            </a:lvl6pPr>
            <a:lvl7pPr marL="3227816" indent="0">
              <a:buNone/>
              <a:defRPr sz="2300"/>
            </a:lvl7pPr>
            <a:lvl8pPr marL="3765786" indent="0">
              <a:buNone/>
              <a:defRPr sz="2300"/>
            </a:lvl8pPr>
            <a:lvl9pPr marL="4303756" indent="0">
              <a:buNone/>
              <a:defRPr sz="2300"/>
            </a:lvl9pPr>
          </a:lstStyle>
          <a:p>
            <a:pPr lvl="0"/>
            <a:endParaRPr lang="vi-VN" noProof="0" smtClean="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37969" indent="0">
              <a:buNone/>
              <a:defRPr sz="1400"/>
            </a:lvl2pPr>
            <a:lvl3pPr marL="1075939" indent="0">
              <a:buNone/>
              <a:defRPr sz="1200"/>
            </a:lvl3pPr>
            <a:lvl4pPr marL="1613908" indent="0">
              <a:buNone/>
              <a:defRPr sz="1000"/>
            </a:lvl4pPr>
            <a:lvl5pPr marL="2151877" indent="0">
              <a:buNone/>
              <a:defRPr sz="1000"/>
            </a:lvl5pPr>
            <a:lvl6pPr marL="2689846" indent="0">
              <a:buNone/>
              <a:defRPr sz="1000"/>
            </a:lvl6pPr>
            <a:lvl7pPr marL="3227816" indent="0">
              <a:buNone/>
              <a:defRPr sz="1000"/>
            </a:lvl7pPr>
            <a:lvl8pPr marL="3765786" indent="0">
              <a:buNone/>
              <a:defRPr sz="1000"/>
            </a:lvl8pPr>
            <a:lvl9pPr marL="4303756"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08080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49760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74869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113" indent="0" algn="ctr">
              <a:buNone/>
              <a:defRPr/>
            </a:lvl2pPr>
            <a:lvl3pPr marL="1076228" indent="0" algn="ctr">
              <a:buNone/>
              <a:defRPr/>
            </a:lvl3pPr>
            <a:lvl4pPr marL="1614341" indent="0" algn="ctr">
              <a:buNone/>
              <a:defRPr/>
            </a:lvl4pPr>
            <a:lvl5pPr marL="2152454" indent="0" algn="ctr">
              <a:buNone/>
              <a:defRPr/>
            </a:lvl5pPr>
            <a:lvl6pPr marL="2690567" indent="0" algn="ctr">
              <a:buNone/>
              <a:defRPr/>
            </a:lvl6pPr>
            <a:lvl7pPr marL="3228682" indent="0" algn="ctr">
              <a:buNone/>
              <a:defRPr/>
            </a:lvl7pPr>
            <a:lvl8pPr marL="3766796" indent="0" algn="ctr">
              <a:buNone/>
              <a:defRPr/>
            </a:lvl8pPr>
            <a:lvl9pPr marL="4304910"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36975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84690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300"/>
            </a:lvl1pPr>
            <a:lvl2pPr marL="538113" indent="0">
              <a:buNone/>
              <a:defRPr sz="2100"/>
            </a:lvl2pPr>
            <a:lvl3pPr marL="1076228" indent="0">
              <a:buNone/>
              <a:defRPr sz="1900"/>
            </a:lvl3pPr>
            <a:lvl4pPr marL="1614341" indent="0">
              <a:buNone/>
              <a:defRPr sz="1600"/>
            </a:lvl4pPr>
            <a:lvl5pPr marL="2152454" indent="0">
              <a:buNone/>
              <a:defRPr sz="1600"/>
            </a:lvl5pPr>
            <a:lvl6pPr marL="2690567" indent="0">
              <a:buNone/>
              <a:defRPr sz="1600"/>
            </a:lvl6pPr>
            <a:lvl7pPr marL="3228682" indent="0">
              <a:buNone/>
              <a:defRPr sz="1600"/>
            </a:lvl7pPr>
            <a:lvl8pPr marL="3766796" indent="0">
              <a:buNone/>
              <a:defRPr sz="1600"/>
            </a:lvl8pPr>
            <a:lvl9pPr marL="430491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842716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5"/>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5"/>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372577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800" b="1"/>
            </a:lvl1pPr>
            <a:lvl2pPr marL="538113" indent="0">
              <a:buNone/>
              <a:defRPr sz="2300" b="1"/>
            </a:lvl2pPr>
            <a:lvl3pPr marL="1076228" indent="0">
              <a:buNone/>
              <a:defRPr sz="2100" b="1"/>
            </a:lvl3pPr>
            <a:lvl4pPr marL="1614341" indent="0">
              <a:buNone/>
              <a:defRPr sz="1900" b="1"/>
            </a:lvl4pPr>
            <a:lvl5pPr marL="2152454" indent="0">
              <a:buNone/>
              <a:defRPr sz="1900" b="1"/>
            </a:lvl5pPr>
            <a:lvl6pPr marL="2690567" indent="0">
              <a:buNone/>
              <a:defRPr sz="1900" b="1"/>
            </a:lvl6pPr>
            <a:lvl7pPr marL="3228682" indent="0">
              <a:buNone/>
              <a:defRPr sz="1900" b="1"/>
            </a:lvl7pPr>
            <a:lvl8pPr marL="3766796" indent="0">
              <a:buNone/>
              <a:defRPr sz="1900" b="1"/>
            </a:lvl8pPr>
            <a:lvl9pPr marL="4304910"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00" b="1"/>
            </a:lvl1pPr>
            <a:lvl2pPr marL="538113" indent="0">
              <a:buNone/>
              <a:defRPr sz="2300" b="1"/>
            </a:lvl2pPr>
            <a:lvl3pPr marL="1076228" indent="0">
              <a:buNone/>
              <a:defRPr sz="2100" b="1"/>
            </a:lvl3pPr>
            <a:lvl4pPr marL="1614341" indent="0">
              <a:buNone/>
              <a:defRPr sz="1900" b="1"/>
            </a:lvl4pPr>
            <a:lvl5pPr marL="2152454" indent="0">
              <a:buNone/>
              <a:defRPr sz="1900" b="1"/>
            </a:lvl5pPr>
            <a:lvl6pPr marL="2690567" indent="0">
              <a:buNone/>
              <a:defRPr sz="1900" b="1"/>
            </a:lvl6pPr>
            <a:lvl7pPr marL="3228682" indent="0">
              <a:buNone/>
              <a:defRPr sz="1900" b="1"/>
            </a:lvl7pPr>
            <a:lvl8pPr marL="3766796" indent="0">
              <a:buNone/>
              <a:defRPr sz="1900" b="1"/>
            </a:lvl8pPr>
            <a:lvl9pPr marL="4304910"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20377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03870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02841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2"/>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3" y="4105029"/>
            <a:ext cx="6400801" cy="914400"/>
          </a:xfrm>
        </p:spPr>
        <p:txBody>
          <a:bodyPr>
            <a:normAutofit/>
          </a:bodyPr>
          <a:lstStyle>
            <a:lvl1pPr marL="0" indent="0">
              <a:buNone/>
              <a:defRPr sz="2000">
                <a:solidFill>
                  <a:schemeClr val="accent2"/>
                </a:solidFill>
              </a:defRPr>
            </a:lvl1pPr>
            <a:lvl2pPr marL="456894" indent="0">
              <a:buNone/>
              <a:defRPr sz="2000">
                <a:solidFill>
                  <a:schemeClr val="tx1">
                    <a:tint val="75000"/>
                  </a:schemeClr>
                </a:solidFill>
              </a:defRPr>
            </a:lvl2pPr>
            <a:lvl3pPr marL="913786" indent="0">
              <a:buNone/>
              <a:defRPr sz="1800">
                <a:solidFill>
                  <a:schemeClr val="tx1">
                    <a:tint val="75000"/>
                  </a:schemeClr>
                </a:solidFill>
              </a:defRPr>
            </a:lvl3pPr>
            <a:lvl4pPr marL="1370680" indent="0">
              <a:buNone/>
              <a:defRPr sz="1600">
                <a:solidFill>
                  <a:schemeClr val="tx1">
                    <a:tint val="75000"/>
                  </a:schemeClr>
                </a:solidFill>
              </a:defRPr>
            </a:lvl4pPr>
            <a:lvl5pPr marL="1827575" indent="0">
              <a:buNone/>
              <a:defRPr sz="1600">
                <a:solidFill>
                  <a:schemeClr val="tx1">
                    <a:tint val="75000"/>
                  </a:schemeClr>
                </a:solidFill>
              </a:defRPr>
            </a:lvl5pPr>
            <a:lvl6pPr marL="2284467" indent="0">
              <a:buNone/>
              <a:defRPr sz="1600">
                <a:solidFill>
                  <a:schemeClr val="tx1">
                    <a:tint val="75000"/>
                  </a:schemeClr>
                </a:solidFill>
              </a:defRPr>
            </a:lvl6pPr>
            <a:lvl7pPr marL="2741361" indent="0">
              <a:buNone/>
              <a:defRPr sz="1600">
                <a:solidFill>
                  <a:schemeClr val="tx1">
                    <a:tint val="75000"/>
                  </a:schemeClr>
                </a:solidFill>
              </a:defRPr>
            </a:lvl7pPr>
            <a:lvl8pPr marL="3198255" indent="0">
              <a:buNone/>
              <a:defRPr sz="1600">
                <a:solidFill>
                  <a:schemeClr val="tx1">
                    <a:tint val="75000"/>
                  </a:schemeClr>
                </a:solidFill>
              </a:defRPr>
            </a:lvl8pPr>
            <a:lvl9pPr marL="365514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2/18/2026</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117916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00" b="1"/>
            </a:lvl1pPr>
          </a:lstStyle>
          <a:p>
            <a:r>
              <a:rPr lang="en-US" smtClean="0"/>
              <a:t>Click to edit Master title style</a:t>
            </a:r>
            <a:endParaRPr lang="vi-VN"/>
          </a:p>
        </p:txBody>
      </p:sp>
      <p:sp>
        <p:nvSpPr>
          <p:cNvPr id="3" name="Content Placeholder 2"/>
          <p:cNvSpPr>
            <a:spLocks noGrp="1"/>
          </p:cNvSpPr>
          <p:nvPr>
            <p:ph idx="1"/>
          </p:nvPr>
        </p:nvSpPr>
        <p:spPr>
          <a:xfrm>
            <a:off x="4766736" y="273055"/>
            <a:ext cx="6815667" cy="5853113"/>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5"/>
            <a:ext cx="4011084" cy="4691063"/>
          </a:xfrm>
        </p:spPr>
        <p:txBody>
          <a:bodyPr/>
          <a:lstStyle>
            <a:lvl1pPr marL="0" indent="0">
              <a:buNone/>
              <a:defRPr sz="1600"/>
            </a:lvl1pPr>
            <a:lvl2pPr marL="538113" indent="0">
              <a:buNone/>
              <a:defRPr sz="1400"/>
            </a:lvl2pPr>
            <a:lvl3pPr marL="1076228" indent="0">
              <a:buNone/>
              <a:defRPr sz="1200"/>
            </a:lvl3pPr>
            <a:lvl4pPr marL="1614341" indent="0">
              <a:buNone/>
              <a:defRPr sz="1000"/>
            </a:lvl4pPr>
            <a:lvl5pPr marL="2152454" indent="0">
              <a:buNone/>
              <a:defRPr sz="1000"/>
            </a:lvl5pPr>
            <a:lvl6pPr marL="2690567" indent="0">
              <a:buNone/>
              <a:defRPr sz="1000"/>
            </a:lvl6pPr>
            <a:lvl7pPr marL="3228682" indent="0">
              <a:buNone/>
              <a:defRPr sz="1000"/>
            </a:lvl7pPr>
            <a:lvl8pPr marL="3766796" indent="0">
              <a:buNone/>
              <a:defRPr sz="1000"/>
            </a:lvl8pPr>
            <a:lvl9pPr marL="430491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7530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300" b="1"/>
            </a:lvl1pPr>
          </a:lstStyle>
          <a:p>
            <a:r>
              <a:rPr lang="en-US" smtClean="0"/>
              <a:t>Click to edit Master title style</a:t>
            </a:r>
            <a:endParaRPr lang="vi-VN"/>
          </a:p>
        </p:txBody>
      </p:sp>
      <p:sp>
        <p:nvSpPr>
          <p:cNvPr id="3" name="Picture Placeholder 2"/>
          <p:cNvSpPr>
            <a:spLocks noGrp="1"/>
          </p:cNvSpPr>
          <p:nvPr>
            <p:ph type="pic" idx="1"/>
          </p:nvPr>
        </p:nvSpPr>
        <p:spPr>
          <a:xfrm>
            <a:off x="2389719" y="612775"/>
            <a:ext cx="7315200" cy="4114800"/>
          </a:xfrm>
        </p:spPr>
        <p:txBody>
          <a:bodyPr/>
          <a:lstStyle>
            <a:lvl1pPr marL="0" indent="0">
              <a:buNone/>
              <a:defRPr sz="3700"/>
            </a:lvl1pPr>
            <a:lvl2pPr marL="538113" indent="0">
              <a:buNone/>
              <a:defRPr sz="3300"/>
            </a:lvl2pPr>
            <a:lvl3pPr marL="1076228" indent="0">
              <a:buNone/>
              <a:defRPr sz="2800"/>
            </a:lvl3pPr>
            <a:lvl4pPr marL="1614341" indent="0">
              <a:buNone/>
              <a:defRPr sz="2300"/>
            </a:lvl4pPr>
            <a:lvl5pPr marL="2152454" indent="0">
              <a:buNone/>
              <a:defRPr sz="2300"/>
            </a:lvl5pPr>
            <a:lvl6pPr marL="2690567" indent="0">
              <a:buNone/>
              <a:defRPr sz="2300"/>
            </a:lvl6pPr>
            <a:lvl7pPr marL="3228682" indent="0">
              <a:buNone/>
              <a:defRPr sz="2300"/>
            </a:lvl7pPr>
            <a:lvl8pPr marL="3766796" indent="0">
              <a:buNone/>
              <a:defRPr sz="2300"/>
            </a:lvl8pPr>
            <a:lvl9pPr marL="4304910" indent="0">
              <a:buNone/>
              <a:defRPr sz="2300"/>
            </a:lvl9pPr>
          </a:lstStyle>
          <a:p>
            <a:pPr lvl="0"/>
            <a:endParaRPr lang="vi-VN" noProof="0" smtClean="0"/>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38113" indent="0">
              <a:buNone/>
              <a:defRPr sz="1400"/>
            </a:lvl2pPr>
            <a:lvl3pPr marL="1076228" indent="0">
              <a:buNone/>
              <a:defRPr sz="1200"/>
            </a:lvl3pPr>
            <a:lvl4pPr marL="1614341" indent="0">
              <a:buNone/>
              <a:defRPr sz="1000"/>
            </a:lvl4pPr>
            <a:lvl5pPr marL="2152454" indent="0">
              <a:buNone/>
              <a:defRPr sz="1000"/>
            </a:lvl5pPr>
            <a:lvl6pPr marL="2690567" indent="0">
              <a:buNone/>
              <a:defRPr sz="1000"/>
            </a:lvl6pPr>
            <a:lvl7pPr marL="3228682" indent="0">
              <a:buNone/>
              <a:defRPr sz="1000"/>
            </a:lvl7pPr>
            <a:lvl8pPr marL="3766796" indent="0">
              <a:buNone/>
              <a:defRPr sz="1000"/>
            </a:lvl8pPr>
            <a:lvl9pPr marL="430491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12050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18653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41642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538330" indent="0" algn="ctr">
              <a:buNone/>
              <a:defRPr/>
            </a:lvl2pPr>
            <a:lvl3pPr marL="1076660" indent="0" algn="ctr">
              <a:buNone/>
              <a:defRPr/>
            </a:lvl3pPr>
            <a:lvl4pPr marL="1614990" indent="0" algn="ctr">
              <a:buNone/>
              <a:defRPr/>
            </a:lvl4pPr>
            <a:lvl5pPr marL="2153320" indent="0" algn="ctr">
              <a:buNone/>
              <a:defRPr/>
            </a:lvl5pPr>
            <a:lvl6pPr marL="2691650" indent="0" algn="ctr">
              <a:buNone/>
              <a:defRPr/>
            </a:lvl6pPr>
            <a:lvl7pPr marL="3229981" indent="0" algn="ctr">
              <a:buNone/>
              <a:defRPr/>
            </a:lvl7pPr>
            <a:lvl8pPr marL="3768311" indent="0" algn="ctr">
              <a:buNone/>
              <a:defRPr/>
            </a:lvl8pPr>
            <a:lvl9pPr marL="4306641"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88259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48112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7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300"/>
            </a:lvl1pPr>
            <a:lvl2pPr marL="538330" indent="0">
              <a:buNone/>
              <a:defRPr sz="2100"/>
            </a:lvl2pPr>
            <a:lvl3pPr marL="1076660" indent="0">
              <a:buNone/>
              <a:defRPr sz="1900"/>
            </a:lvl3pPr>
            <a:lvl4pPr marL="1614990" indent="0">
              <a:buNone/>
              <a:defRPr sz="1600"/>
            </a:lvl4pPr>
            <a:lvl5pPr marL="2153320" indent="0">
              <a:buNone/>
              <a:defRPr sz="1600"/>
            </a:lvl5pPr>
            <a:lvl6pPr marL="2691650" indent="0">
              <a:buNone/>
              <a:defRPr sz="1600"/>
            </a:lvl6pPr>
            <a:lvl7pPr marL="3229981" indent="0">
              <a:buNone/>
              <a:defRPr sz="1600"/>
            </a:lvl7pPr>
            <a:lvl8pPr marL="3768311" indent="0">
              <a:buNone/>
              <a:defRPr sz="1600"/>
            </a:lvl8pPr>
            <a:lvl9pPr marL="4306641"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43428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3300"/>
            </a:lvl1pPr>
            <a:lvl2pPr>
              <a:defRPr sz="2800"/>
            </a:lvl2pPr>
            <a:lvl3pPr>
              <a:defRPr sz="23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52204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00" b="1"/>
            </a:lvl1pPr>
            <a:lvl2pPr marL="538330" indent="0">
              <a:buNone/>
              <a:defRPr sz="2300" b="1"/>
            </a:lvl2pPr>
            <a:lvl3pPr marL="1076660" indent="0">
              <a:buNone/>
              <a:defRPr sz="2100" b="1"/>
            </a:lvl3pPr>
            <a:lvl4pPr marL="1614990" indent="0">
              <a:buNone/>
              <a:defRPr sz="1900" b="1"/>
            </a:lvl4pPr>
            <a:lvl5pPr marL="2153320" indent="0">
              <a:buNone/>
              <a:defRPr sz="1900" b="1"/>
            </a:lvl5pPr>
            <a:lvl6pPr marL="2691650" indent="0">
              <a:buNone/>
              <a:defRPr sz="1900" b="1"/>
            </a:lvl6pPr>
            <a:lvl7pPr marL="3229981" indent="0">
              <a:buNone/>
              <a:defRPr sz="1900" b="1"/>
            </a:lvl7pPr>
            <a:lvl8pPr marL="3768311" indent="0">
              <a:buNone/>
              <a:defRPr sz="1900" b="1"/>
            </a:lvl8pPr>
            <a:lvl9pPr marL="4306641"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00" b="1"/>
            </a:lvl1pPr>
            <a:lvl2pPr marL="538330" indent="0">
              <a:buNone/>
              <a:defRPr sz="2300" b="1"/>
            </a:lvl2pPr>
            <a:lvl3pPr marL="1076660" indent="0">
              <a:buNone/>
              <a:defRPr sz="2100" b="1"/>
            </a:lvl3pPr>
            <a:lvl4pPr marL="1614990" indent="0">
              <a:buNone/>
              <a:defRPr sz="1900" b="1"/>
            </a:lvl4pPr>
            <a:lvl5pPr marL="2153320" indent="0">
              <a:buNone/>
              <a:defRPr sz="1900" b="1"/>
            </a:lvl5pPr>
            <a:lvl6pPr marL="2691650" indent="0">
              <a:buNone/>
              <a:defRPr sz="1900" b="1"/>
            </a:lvl6pPr>
            <a:lvl7pPr marL="3229981" indent="0">
              <a:buNone/>
              <a:defRPr sz="1900" b="1"/>
            </a:lvl7pPr>
            <a:lvl8pPr marL="3768311" indent="0">
              <a:buNone/>
              <a:defRPr sz="1900" b="1"/>
            </a:lvl8pPr>
            <a:lvl9pPr marL="4306641"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00"/>
            </a:lvl1pPr>
            <a:lvl2pPr>
              <a:defRPr sz="23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56420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148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2/18/2026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07751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86846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300" b="1"/>
            </a:lvl1pPr>
          </a:lstStyle>
          <a:p>
            <a:r>
              <a:rPr lang="en-US" smtClean="0"/>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700"/>
            </a:lvl1pPr>
            <a:lvl2pPr>
              <a:defRPr sz="3300"/>
            </a:lvl2pPr>
            <a:lvl3pPr>
              <a:defRPr sz="28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600"/>
            </a:lvl1pPr>
            <a:lvl2pPr marL="538330" indent="0">
              <a:buNone/>
              <a:defRPr sz="1400"/>
            </a:lvl2pPr>
            <a:lvl3pPr marL="1076660" indent="0">
              <a:buNone/>
              <a:defRPr sz="1200"/>
            </a:lvl3pPr>
            <a:lvl4pPr marL="1614990" indent="0">
              <a:buNone/>
              <a:defRPr sz="1000"/>
            </a:lvl4pPr>
            <a:lvl5pPr marL="2153320" indent="0">
              <a:buNone/>
              <a:defRPr sz="1000"/>
            </a:lvl5pPr>
            <a:lvl6pPr marL="2691650" indent="0">
              <a:buNone/>
              <a:defRPr sz="1000"/>
            </a:lvl6pPr>
            <a:lvl7pPr marL="3229981" indent="0">
              <a:buNone/>
              <a:defRPr sz="1000"/>
            </a:lvl7pPr>
            <a:lvl8pPr marL="3768311" indent="0">
              <a:buNone/>
              <a:defRPr sz="1000"/>
            </a:lvl8pPr>
            <a:lvl9pPr marL="4306641"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73136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300" b="1"/>
            </a:lvl1pPr>
          </a:lstStyle>
          <a:p>
            <a:r>
              <a:rPr lang="en-US" smtClean="0"/>
              <a:t>Click to edit Master title style</a:t>
            </a:r>
            <a:endParaRPr lang="vi-VN"/>
          </a:p>
        </p:txBody>
      </p:sp>
      <p:sp>
        <p:nvSpPr>
          <p:cNvPr id="3" name="Picture Placeholder 2"/>
          <p:cNvSpPr>
            <a:spLocks noGrp="1"/>
          </p:cNvSpPr>
          <p:nvPr>
            <p:ph type="pic" idx="1"/>
          </p:nvPr>
        </p:nvSpPr>
        <p:spPr>
          <a:xfrm>
            <a:off x="2389718" y="612775"/>
            <a:ext cx="7315200" cy="4114800"/>
          </a:xfrm>
        </p:spPr>
        <p:txBody>
          <a:bodyPr/>
          <a:lstStyle>
            <a:lvl1pPr marL="0" indent="0">
              <a:buNone/>
              <a:defRPr sz="3700"/>
            </a:lvl1pPr>
            <a:lvl2pPr marL="538330" indent="0">
              <a:buNone/>
              <a:defRPr sz="3300"/>
            </a:lvl2pPr>
            <a:lvl3pPr marL="1076660" indent="0">
              <a:buNone/>
              <a:defRPr sz="2800"/>
            </a:lvl3pPr>
            <a:lvl4pPr marL="1614990" indent="0">
              <a:buNone/>
              <a:defRPr sz="2300"/>
            </a:lvl4pPr>
            <a:lvl5pPr marL="2153320" indent="0">
              <a:buNone/>
              <a:defRPr sz="2300"/>
            </a:lvl5pPr>
            <a:lvl6pPr marL="2691650" indent="0">
              <a:buNone/>
              <a:defRPr sz="2300"/>
            </a:lvl6pPr>
            <a:lvl7pPr marL="3229981" indent="0">
              <a:buNone/>
              <a:defRPr sz="2300"/>
            </a:lvl7pPr>
            <a:lvl8pPr marL="3768311" indent="0">
              <a:buNone/>
              <a:defRPr sz="2300"/>
            </a:lvl8pPr>
            <a:lvl9pPr marL="4306641" indent="0">
              <a:buNone/>
              <a:defRPr sz="2300"/>
            </a:lvl9pPr>
          </a:lstStyle>
          <a:p>
            <a:pPr lvl="0"/>
            <a:endParaRPr lang="vi-VN" noProof="0" smtClean="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00"/>
            </a:lvl1pPr>
            <a:lvl2pPr marL="538330" indent="0">
              <a:buNone/>
              <a:defRPr sz="1400"/>
            </a:lvl2pPr>
            <a:lvl3pPr marL="1076660" indent="0">
              <a:buNone/>
              <a:defRPr sz="1200"/>
            </a:lvl3pPr>
            <a:lvl4pPr marL="1614990" indent="0">
              <a:buNone/>
              <a:defRPr sz="1000"/>
            </a:lvl4pPr>
            <a:lvl5pPr marL="2153320" indent="0">
              <a:buNone/>
              <a:defRPr sz="1000"/>
            </a:lvl5pPr>
            <a:lvl6pPr marL="2691650" indent="0">
              <a:buNone/>
              <a:defRPr sz="1000"/>
            </a:lvl6pPr>
            <a:lvl7pPr marL="3229981" indent="0">
              <a:buNone/>
              <a:defRPr sz="1000"/>
            </a:lvl7pPr>
            <a:lvl8pPr marL="3768311" indent="0">
              <a:buNone/>
              <a:defRPr sz="1000"/>
            </a:lvl8pPr>
            <a:lvl9pPr marL="4306641"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64127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21079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3105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4" y="3108804"/>
            <a:ext cx="7091361" cy="838200"/>
          </a:xfrm>
        </p:spPr>
        <p:txBody>
          <a:bodyPr/>
          <a:lstStyle>
            <a:lvl1pPr marL="0" indent="0" algn="l">
              <a:spcBef>
                <a:spcPts val="0"/>
              </a:spcBef>
              <a:buNone/>
              <a:defRPr sz="2400">
                <a:solidFill>
                  <a:schemeClr val="accent2"/>
                </a:solidFill>
              </a:defRPr>
            </a:lvl1pPr>
            <a:lvl2pPr marL="456894" indent="0" algn="ctr">
              <a:buNone/>
              <a:defRPr sz="2000"/>
            </a:lvl2pPr>
            <a:lvl3pPr marL="913786" indent="0" algn="ctr">
              <a:buNone/>
              <a:defRPr sz="1800"/>
            </a:lvl3pPr>
            <a:lvl4pPr marL="1370680" indent="0" algn="ctr">
              <a:buNone/>
              <a:defRPr sz="1600"/>
            </a:lvl4pPr>
            <a:lvl5pPr marL="1827575" indent="0" algn="ctr">
              <a:buNone/>
              <a:defRPr sz="1600"/>
            </a:lvl5pPr>
            <a:lvl6pPr marL="2284467" indent="0" algn="ctr">
              <a:buNone/>
              <a:defRPr sz="1600"/>
            </a:lvl6pPr>
            <a:lvl7pPr marL="2741361" indent="0" algn="ctr">
              <a:buNone/>
              <a:defRPr sz="1600"/>
            </a:lvl7pPr>
            <a:lvl8pPr marL="3198255" indent="0" algn="ctr">
              <a:buNone/>
              <a:defRPr sz="1600"/>
            </a:lvl8pPr>
            <a:lvl9pPr marL="3655148"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solidFill>
                  <a:srgbClr val="000000"/>
                </a:solidFill>
              </a:rPr>
              <a:pPr/>
              <a:t>2/18/2026</a:t>
            </a:fld>
            <a:endParaRPr>
              <a:solidFill>
                <a:srgbClr val="000000"/>
              </a:solidFill>
            </a:endParaRPr>
          </a:p>
        </p:txBody>
      </p:sp>
      <p:sp>
        <p:nvSpPr>
          <p:cNvPr id="9" name="Footer Placeholder 8"/>
          <p:cNvSpPr>
            <a:spLocks noGrp="1"/>
          </p:cNvSpPr>
          <p:nvPr>
            <p:ph type="ftr" sz="quarter" idx="11"/>
          </p:nvPr>
        </p:nvSpPr>
        <p:spPr/>
        <p:txBody>
          <a:bodyPr/>
          <a:lstStyle/>
          <a:p>
            <a:endParaRPr>
              <a:solidFill>
                <a:srgbClr val="000000"/>
              </a:solidFill>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0751857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solidFill>
                  <a:srgbClr val="000000"/>
                </a:solidFill>
              </a:rPr>
              <a:pPr/>
              <a:t>2/18/2026</a:t>
            </a:fld>
            <a:endParaRPr>
              <a:solidFill>
                <a:srgbClr val="000000"/>
              </a:solidFill>
            </a:endParaRPr>
          </a:p>
        </p:txBody>
      </p:sp>
      <p:sp>
        <p:nvSpPr>
          <p:cNvPr id="5" name="Footer Placeholder 4"/>
          <p:cNvSpPr>
            <a:spLocks noGrp="1"/>
          </p:cNvSpPr>
          <p:nvPr>
            <p:ph type="ftr" sz="quarter" idx="11"/>
          </p:nvPr>
        </p:nvSpPr>
        <p:spPr/>
        <p:txBody>
          <a:bodyPr/>
          <a:lstStyle/>
          <a:p>
            <a:endParaRPr>
              <a:solidFill>
                <a:srgbClr val="000000"/>
              </a:solidFill>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476411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2"/>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3" y="4105029"/>
            <a:ext cx="6400801" cy="914400"/>
          </a:xfrm>
        </p:spPr>
        <p:txBody>
          <a:bodyPr>
            <a:normAutofit/>
          </a:bodyPr>
          <a:lstStyle>
            <a:lvl1pPr marL="0" indent="0">
              <a:buNone/>
              <a:defRPr sz="2000">
                <a:solidFill>
                  <a:schemeClr val="accent2"/>
                </a:solidFill>
              </a:defRPr>
            </a:lvl1pPr>
            <a:lvl2pPr marL="456894" indent="0">
              <a:buNone/>
              <a:defRPr sz="2000">
                <a:solidFill>
                  <a:schemeClr val="tx1">
                    <a:tint val="75000"/>
                  </a:schemeClr>
                </a:solidFill>
              </a:defRPr>
            </a:lvl2pPr>
            <a:lvl3pPr marL="913786" indent="0">
              <a:buNone/>
              <a:defRPr sz="1800">
                <a:solidFill>
                  <a:schemeClr val="tx1">
                    <a:tint val="75000"/>
                  </a:schemeClr>
                </a:solidFill>
              </a:defRPr>
            </a:lvl3pPr>
            <a:lvl4pPr marL="1370680" indent="0">
              <a:buNone/>
              <a:defRPr sz="1600">
                <a:solidFill>
                  <a:schemeClr val="tx1">
                    <a:tint val="75000"/>
                  </a:schemeClr>
                </a:solidFill>
              </a:defRPr>
            </a:lvl4pPr>
            <a:lvl5pPr marL="1827575" indent="0">
              <a:buNone/>
              <a:defRPr sz="1600">
                <a:solidFill>
                  <a:schemeClr val="tx1">
                    <a:tint val="75000"/>
                  </a:schemeClr>
                </a:solidFill>
              </a:defRPr>
            </a:lvl5pPr>
            <a:lvl6pPr marL="2284467" indent="0">
              <a:buNone/>
              <a:defRPr sz="1600">
                <a:solidFill>
                  <a:schemeClr val="tx1">
                    <a:tint val="75000"/>
                  </a:schemeClr>
                </a:solidFill>
              </a:defRPr>
            </a:lvl6pPr>
            <a:lvl7pPr marL="2741361" indent="0">
              <a:buNone/>
              <a:defRPr sz="1600">
                <a:solidFill>
                  <a:schemeClr val="tx1">
                    <a:tint val="75000"/>
                  </a:schemeClr>
                </a:solidFill>
              </a:defRPr>
            </a:lvl7pPr>
            <a:lvl8pPr marL="3198255" indent="0">
              <a:buNone/>
              <a:defRPr sz="1600">
                <a:solidFill>
                  <a:schemeClr val="tx1">
                    <a:tint val="75000"/>
                  </a:schemeClr>
                </a:solidFill>
              </a:defRPr>
            </a:lvl8pPr>
            <a:lvl9pPr marL="365514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solidFill>
                  <a:srgbClr val="000000"/>
                </a:solidFill>
              </a:rPr>
              <a:pPr/>
              <a:t>2/18/2026</a:t>
            </a:fld>
            <a:endParaRPr>
              <a:solidFill>
                <a:srgbClr val="000000"/>
              </a:solidFill>
            </a:endParaRPr>
          </a:p>
        </p:txBody>
      </p:sp>
      <p:sp>
        <p:nvSpPr>
          <p:cNvPr id="5" name="Footer Placeholder 4"/>
          <p:cNvSpPr>
            <a:spLocks noGrp="1"/>
          </p:cNvSpPr>
          <p:nvPr>
            <p:ph type="ftr" sz="quarter" idx="11"/>
          </p:nvPr>
        </p:nvSpPr>
        <p:spPr/>
        <p:txBody>
          <a:bodyPr/>
          <a:lstStyle/>
          <a:p>
            <a:endParaRPr>
              <a:solidFill>
                <a:srgbClr val="000000"/>
              </a:solidFill>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628695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solidFill>
                  <a:srgbClr val="000000"/>
                </a:solidFill>
              </a:rPr>
              <a:pPr/>
              <a:t>2/18/2026</a:t>
            </a:fld>
            <a:endParaRPr>
              <a:solidFill>
                <a:srgbClr val="000000"/>
              </a:solidFill>
            </a:endParaRPr>
          </a:p>
        </p:txBody>
      </p:sp>
      <p:sp>
        <p:nvSpPr>
          <p:cNvPr id="6" name="Footer Placeholder 5"/>
          <p:cNvSpPr>
            <a:spLocks noGrp="1"/>
          </p:cNvSpPr>
          <p:nvPr>
            <p:ph type="ftr" sz="quarter" idx="11"/>
          </p:nvPr>
        </p:nvSpPr>
        <p:spPr/>
        <p:txBody>
          <a:bodyPr/>
          <a:lstStyle/>
          <a:p>
            <a:endParaRPr>
              <a:solidFill>
                <a:srgbClr val="000000"/>
              </a:solidFill>
            </a:endParaRPr>
          </a:p>
        </p:txBody>
      </p:sp>
      <p:sp>
        <p:nvSpPr>
          <p:cNvPr id="7" name="Slide Number Placeholder 6"/>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33414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6894" indent="0">
              <a:buNone/>
              <a:defRPr sz="2000" b="1"/>
            </a:lvl2pPr>
            <a:lvl3pPr marL="913786" indent="0">
              <a:buNone/>
              <a:defRPr sz="1800" b="1"/>
            </a:lvl3pPr>
            <a:lvl4pPr marL="1370680" indent="0">
              <a:buNone/>
              <a:defRPr sz="1600" b="1"/>
            </a:lvl4pPr>
            <a:lvl5pPr marL="1827575" indent="0">
              <a:buNone/>
              <a:defRPr sz="1600" b="1"/>
            </a:lvl5pPr>
            <a:lvl6pPr marL="2284467" indent="0">
              <a:buNone/>
              <a:defRPr sz="1600" b="1"/>
            </a:lvl6pPr>
            <a:lvl7pPr marL="2741361" indent="0">
              <a:buNone/>
              <a:defRPr sz="1600" b="1"/>
            </a:lvl7pPr>
            <a:lvl8pPr marL="3198255" indent="0">
              <a:buNone/>
              <a:defRPr sz="1600" b="1"/>
            </a:lvl8pPr>
            <a:lvl9pPr marL="3655148"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6894" indent="0">
              <a:buNone/>
              <a:defRPr sz="2000" b="1"/>
            </a:lvl2pPr>
            <a:lvl3pPr marL="913786" indent="0">
              <a:buNone/>
              <a:defRPr sz="1800" b="1"/>
            </a:lvl3pPr>
            <a:lvl4pPr marL="1370680" indent="0">
              <a:buNone/>
              <a:defRPr sz="1600" b="1"/>
            </a:lvl4pPr>
            <a:lvl5pPr marL="1827575" indent="0">
              <a:buNone/>
              <a:defRPr sz="1600" b="1"/>
            </a:lvl5pPr>
            <a:lvl6pPr marL="2284467" indent="0">
              <a:buNone/>
              <a:defRPr sz="1600" b="1"/>
            </a:lvl6pPr>
            <a:lvl7pPr marL="2741361" indent="0">
              <a:buNone/>
              <a:defRPr sz="1600" b="1"/>
            </a:lvl7pPr>
            <a:lvl8pPr marL="3198255" indent="0">
              <a:buNone/>
              <a:defRPr sz="1600" b="1"/>
            </a:lvl8pPr>
            <a:lvl9pPr marL="36551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solidFill>
                  <a:srgbClr val="000000"/>
                </a:solidFill>
              </a:rPr>
              <a:pPr/>
              <a:t>2/18/2026</a:t>
            </a:fld>
            <a:endParaRPr>
              <a:solidFill>
                <a:srgbClr val="000000"/>
              </a:solidFill>
            </a:endParaRPr>
          </a:p>
        </p:txBody>
      </p:sp>
      <p:sp>
        <p:nvSpPr>
          <p:cNvPr id="8" name="Footer Placeholder 7"/>
          <p:cNvSpPr>
            <a:spLocks noGrp="1"/>
          </p:cNvSpPr>
          <p:nvPr>
            <p:ph type="ftr" sz="quarter" idx="11"/>
          </p:nvPr>
        </p:nvSpPr>
        <p:spPr/>
        <p:txBody>
          <a:bodyPr/>
          <a:lstStyle/>
          <a:p>
            <a:endParaRPr>
              <a:solidFill>
                <a:srgbClr val="000000"/>
              </a:solidFill>
            </a:endParaRPr>
          </a:p>
        </p:txBody>
      </p:sp>
      <p:sp>
        <p:nvSpPr>
          <p:cNvPr id="9" name="Slide Number Placeholder 8"/>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5306909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6894" indent="0">
              <a:buNone/>
              <a:defRPr sz="2000" b="1"/>
            </a:lvl2pPr>
            <a:lvl3pPr marL="913786" indent="0">
              <a:buNone/>
              <a:defRPr sz="1800" b="1"/>
            </a:lvl3pPr>
            <a:lvl4pPr marL="1370680" indent="0">
              <a:buNone/>
              <a:defRPr sz="1600" b="1"/>
            </a:lvl4pPr>
            <a:lvl5pPr marL="1827575" indent="0">
              <a:buNone/>
              <a:defRPr sz="1600" b="1"/>
            </a:lvl5pPr>
            <a:lvl6pPr marL="2284467" indent="0">
              <a:buNone/>
              <a:defRPr sz="1600" b="1"/>
            </a:lvl6pPr>
            <a:lvl7pPr marL="2741361" indent="0">
              <a:buNone/>
              <a:defRPr sz="1600" b="1"/>
            </a:lvl7pPr>
            <a:lvl8pPr marL="3198255" indent="0">
              <a:buNone/>
              <a:defRPr sz="1600" b="1"/>
            </a:lvl8pPr>
            <a:lvl9pPr marL="3655148"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6894" indent="0">
              <a:buNone/>
              <a:defRPr sz="2000" b="1"/>
            </a:lvl2pPr>
            <a:lvl3pPr marL="913786" indent="0">
              <a:buNone/>
              <a:defRPr sz="1800" b="1"/>
            </a:lvl3pPr>
            <a:lvl4pPr marL="1370680" indent="0">
              <a:buNone/>
              <a:defRPr sz="1600" b="1"/>
            </a:lvl4pPr>
            <a:lvl5pPr marL="1827575" indent="0">
              <a:buNone/>
              <a:defRPr sz="1600" b="1"/>
            </a:lvl5pPr>
            <a:lvl6pPr marL="2284467" indent="0">
              <a:buNone/>
              <a:defRPr sz="1600" b="1"/>
            </a:lvl6pPr>
            <a:lvl7pPr marL="2741361" indent="0">
              <a:buNone/>
              <a:defRPr sz="1600" b="1"/>
            </a:lvl7pPr>
            <a:lvl8pPr marL="3198255" indent="0">
              <a:buNone/>
              <a:defRPr sz="1600" b="1"/>
            </a:lvl8pPr>
            <a:lvl9pPr marL="365514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2/18/2026</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8330463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solidFill>
                  <a:srgbClr val="000000"/>
                </a:solidFill>
              </a:rPr>
              <a:pPr/>
              <a:t>2/18/2026</a:t>
            </a:fld>
            <a:endParaRPr>
              <a:solidFill>
                <a:srgbClr val="000000"/>
              </a:solidFill>
            </a:endParaRPr>
          </a:p>
        </p:txBody>
      </p:sp>
      <p:sp>
        <p:nvSpPr>
          <p:cNvPr id="4" name="Footer Placeholder 3"/>
          <p:cNvSpPr>
            <a:spLocks noGrp="1"/>
          </p:cNvSpPr>
          <p:nvPr>
            <p:ph type="ftr" sz="quarter" idx="11"/>
          </p:nvPr>
        </p:nvSpPr>
        <p:spPr/>
        <p:txBody>
          <a:bodyPr/>
          <a:lstStyle/>
          <a:p>
            <a:endParaRPr>
              <a:solidFill>
                <a:srgbClr val="000000"/>
              </a:solidFill>
            </a:endParaRPr>
          </a:p>
        </p:txBody>
      </p:sp>
      <p:sp>
        <p:nvSpPr>
          <p:cNvPr id="5" name="Slide Number Placeholder 4"/>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19909377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solidFill>
                  <a:srgbClr val="000000"/>
                </a:solidFill>
              </a:rPr>
              <a:pPr/>
              <a:t>2/18/2026</a:t>
            </a:fld>
            <a:endParaRPr>
              <a:solidFill>
                <a:srgbClr val="000000"/>
              </a:solidFill>
            </a:endParaRPr>
          </a:p>
        </p:txBody>
      </p:sp>
      <p:sp>
        <p:nvSpPr>
          <p:cNvPr id="3" name="Footer Placeholder 2"/>
          <p:cNvSpPr>
            <a:spLocks noGrp="1"/>
          </p:cNvSpPr>
          <p:nvPr>
            <p:ph type="ftr" sz="quarter" idx="11"/>
          </p:nvPr>
        </p:nvSpPr>
        <p:spPr/>
        <p:txBody>
          <a:bodyPr/>
          <a:lstStyle/>
          <a:p>
            <a:endParaRPr>
              <a:solidFill>
                <a:srgbClr val="000000"/>
              </a:solidFill>
            </a:endParaRPr>
          </a:p>
        </p:txBody>
      </p:sp>
      <p:sp>
        <p:nvSpPr>
          <p:cNvPr id="4" name="Slide Number Placeholder 3"/>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8775353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7"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9"/>
            <a:ext cx="2743200" cy="1131813"/>
          </a:xfrm>
        </p:spPr>
        <p:txBody>
          <a:bodyPr>
            <a:normAutofit/>
          </a:bodyPr>
          <a:lstStyle>
            <a:lvl1pPr marL="0" indent="0">
              <a:spcBef>
                <a:spcPts val="1000"/>
              </a:spcBef>
              <a:buNone/>
              <a:defRPr sz="1400"/>
            </a:lvl1pPr>
            <a:lvl2pPr marL="456894" indent="0">
              <a:buNone/>
              <a:defRPr sz="1400"/>
            </a:lvl2pPr>
            <a:lvl3pPr marL="913786" indent="0">
              <a:buNone/>
              <a:defRPr sz="1200"/>
            </a:lvl3pPr>
            <a:lvl4pPr marL="1370680" indent="0">
              <a:buNone/>
              <a:defRPr sz="1000"/>
            </a:lvl4pPr>
            <a:lvl5pPr marL="1827575" indent="0">
              <a:buNone/>
              <a:defRPr sz="1000"/>
            </a:lvl5pPr>
            <a:lvl6pPr marL="2284467" indent="0">
              <a:buNone/>
              <a:defRPr sz="1000"/>
            </a:lvl6pPr>
            <a:lvl7pPr marL="2741361" indent="0">
              <a:buNone/>
              <a:defRPr sz="1000"/>
            </a:lvl7pPr>
            <a:lvl8pPr marL="3198255" indent="0">
              <a:buNone/>
              <a:defRPr sz="1000"/>
            </a:lvl8pPr>
            <a:lvl9pPr marL="365514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solidFill>
                  <a:srgbClr val="000000"/>
                </a:solidFill>
              </a:rPr>
              <a:pPr/>
              <a:t>2/18/2026</a:t>
            </a:fld>
            <a:endParaRPr>
              <a:solidFill>
                <a:srgbClr val="000000"/>
              </a:solidFill>
            </a:endParaRPr>
          </a:p>
        </p:txBody>
      </p:sp>
      <p:sp>
        <p:nvSpPr>
          <p:cNvPr id="6" name="Footer Placeholder 5"/>
          <p:cNvSpPr>
            <a:spLocks noGrp="1"/>
          </p:cNvSpPr>
          <p:nvPr>
            <p:ph type="ftr" sz="quarter" idx="11"/>
          </p:nvPr>
        </p:nvSpPr>
        <p:spPr/>
        <p:txBody>
          <a:bodyPr/>
          <a:lstStyle/>
          <a:p>
            <a:endParaRPr>
              <a:solidFill>
                <a:srgbClr val="000000"/>
              </a:solidFill>
            </a:endParaRPr>
          </a:p>
        </p:txBody>
      </p:sp>
      <p:sp>
        <p:nvSpPr>
          <p:cNvPr id="7" name="Slide Number Placeholder 6"/>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1700636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7"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4"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a:solidFill>
                <a:prstClr val="white"/>
              </a:solidFill>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3786">
            <a:normAutofit/>
          </a:bodyPr>
          <a:lstStyle>
            <a:lvl1pPr marL="0" indent="0" algn="ctr">
              <a:buNone/>
              <a:defRPr sz="2400"/>
            </a:lvl1pPr>
            <a:lvl2pPr marL="456894" indent="0">
              <a:buNone/>
              <a:defRPr sz="2800"/>
            </a:lvl2pPr>
            <a:lvl3pPr marL="913786" indent="0">
              <a:buNone/>
              <a:defRPr sz="2400"/>
            </a:lvl3pPr>
            <a:lvl4pPr marL="1370680" indent="0">
              <a:buNone/>
              <a:defRPr sz="2000"/>
            </a:lvl4pPr>
            <a:lvl5pPr marL="1827575" indent="0">
              <a:buNone/>
              <a:defRPr sz="2000"/>
            </a:lvl5pPr>
            <a:lvl6pPr marL="2284467" indent="0">
              <a:buNone/>
              <a:defRPr sz="2000"/>
            </a:lvl6pPr>
            <a:lvl7pPr marL="2741361" indent="0">
              <a:buNone/>
              <a:defRPr sz="2000"/>
            </a:lvl7pPr>
            <a:lvl8pPr marL="3198255" indent="0">
              <a:buNone/>
              <a:defRPr sz="2000"/>
            </a:lvl8pPr>
            <a:lvl9pPr marL="3655148"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9"/>
            <a:ext cx="2743200" cy="1131813"/>
          </a:xfrm>
        </p:spPr>
        <p:txBody>
          <a:bodyPr>
            <a:normAutofit/>
          </a:bodyPr>
          <a:lstStyle>
            <a:lvl1pPr marL="0" indent="0">
              <a:spcBef>
                <a:spcPts val="1000"/>
              </a:spcBef>
              <a:buNone/>
              <a:defRPr sz="1400"/>
            </a:lvl1pPr>
            <a:lvl2pPr marL="456894" indent="0">
              <a:buNone/>
              <a:defRPr sz="1400"/>
            </a:lvl2pPr>
            <a:lvl3pPr marL="913786" indent="0">
              <a:buNone/>
              <a:defRPr sz="1200"/>
            </a:lvl3pPr>
            <a:lvl4pPr marL="1370680" indent="0">
              <a:buNone/>
              <a:defRPr sz="1000"/>
            </a:lvl4pPr>
            <a:lvl5pPr marL="1827575" indent="0">
              <a:buNone/>
              <a:defRPr sz="1000"/>
            </a:lvl5pPr>
            <a:lvl6pPr marL="2284467" indent="0">
              <a:buNone/>
              <a:defRPr sz="1000"/>
            </a:lvl6pPr>
            <a:lvl7pPr marL="2741361" indent="0">
              <a:buNone/>
              <a:defRPr sz="1000"/>
            </a:lvl7pPr>
            <a:lvl8pPr marL="3198255" indent="0">
              <a:buNone/>
              <a:defRPr sz="1000"/>
            </a:lvl8pPr>
            <a:lvl9pPr marL="365514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solidFill>
                  <a:srgbClr val="000000"/>
                </a:solidFill>
              </a:rPr>
              <a:pPr/>
              <a:t>2/18/2026</a:t>
            </a:fld>
            <a:endParaRPr>
              <a:solidFill>
                <a:srgbClr val="000000"/>
              </a:solidFill>
            </a:endParaRPr>
          </a:p>
        </p:txBody>
      </p:sp>
      <p:sp>
        <p:nvSpPr>
          <p:cNvPr id="6" name="Footer Placeholder 5"/>
          <p:cNvSpPr>
            <a:spLocks noGrp="1"/>
          </p:cNvSpPr>
          <p:nvPr>
            <p:ph type="ftr" sz="quarter" idx="11"/>
          </p:nvPr>
        </p:nvSpPr>
        <p:spPr/>
        <p:txBody>
          <a:bodyPr/>
          <a:lstStyle/>
          <a:p>
            <a:endParaRPr>
              <a:solidFill>
                <a:srgbClr val="000000"/>
              </a:solidFill>
            </a:endParaRPr>
          </a:p>
        </p:txBody>
      </p:sp>
      <p:sp>
        <p:nvSpPr>
          <p:cNvPr id="7" name="Slide Number Placeholder 6"/>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6863624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solidFill>
                  <a:srgbClr val="000000"/>
                </a:solidFill>
              </a:rPr>
              <a:pPr/>
              <a:t>2/18/2026</a:t>
            </a:fld>
            <a:endParaRPr>
              <a:solidFill>
                <a:srgbClr val="000000"/>
              </a:solidFill>
            </a:endParaRPr>
          </a:p>
        </p:txBody>
      </p:sp>
      <p:sp>
        <p:nvSpPr>
          <p:cNvPr id="5" name="Footer Placeholder 4"/>
          <p:cNvSpPr>
            <a:spLocks noGrp="1"/>
          </p:cNvSpPr>
          <p:nvPr>
            <p:ph type="ftr" sz="quarter" idx="11"/>
          </p:nvPr>
        </p:nvSpPr>
        <p:spPr/>
        <p:txBody>
          <a:bodyPr/>
          <a:lstStyle/>
          <a:p>
            <a:endParaRPr>
              <a:solidFill>
                <a:srgbClr val="000000"/>
              </a:solidFill>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0585264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solidFill>
                  <a:srgbClr val="000000"/>
                </a:solidFill>
              </a:rPr>
              <a:pPr/>
              <a:t>2/18/2026</a:t>
            </a:fld>
            <a:endParaRPr>
              <a:solidFill>
                <a:srgbClr val="000000"/>
              </a:solidFill>
            </a:endParaRPr>
          </a:p>
        </p:txBody>
      </p:sp>
      <p:sp>
        <p:nvSpPr>
          <p:cNvPr id="5" name="Footer Placeholder 4"/>
          <p:cNvSpPr>
            <a:spLocks noGrp="1"/>
          </p:cNvSpPr>
          <p:nvPr>
            <p:ph type="ftr" sz="quarter" idx="11"/>
          </p:nvPr>
        </p:nvSpPr>
        <p:spPr/>
        <p:txBody>
          <a:bodyPr/>
          <a:lstStyle/>
          <a:p>
            <a:endParaRPr>
              <a:solidFill>
                <a:srgbClr val="000000"/>
              </a:solidFill>
            </a:endParaRPr>
          </a:p>
        </p:txBody>
      </p:sp>
      <p:sp>
        <p:nvSpPr>
          <p:cNvPr id="6" name="Slide Number Placeholder 5"/>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3320456971"/>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664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2/18/2026</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2/18/2026</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7"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9"/>
            <a:ext cx="2743200" cy="1131813"/>
          </a:xfrm>
        </p:spPr>
        <p:txBody>
          <a:bodyPr>
            <a:normAutofit/>
          </a:bodyPr>
          <a:lstStyle>
            <a:lvl1pPr marL="0" indent="0">
              <a:spcBef>
                <a:spcPts val="1000"/>
              </a:spcBef>
              <a:buNone/>
              <a:defRPr sz="1400"/>
            </a:lvl1pPr>
            <a:lvl2pPr marL="456894" indent="0">
              <a:buNone/>
              <a:defRPr sz="1400"/>
            </a:lvl2pPr>
            <a:lvl3pPr marL="913786" indent="0">
              <a:buNone/>
              <a:defRPr sz="1200"/>
            </a:lvl3pPr>
            <a:lvl4pPr marL="1370680" indent="0">
              <a:buNone/>
              <a:defRPr sz="1000"/>
            </a:lvl4pPr>
            <a:lvl5pPr marL="1827575" indent="0">
              <a:buNone/>
              <a:defRPr sz="1000"/>
            </a:lvl5pPr>
            <a:lvl6pPr marL="2284467" indent="0">
              <a:buNone/>
              <a:defRPr sz="1000"/>
            </a:lvl6pPr>
            <a:lvl7pPr marL="2741361" indent="0">
              <a:buNone/>
              <a:defRPr sz="1000"/>
            </a:lvl7pPr>
            <a:lvl8pPr marL="3198255" indent="0">
              <a:buNone/>
              <a:defRPr sz="1000"/>
            </a:lvl8pPr>
            <a:lvl9pPr marL="365514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2/18/2026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7"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4"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3786">
            <a:normAutofit/>
          </a:bodyPr>
          <a:lstStyle>
            <a:lvl1pPr marL="0" indent="0" algn="ctr">
              <a:buNone/>
              <a:defRPr sz="2400"/>
            </a:lvl1pPr>
            <a:lvl2pPr marL="456894" indent="0">
              <a:buNone/>
              <a:defRPr sz="2800"/>
            </a:lvl2pPr>
            <a:lvl3pPr marL="913786" indent="0">
              <a:buNone/>
              <a:defRPr sz="2400"/>
            </a:lvl3pPr>
            <a:lvl4pPr marL="1370680" indent="0">
              <a:buNone/>
              <a:defRPr sz="2000"/>
            </a:lvl4pPr>
            <a:lvl5pPr marL="1827575" indent="0">
              <a:buNone/>
              <a:defRPr sz="2000"/>
            </a:lvl5pPr>
            <a:lvl6pPr marL="2284467" indent="0">
              <a:buNone/>
              <a:defRPr sz="2000"/>
            </a:lvl6pPr>
            <a:lvl7pPr marL="2741361" indent="0">
              <a:buNone/>
              <a:defRPr sz="2000"/>
            </a:lvl7pPr>
            <a:lvl8pPr marL="3198255" indent="0">
              <a:buNone/>
              <a:defRPr sz="2000"/>
            </a:lvl8pPr>
            <a:lvl9pPr marL="3655148"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9"/>
            <a:ext cx="2743200" cy="1131813"/>
          </a:xfrm>
        </p:spPr>
        <p:txBody>
          <a:bodyPr>
            <a:normAutofit/>
          </a:bodyPr>
          <a:lstStyle>
            <a:lvl1pPr marL="0" indent="0">
              <a:spcBef>
                <a:spcPts val="1000"/>
              </a:spcBef>
              <a:buNone/>
              <a:defRPr sz="1400"/>
            </a:lvl1pPr>
            <a:lvl2pPr marL="456894" indent="0">
              <a:buNone/>
              <a:defRPr sz="1400"/>
            </a:lvl2pPr>
            <a:lvl3pPr marL="913786" indent="0">
              <a:buNone/>
              <a:defRPr sz="1200"/>
            </a:lvl3pPr>
            <a:lvl4pPr marL="1370680" indent="0">
              <a:buNone/>
              <a:defRPr sz="1000"/>
            </a:lvl4pPr>
            <a:lvl5pPr marL="1827575" indent="0">
              <a:buNone/>
              <a:defRPr sz="1000"/>
            </a:lvl5pPr>
            <a:lvl6pPr marL="2284467" indent="0">
              <a:buNone/>
              <a:defRPr sz="1000"/>
            </a:lvl6pPr>
            <a:lvl7pPr marL="2741361" indent="0">
              <a:buNone/>
              <a:defRPr sz="1000"/>
            </a:lvl7pPr>
            <a:lvl8pPr marL="3198255" indent="0">
              <a:buNone/>
              <a:defRPr sz="1000"/>
            </a:lvl8pPr>
            <a:lvl9pPr marL="365514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2/18/2026</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1"/>
            <a:ext cx="9372600" cy="1200416"/>
          </a:xfrm>
          <a:prstGeom prst="rect">
            <a:avLst/>
          </a:prstGeom>
        </p:spPr>
        <p:txBody>
          <a:bodyPr vert="horz" lIns="91379" tIns="45690" rIns="91379" bIns="4569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379" tIns="45690" rIns="91379" bIns="456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7" y="6505078"/>
            <a:ext cx="964036" cy="228600"/>
          </a:xfrm>
          <a:prstGeom prst="rect">
            <a:avLst/>
          </a:prstGeom>
        </p:spPr>
        <p:txBody>
          <a:bodyPr vert="horz" lIns="91379" tIns="45690" rIns="91379" bIns="45690" rtlCol="0" anchor="ctr"/>
          <a:lstStyle>
            <a:lvl1pPr algn="l">
              <a:defRPr sz="1100">
                <a:solidFill>
                  <a:schemeClr val="tx2"/>
                </a:solidFill>
              </a:defRPr>
            </a:lvl1pPr>
          </a:lstStyle>
          <a:p>
            <a:fld id="{9D3B9702-7FBF-4720-8670-571C5E7EEDDE}" type="datetime1">
              <a:rPr lang="en-US" smtClean="0"/>
              <a:pPr/>
              <a:t>2/18/2026</a:t>
            </a:fld>
            <a:endParaRPr lang="en-US" dirty="0"/>
          </a:p>
        </p:txBody>
      </p:sp>
      <p:sp>
        <p:nvSpPr>
          <p:cNvPr id="5" name="Footer Placeholder 4"/>
          <p:cNvSpPr>
            <a:spLocks noGrp="1"/>
          </p:cNvSpPr>
          <p:nvPr>
            <p:ph type="ftr" sz="quarter" idx="3"/>
          </p:nvPr>
        </p:nvSpPr>
        <p:spPr>
          <a:xfrm>
            <a:off x="1280164" y="6505078"/>
            <a:ext cx="6876415" cy="228600"/>
          </a:xfrm>
          <a:prstGeom prst="rect">
            <a:avLst/>
          </a:prstGeom>
        </p:spPr>
        <p:txBody>
          <a:bodyPr vert="horz" lIns="91379" tIns="45690" rIns="91379" bIns="4569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379" tIns="45690" rIns="91379" bIns="4569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3786"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138" indent="-228447" algn="l" defTabSz="913786"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3961" indent="-228447" algn="l" defTabSz="913786"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3786" indent="-228447" algn="l" defTabSz="913786"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3614"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3436"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3263"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3090"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2915"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2740"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3786" rtl="0" eaLnBrk="1" latinLnBrk="0" hangingPunct="1">
        <a:defRPr sz="1800" kern="1200">
          <a:solidFill>
            <a:schemeClr val="tx1"/>
          </a:solidFill>
          <a:latin typeface="+mn-lt"/>
          <a:ea typeface="+mn-ea"/>
          <a:cs typeface="+mn-cs"/>
        </a:defRPr>
      </a:lvl1pPr>
      <a:lvl2pPr marL="456894" algn="l" defTabSz="913786" rtl="0" eaLnBrk="1" latinLnBrk="0" hangingPunct="1">
        <a:defRPr sz="1800" kern="1200">
          <a:solidFill>
            <a:schemeClr val="tx1"/>
          </a:solidFill>
          <a:latin typeface="+mn-lt"/>
          <a:ea typeface="+mn-ea"/>
          <a:cs typeface="+mn-cs"/>
        </a:defRPr>
      </a:lvl2pPr>
      <a:lvl3pPr marL="913786" algn="l" defTabSz="913786" rtl="0" eaLnBrk="1" latinLnBrk="0" hangingPunct="1">
        <a:defRPr sz="1800" kern="1200">
          <a:solidFill>
            <a:schemeClr val="tx1"/>
          </a:solidFill>
          <a:latin typeface="+mn-lt"/>
          <a:ea typeface="+mn-ea"/>
          <a:cs typeface="+mn-cs"/>
        </a:defRPr>
      </a:lvl3pPr>
      <a:lvl4pPr marL="1370680" algn="l" defTabSz="913786" rtl="0" eaLnBrk="1" latinLnBrk="0" hangingPunct="1">
        <a:defRPr sz="1800" kern="1200">
          <a:solidFill>
            <a:schemeClr val="tx1"/>
          </a:solidFill>
          <a:latin typeface="+mn-lt"/>
          <a:ea typeface="+mn-ea"/>
          <a:cs typeface="+mn-cs"/>
        </a:defRPr>
      </a:lvl4pPr>
      <a:lvl5pPr marL="1827575" algn="l" defTabSz="913786" rtl="0" eaLnBrk="1" latinLnBrk="0" hangingPunct="1">
        <a:defRPr sz="1800" kern="1200">
          <a:solidFill>
            <a:schemeClr val="tx1"/>
          </a:solidFill>
          <a:latin typeface="+mn-lt"/>
          <a:ea typeface="+mn-ea"/>
          <a:cs typeface="+mn-cs"/>
        </a:defRPr>
      </a:lvl5pPr>
      <a:lvl6pPr marL="2284467" algn="l" defTabSz="913786" rtl="0" eaLnBrk="1" latinLnBrk="0" hangingPunct="1">
        <a:defRPr sz="1800" kern="1200">
          <a:solidFill>
            <a:schemeClr val="tx1"/>
          </a:solidFill>
          <a:latin typeface="+mn-lt"/>
          <a:ea typeface="+mn-ea"/>
          <a:cs typeface="+mn-cs"/>
        </a:defRPr>
      </a:lvl6pPr>
      <a:lvl7pPr marL="2741361" algn="l" defTabSz="913786" rtl="0" eaLnBrk="1" latinLnBrk="0" hangingPunct="1">
        <a:defRPr sz="1800" kern="1200">
          <a:solidFill>
            <a:schemeClr val="tx1"/>
          </a:solidFill>
          <a:latin typeface="+mn-lt"/>
          <a:ea typeface="+mn-ea"/>
          <a:cs typeface="+mn-cs"/>
        </a:defRPr>
      </a:lvl7pPr>
      <a:lvl8pPr marL="3198255" algn="l" defTabSz="913786" rtl="0" eaLnBrk="1" latinLnBrk="0" hangingPunct="1">
        <a:defRPr sz="1800" kern="1200">
          <a:solidFill>
            <a:schemeClr val="tx1"/>
          </a:solidFill>
          <a:latin typeface="+mn-lt"/>
          <a:ea typeface="+mn-ea"/>
          <a:cs typeface="+mn-cs"/>
        </a:defRPr>
      </a:lvl8pPr>
      <a:lvl9pPr marL="3655148" algn="l" defTabSz="91378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93" tIns="53796" rIns="107593" bIns="53796"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93" tIns="53796" rIns="107593" bIns="537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93" tIns="53796" rIns="107593" bIns="53796" numCol="1" anchor="t" anchorCtr="0" compatLnSpc="1">
            <a:prstTxWarp prst="textNoShape">
              <a:avLst/>
            </a:prstTxWarp>
          </a:bodyPr>
          <a:lstStyle>
            <a:lvl1pPr eaLnBrk="1" hangingPunct="1">
              <a:defRPr sz="16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93" tIns="53796" rIns="107593" bIns="53796" numCol="1" anchor="t" anchorCtr="0" compatLnSpc="1">
            <a:prstTxWarp prst="textNoShape">
              <a:avLst/>
            </a:prstTxWarp>
          </a:bodyPr>
          <a:lstStyle>
            <a:lvl1pPr algn="ctr" eaLnBrk="1" hangingPunct="1">
              <a:defRPr sz="16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593" tIns="53796" rIns="107593" bIns="53796" numCol="1" anchor="t" anchorCtr="0" compatLnSpc="1">
            <a:prstTxWarp prst="textNoShape">
              <a:avLst/>
            </a:prstTxWarp>
          </a:bodyPr>
          <a:lstStyle>
            <a:lvl1pPr algn="r" eaLnBrk="1" hangingPunct="1">
              <a:defRPr sz="1600"/>
            </a:lvl1pPr>
          </a:lstStyle>
          <a:p>
            <a:pPr fontAlgn="base">
              <a:spcBef>
                <a:spcPct val="0"/>
              </a:spcBef>
              <a:spcAft>
                <a:spcPct val="0"/>
              </a:spcAft>
              <a:defRPr/>
            </a:pPr>
            <a:fld id="{F4264759-E7CE-4A8C-955C-20DA2A50E45F}"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912200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37969" algn="ctr" rtl="0" fontAlgn="base">
        <a:spcBef>
          <a:spcPct val="0"/>
        </a:spcBef>
        <a:spcAft>
          <a:spcPct val="0"/>
        </a:spcAft>
        <a:defRPr sz="5200">
          <a:solidFill>
            <a:schemeClr val="tx2"/>
          </a:solidFill>
          <a:latin typeface="Arial" charset="0"/>
        </a:defRPr>
      </a:lvl6pPr>
      <a:lvl7pPr marL="1075939" algn="ctr" rtl="0" fontAlgn="base">
        <a:spcBef>
          <a:spcPct val="0"/>
        </a:spcBef>
        <a:spcAft>
          <a:spcPct val="0"/>
        </a:spcAft>
        <a:defRPr sz="5200">
          <a:solidFill>
            <a:schemeClr val="tx2"/>
          </a:solidFill>
          <a:latin typeface="Arial" charset="0"/>
        </a:defRPr>
      </a:lvl7pPr>
      <a:lvl8pPr marL="1613908" algn="ctr" rtl="0" fontAlgn="base">
        <a:spcBef>
          <a:spcPct val="0"/>
        </a:spcBef>
        <a:spcAft>
          <a:spcPct val="0"/>
        </a:spcAft>
        <a:defRPr sz="5200">
          <a:solidFill>
            <a:schemeClr val="tx2"/>
          </a:solidFill>
          <a:latin typeface="Arial" charset="0"/>
        </a:defRPr>
      </a:lvl8pPr>
      <a:lvl9pPr marL="2151877" algn="ctr" rtl="0" fontAlgn="base">
        <a:spcBef>
          <a:spcPct val="0"/>
        </a:spcBef>
        <a:spcAft>
          <a:spcPct val="0"/>
        </a:spcAft>
        <a:defRPr sz="5200">
          <a:solidFill>
            <a:schemeClr val="tx2"/>
          </a:solidFill>
          <a:latin typeface="Arial" charset="0"/>
        </a:defRPr>
      </a:lvl9pPr>
    </p:titleStyle>
    <p:bodyStyle>
      <a:lvl1pPr marL="402976" indent="-402976" algn="l" rtl="0" eaLnBrk="0" fontAlgn="base" hangingPunct="0">
        <a:spcBef>
          <a:spcPct val="20000"/>
        </a:spcBef>
        <a:spcAft>
          <a:spcPct val="0"/>
        </a:spcAft>
        <a:buChar char="•"/>
        <a:defRPr sz="3700">
          <a:solidFill>
            <a:schemeClr val="tx1"/>
          </a:solidFill>
          <a:latin typeface="+mn-lt"/>
          <a:ea typeface="+mn-ea"/>
          <a:cs typeface="+mn-cs"/>
        </a:defRPr>
      </a:lvl1pPr>
      <a:lvl2pPr marL="873707" indent="-335218" algn="l" rtl="0" eaLnBrk="0" fontAlgn="base" hangingPunct="0">
        <a:spcBef>
          <a:spcPct val="20000"/>
        </a:spcBef>
        <a:spcAft>
          <a:spcPct val="0"/>
        </a:spcAft>
        <a:buChar char="–"/>
        <a:defRPr sz="3300">
          <a:solidFill>
            <a:schemeClr val="tx1"/>
          </a:solidFill>
          <a:latin typeface="+mn-lt"/>
        </a:defRPr>
      </a:lvl2pPr>
      <a:lvl3pPr marL="1344439" indent="-268650" algn="l" rtl="0" eaLnBrk="0" fontAlgn="base" hangingPunct="0">
        <a:spcBef>
          <a:spcPct val="20000"/>
        </a:spcBef>
        <a:spcAft>
          <a:spcPct val="0"/>
        </a:spcAft>
        <a:buChar char="•"/>
        <a:defRPr sz="2800">
          <a:solidFill>
            <a:schemeClr val="tx1"/>
          </a:solidFill>
          <a:latin typeface="+mn-lt"/>
        </a:defRPr>
      </a:lvl3pPr>
      <a:lvl4pPr marL="1881739" indent="-268650" algn="l" rtl="0" eaLnBrk="0" fontAlgn="base" hangingPunct="0">
        <a:spcBef>
          <a:spcPct val="20000"/>
        </a:spcBef>
        <a:spcAft>
          <a:spcPct val="0"/>
        </a:spcAft>
        <a:buChar char="–"/>
        <a:defRPr sz="2300">
          <a:solidFill>
            <a:schemeClr val="tx1"/>
          </a:solidFill>
          <a:latin typeface="+mn-lt"/>
        </a:defRPr>
      </a:lvl4pPr>
      <a:lvl5pPr marL="2420228" indent="-268650" algn="l" rtl="0" eaLnBrk="0" fontAlgn="base" hangingPunct="0">
        <a:spcBef>
          <a:spcPct val="20000"/>
        </a:spcBef>
        <a:spcAft>
          <a:spcPct val="0"/>
        </a:spcAft>
        <a:buChar char="»"/>
        <a:defRPr sz="2300">
          <a:solidFill>
            <a:schemeClr val="tx1"/>
          </a:solidFill>
          <a:latin typeface="+mn-lt"/>
        </a:defRPr>
      </a:lvl5pPr>
      <a:lvl6pPr marL="2958831" indent="-268985" algn="l" rtl="0" fontAlgn="base">
        <a:spcBef>
          <a:spcPct val="20000"/>
        </a:spcBef>
        <a:spcAft>
          <a:spcPct val="0"/>
        </a:spcAft>
        <a:buChar char="»"/>
        <a:defRPr sz="2300">
          <a:solidFill>
            <a:schemeClr val="tx1"/>
          </a:solidFill>
          <a:latin typeface="+mn-lt"/>
        </a:defRPr>
      </a:lvl6pPr>
      <a:lvl7pPr marL="3496801" indent="-268985" algn="l" rtl="0" fontAlgn="base">
        <a:spcBef>
          <a:spcPct val="20000"/>
        </a:spcBef>
        <a:spcAft>
          <a:spcPct val="0"/>
        </a:spcAft>
        <a:buChar char="»"/>
        <a:defRPr sz="2300">
          <a:solidFill>
            <a:schemeClr val="tx1"/>
          </a:solidFill>
          <a:latin typeface="+mn-lt"/>
        </a:defRPr>
      </a:lvl7pPr>
      <a:lvl8pPr marL="4034771" indent="-268985" algn="l" rtl="0" fontAlgn="base">
        <a:spcBef>
          <a:spcPct val="20000"/>
        </a:spcBef>
        <a:spcAft>
          <a:spcPct val="0"/>
        </a:spcAft>
        <a:buChar char="»"/>
        <a:defRPr sz="2300">
          <a:solidFill>
            <a:schemeClr val="tx1"/>
          </a:solidFill>
          <a:latin typeface="+mn-lt"/>
        </a:defRPr>
      </a:lvl8pPr>
      <a:lvl9pPr marL="4572742" indent="-268985" algn="l" rtl="0" fontAlgn="base">
        <a:spcBef>
          <a:spcPct val="20000"/>
        </a:spcBef>
        <a:spcAft>
          <a:spcPct val="0"/>
        </a:spcAft>
        <a:buChar char="»"/>
        <a:defRPr sz="2300">
          <a:solidFill>
            <a:schemeClr val="tx1"/>
          </a:solidFill>
          <a:latin typeface="+mn-lt"/>
        </a:defRPr>
      </a:lvl9pPr>
    </p:bodyStyle>
    <p:otherStyle>
      <a:defPPr>
        <a:defRPr lang="vi-VN"/>
      </a:defPPr>
      <a:lvl1pPr marL="0" algn="l" defTabSz="1075939" rtl="0" eaLnBrk="1" latinLnBrk="0" hangingPunct="1">
        <a:defRPr sz="2100" kern="1200">
          <a:solidFill>
            <a:schemeClr val="tx1"/>
          </a:solidFill>
          <a:latin typeface="+mn-lt"/>
          <a:ea typeface="+mn-ea"/>
          <a:cs typeface="+mn-cs"/>
        </a:defRPr>
      </a:lvl1pPr>
      <a:lvl2pPr marL="537969" algn="l" defTabSz="1075939" rtl="0" eaLnBrk="1" latinLnBrk="0" hangingPunct="1">
        <a:defRPr sz="2100" kern="1200">
          <a:solidFill>
            <a:schemeClr val="tx1"/>
          </a:solidFill>
          <a:latin typeface="+mn-lt"/>
          <a:ea typeface="+mn-ea"/>
          <a:cs typeface="+mn-cs"/>
        </a:defRPr>
      </a:lvl2pPr>
      <a:lvl3pPr marL="1075939" algn="l" defTabSz="1075939" rtl="0" eaLnBrk="1" latinLnBrk="0" hangingPunct="1">
        <a:defRPr sz="2100" kern="1200">
          <a:solidFill>
            <a:schemeClr val="tx1"/>
          </a:solidFill>
          <a:latin typeface="+mn-lt"/>
          <a:ea typeface="+mn-ea"/>
          <a:cs typeface="+mn-cs"/>
        </a:defRPr>
      </a:lvl3pPr>
      <a:lvl4pPr marL="1613908" algn="l" defTabSz="1075939" rtl="0" eaLnBrk="1" latinLnBrk="0" hangingPunct="1">
        <a:defRPr sz="2100" kern="1200">
          <a:solidFill>
            <a:schemeClr val="tx1"/>
          </a:solidFill>
          <a:latin typeface="+mn-lt"/>
          <a:ea typeface="+mn-ea"/>
          <a:cs typeface="+mn-cs"/>
        </a:defRPr>
      </a:lvl4pPr>
      <a:lvl5pPr marL="2151877" algn="l" defTabSz="1075939" rtl="0" eaLnBrk="1" latinLnBrk="0" hangingPunct="1">
        <a:defRPr sz="2100" kern="1200">
          <a:solidFill>
            <a:schemeClr val="tx1"/>
          </a:solidFill>
          <a:latin typeface="+mn-lt"/>
          <a:ea typeface="+mn-ea"/>
          <a:cs typeface="+mn-cs"/>
        </a:defRPr>
      </a:lvl5pPr>
      <a:lvl6pPr marL="2689846" algn="l" defTabSz="1075939" rtl="0" eaLnBrk="1" latinLnBrk="0" hangingPunct="1">
        <a:defRPr sz="2100" kern="1200">
          <a:solidFill>
            <a:schemeClr val="tx1"/>
          </a:solidFill>
          <a:latin typeface="+mn-lt"/>
          <a:ea typeface="+mn-ea"/>
          <a:cs typeface="+mn-cs"/>
        </a:defRPr>
      </a:lvl6pPr>
      <a:lvl7pPr marL="3227816" algn="l" defTabSz="1075939" rtl="0" eaLnBrk="1" latinLnBrk="0" hangingPunct="1">
        <a:defRPr sz="2100" kern="1200">
          <a:solidFill>
            <a:schemeClr val="tx1"/>
          </a:solidFill>
          <a:latin typeface="+mn-lt"/>
          <a:ea typeface="+mn-ea"/>
          <a:cs typeface="+mn-cs"/>
        </a:defRPr>
      </a:lvl7pPr>
      <a:lvl8pPr marL="3765786" algn="l" defTabSz="1075939" rtl="0" eaLnBrk="1" latinLnBrk="0" hangingPunct="1">
        <a:defRPr sz="2100" kern="1200">
          <a:solidFill>
            <a:schemeClr val="tx1"/>
          </a:solidFill>
          <a:latin typeface="+mn-lt"/>
          <a:ea typeface="+mn-ea"/>
          <a:cs typeface="+mn-cs"/>
        </a:defRPr>
      </a:lvl8pPr>
      <a:lvl9pPr marL="4303756" algn="l" defTabSz="1075939"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23" tIns="53811" rIns="107623" bIns="53811"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23" tIns="53811" rIns="107623" bIns="53811"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23" tIns="53811" rIns="107623" bIns="53811" numCol="1" anchor="t" anchorCtr="0" compatLnSpc="1">
            <a:prstTxWarp prst="textNoShape">
              <a:avLst/>
            </a:prstTxWarp>
          </a:bodyPr>
          <a:lstStyle>
            <a:lvl1pPr eaLnBrk="1" hangingPunct="1">
              <a:defRPr sz="1600">
                <a:latin typeface="Arial" charset="0"/>
              </a:defRPr>
            </a:lvl1pPr>
          </a:lstStyle>
          <a:p>
            <a:pPr defTabSz="914031"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23" tIns="53811" rIns="107623" bIns="53811" numCol="1" anchor="t" anchorCtr="0" compatLnSpc="1">
            <a:prstTxWarp prst="textNoShape">
              <a:avLst/>
            </a:prstTxWarp>
          </a:bodyPr>
          <a:lstStyle>
            <a:lvl1pPr algn="ctr" eaLnBrk="1" hangingPunct="1">
              <a:defRPr sz="1600">
                <a:latin typeface="Arial" charset="0"/>
              </a:defRPr>
            </a:lvl1pPr>
          </a:lstStyle>
          <a:p>
            <a:pPr defTabSz="914031"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23" tIns="53811" rIns="107623" bIns="53811" numCol="1" anchor="t" anchorCtr="0" compatLnSpc="1">
            <a:prstTxWarp prst="textNoShape">
              <a:avLst/>
            </a:prstTxWarp>
          </a:bodyPr>
          <a:lstStyle>
            <a:lvl1pPr algn="r" eaLnBrk="1" hangingPunct="1">
              <a:defRPr sz="1600"/>
            </a:lvl1pPr>
          </a:lstStyle>
          <a:p>
            <a:pPr defTabSz="914031" fontAlgn="base">
              <a:spcBef>
                <a:spcPct val="0"/>
              </a:spcBef>
              <a:spcAft>
                <a:spcPct val="0"/>
              </a:spcAft>
              <a:defRPr/>
            </a:pPr>
            <a:fld id="{F4264759-E7CE-4A8C-955C-20DA2A50E45F}" type="slidenum">
              <a:rPr lang="en-US" altLang="en-US" smtClean="0">
                <a:solidFill>
                  <a:srgbClr val="000000"/>
                </a:solidFill>
              </a:rPr>
              <a:pPr defTabSz="914031"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7314631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38113" algn="ctr" rtl="0" fontAlgn="base">
        <a:spcBef>
          <a:spcPct val="0"/>
        </a:spcBef>
        <a:spcAft>
          <a:spcPct val="0"/>
        </a:spcAft>
        <a:defRPr sz="5200">
          <a:solidFill>
            <a:schemeClr val="tx2"/>
          </a:solidFill>
          <a:latin typeface="Arial" charset="0"/>
        </a:defRPr>
      </a:lvl6pPr>
      <a:lvl7pPr marL="1076228" algn="ctr" rtl="0" fontAlgn="base">
        <a:spcBef>
          <a:spcPct val="0"/>
        </a:spcBef>
        <a:spcAft>
          <a:spcPct val="0"/>
        </a:spcAft>
        <a:defRPr sz="5200">
          <a:solidFill>
            <a:schemeClr val="tx2"/>
          </a:solidFill>
          <a:latin typeface="Arial" charset="0"/>
        </a:defRPr>
      </a:lvl7pPr>
      <a:lvl8pPr marL="1614341" algn="ctr" rtl="0" fontAlgn="base">
        <a:spcBef>
          <a:spcPct val="0"/>
        </a:spcBef>
        <a:spcAft>
          <a:spcPct val="0"/>
        </a:spcAft>
        <a:defRPr sz="5200">
          <a:solidFill>
            <a:schemeClr val="tx2"/>
          </a:solidFill>
          <a:latin typeface="Arial" charset="0"/>
        </a:defRPr>
      </a:lvl8pPr>
      <a:lvl9pPr marL="2152454" algn="ctr" rtl="0" fontAlgn="base">
        <a:spcBef>
          <a:spcPct val="0"/>
        </a:spcBef>
        <a:spcAft>
          <a:spcPct val="0"/>
        </a:spcAft>
        <a:defRPr sz="5200">
          <a:solidFill>
            <a:schemeClr val="tx2"/>
          </a:solidFill>
          <a:latin typeface="Arial" charset="0"/>
        </a:defRPr>
      </a:lvl9pPr>
    </p:titleStyle>
    <p:bodyStyle>
      <a:lvl1pPr marL="403084" indent="-403084" algn="l" rtl="0" eaLnBrk="0" fontAlgn="base" hangingPunct="0">
        <a:spcBef>
          <a:spcPct val="20000"/>
        </a:spcBef>
        <a:spcAft>
          <a:spcPct val="0"/>
        </a:spcAft>
        <a:buChar char="•"/>
        <a:defRPr sz="3700">
          <a:solidFill>
            <a:schemeClr val="tx1"/>
          </a:solidFill>
          <a:latin typeface="+mn-lt"/>
          <a:ea typeface="+mn-ea"/>
          <a:cs typeface="+mn-cs"/>
        </a:defRPr>
      </a:lvl1pPr>
      <a:lvl2pPr marL="873941" indent="-335308" algn="l" rtl="0" eaLnBrk="0" fontAlgn="base" hangingPunct="0">
        <a:spcBef>
          <a:spcPct val="20000"/>
        </a:spcBef>
        <a:spcAft>
          <a:spcPct val="0"/>
        </a:spcAft>
        <a:buChar char="–"/>
        <a:defRPr sz="3300">
          <a:solidFill>
            <a:schemeClr val="tx1"/>
          </a:solidFill>
          <a:latin typeface="+mn-lt"/>
        </a:defRPr>
      </a:lvl2pPr>
      <a:lvl3pPr marL="1344799" indent="-268722" algn="l" rtl="0" eaLnBrk="0" fontAlgn="base" hangingPunct="0">
        <a:spcBef>
          <a:spcPct val="20000"/>
        </a:spcBef>
        <a:spcAft>
          <a:spcPct val="0"/>
        </a:spcAft>
        <a:buChar char="•"/>
        <a:defRPr sz="2800">
          <a:solidFill>
            <a:schemeClr val="tx1"/>
          </a:solidFill>
          <a:latin typeface="+mn-lt"/>
        </a:defRPr>
      </a:lvl3pPr>
      <a:lvl4pPr marL="1882244" indent="-268722" algn="l" rtl="0" eaLnBrk="0" fontAlgn="base" hangingPunct="0">
        <a:spcBef>
          <a:spcPct val="20000"/>
        </a:spcBef>
        <a:spcAft>
          <a:spcPct val="0"/>
        </a:spcAft>
        <a:buChar char="–"/>
        <a:defRPr sz="2300">
          <a:solidFill>
            <a:schemeClr val="tx1"/>
          </a:solidFill>
          <a:latin typeface="+mn-lt"/>
        </a:defRPr>
      </a:lvl4pPr>
      <a:lvl5pPr marL="2420877" indent="-268722" algn="l" rtl="0" eaLnBrk="0" fontAlgn="base" hangingPunct="0">
        <a:spcBef>
          <a:spcPct val="20000"/>
        </a:spcBef>
        <a:spcAft>
          <a:spcPct val="0"/>
        </a:spcAft>
        <a:buChar char="»"/>
        <a:defRPr sz="2300">
          <a:solidFill>
            <a:schemeClr val="tx1"/>
          </a:solidFill>
          <a:latin typeface="+mn-lt"/>
        </a:defRPr>
      </a:lvl5pPr>
      <a:lvl6pPr marL="2959624" indent="-269057" algn="l" rtl="0" fontAlgn="base">
        <a:spcBef>
          <a:spcPct val="20000"/>
        </a:spcBef>
        <a:spcAft>
          <a:spcPct val="0"/>
        </a:spcAft>
        <a:buChar char="»"/>
        <a:defRPr sz="2300">
          <a:solidFill>
            <a:schemeClr val="tx1"/>
          </a:solidFill>
          <a:latin typeface="+mn-lt"/>
        </a:defRPr>
      </a:lvl6pPr>
      <a:lvl7pPr marL="3497739" indent="-269057" algn="l" rtl="0" fontAlgn="base">
        <a:spcBef>
          <a:spcPct val="20000"/>
        </a:spcBef>
        <a:spcAft>
          <a:spcPct val="0"/>
        </a:spcAft>
        <a:buChar char="»"/>
        <a:defRPr sz="2300">
          <a:solidFill>
            <a:schemeClr val="tx1"/>
          </a:solidFill>
          <a:latin typeface="+mn-lt"/>
        </a:defRPr>
      </a:lvl7pPr>
      <a:lvl8pPr marL="4035853" indent="-269057" algn="l" rtl="0" fontAlgn="base">
        <a:spcBef>
          <a:spcPct val="20000"/>
        </a:spcBef>
        <a:spcAft>
          <a:spcPct val="0"/>
        </a:spcAft>
        <a:buChar char="»"/>
        <a:defRPr sz="2300">
          <a:solidFill>
            <a:schemeClr val="tx1"/>
          </a:solidFill>
          <a:latin typeface="+mn-lt"/>
        </a:defRPr>
      </a:lvl8pPr>
      <a:lvl9pPr marL="4573968" indent="-269057" algn="l" rtl="0" fontAlgn="base">
        <a:spcBef>
          <a:spcPct val="20000"/>
        </a:spcBef>
        <a:spcAft>
          <a:spcPct val="0"/>
        </a:spcAft>
        <a:buChar char="»"/>
        <a:defRPr sz="2300">
          <a:solidFill>
            <a:schemeClr val="tx1"/>
          </a:solidFill>
          <a:latin typeface="+mn-lt"/>
        </a:defRPr>
      </a:lvl9pPr>
    </p:bodyStyle>
    <p:otherStyle>
      <a:defPPr>
        <a:defRPr lang="vi-VN"/>
      </a:defPPr>
      <a:lvl1pPr marL="0" algn="l" defTabSz="1076228" rtl="0" eaLnBrk="1" latinLnBrk="0" hangingPunct="1">
        <a:defRPr sz="2100" kern="1200">
          <a:solidFill>
            <a:schemeClr val="tx1"/>
          </a:solidFill>
          <a:latin typeface="+mn-lt"/>
          <a:ea typeface="+mn-ea"/>
          <a:cs typeface="+mn-cs"/>
        </a:defRPr>
      </a:lvl1pPr>
      <a:lvl2pPr marL="538113" algn="l" defTabSz="1076228" rtl="0" eaLnBrk="1" latinLnBrk="0" hangingPunct="1">
        <a:defRPr sz="2100" kern="1200">
          <a:solidFill>
            <a:schemeClr val="tx1"/>
          </a:solidFill>
          <a:latin typeface="+mn-lt"/>
          <a:ea typeface="+mn-ea"/>
          <a:cs typeface="+mn-cs"/>
        </a:defRPr>
      </a:lvl2pPr>
      <a:lvl3pPr marL="1076228" algn="l" defTabSz="1076228" rtl="0" eaLnBrk="1" latinLnBrk="0" hangingPunct="1">
        <a:defRPr sz="2100" kern="1200">
          <a:solidFill>
            <a:schemeClr val="tx1"/>
          </a:solidFill>
          <a:latin typeface="+mn-lt"/>
          <a:ea typeface="+mn-ea"/>
          <a:cs typeface="+mn-cs"/>
        </a:defRPr>
      </a:lvl3pPr>
      <a:lvl4pPr marL="1614341" algn="l" defTabSz="1076228" rtl="0" eaLnBrk="1" latinLnBrk="0" hangingPunct="1">
        <a:defRPr sz="2100" kern="1200">
          <a:solidFill>
            <a:schemeClr val="tx1"/>
          </a:solidFill>
          <a:latin typeface="+mn-lt"/>
          <a:ea typeface="+mn-ea"/>
          <a:cs typeface="+mn-cs"/>
        </a:defRPr>
      </a:lvl4pPr>
      <a:lvl5pPr marL="2152454" algn="l" defTabSz="1076228" rtl="0" eaLnBrk="1" latinLnBrk="0" hangingPunct="1">
        <a:defRPr sz="2100" kern="1200">
          <a:solidFill>
            <a:schemeClr val="tx1"/>
          </a:solidFill>
          <a:latin typeface="+mn-lt"/>
          <a:ea typeface="+mn-ea"/>
          <a:cs typeface="+mn-cs"/>
        </a:defRPr>
      </a:lvl5pPr>
      <a:lvl6pPr marL="2690567" algn="l" defTabSz="1076228" rtl="0" eaLnBrk="1" latinLnBrk="0" hangingPunct="1">
        <a:defRPr sz="2100" kern="1200">
          <a:solidFill>
            <a:schemeClr val="tx1"/>
          </a:solidFill>
          <a:latin typeface="+mn-lt"/>
          <a:ea typeface="+mn-ea"/>
          <a:cs typeface="+mn-cs"/>
        </a:defRPr>
      </a:lvl6pPr>
      <a:lvl7pPr marL="3228682" algn="l" defTabSz="1076228" rtl="0" eaLnBrk="1" latinLnBrk="0" hangingPunct="1">
        <a:defRPr sz="2100" kern="1200">
          <a:solidFill>
            <a:schemeClr val="tx1"/>
          </a:solidFill>
          <a:latin typeface="+mn-lt"/>
          <a:ea typeface="+mn-ea"/>
          <a:cs typeface="+mn-cs"/>
        </a:defRPr>
      </a:lvl7pPr>
      <a:lvl8pPr marL="3766796" algn="l" defTabSz="1076228" rtl="0" eaLnBrk="1" latinLnBrk="0" hangingPunct="1">
        <a:defRPr sz="2100" kern="1200">
          <a:solidFill>
            <a:schemeClr val="tx1"/>
          </a:solidFill>
          <a:latin typeface="+mn-lt"/>
          <a:ea typeface="+mn-ea"/>
          <a:cs typeface="+mn-cs"/>
        </a:defRPr>
      </a:lvl8pPr>
      <a:lvl9pPr marL="4304910" algn="l" defTabSz="1076228"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5035"/>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0"/>
            <a:ext cx="10972800" cy="452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lvl1pPr eaLnBrk="1" hangingPunct="1">
              <a:defRPr sz="1600">
                <a:latin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1" y="6244829"/>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lvl1pPr algn="ctr" eaLnBrk="1" hangingPunct="1">
              <a:defRPr sz="16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4829"/>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7666" tIns="53833" rIns="107666" bIns="53833" numCol="1" anchor="t" anchorCtr="0" compatLnSpc="1">
            <a:prstTxWarp prst="textNoShape">
              <a:avLst/>
            </a:prstTxWarp>
          </a:bodyPr>
          <a:lstStyle>
            <a:lvl1pPr algn="r" eaLnBrk="1" hangingPunct="1">
              <a:defRPr sz="1600"/>
            </a:lvl1pPr>
          </a:lstStyle>
          <a:p>
            <a:pPr defTabSz="914400" fontAlgn="base">
              <a:spcBef>
                <a:spcPct val="0"/>
              </a:spcBef>
              <a:spcAft>
                <a:spcPct val="0"/>
              </a:spcAft>
              <a:defRPr/>
            </a:pPr>
            <a:fld id="{F4264759-E7CE-4A8C-955C-20DA2A50E45F}"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2364861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38330" algn="ctr" rtl="0" fontAlgn="base">
        <a:spcBef>
          <a:spcPct val="0"/>
        </a:spcBef>
        <a:spcAft>
          <a:spcPct val="0"/>
        </a:spcAft>
        <a:defRPr sz="5200">
          <a:solidFill>
            <a:schemeClr val="tx2"/>
          </a:solidFill>
          <a:latin typeface="Arial" charset="0"/>
        </a:defRPr>
      </a:lvl6pPr>
      <a:lvl7pPr marL="1076660" algn="ctr" rtl="0" fontAlgn="base">
        <a:spcBef>
          <a:spcPct val="0"/>
        </a:spcBef>
        <a:spcAft>
          <a:spcPct val="0"/>
        </a:spcAft>
        <a:defRPr sz="5200">
          <a:solidFill>
            <a:schemeClr val="tx2"/>
          </a:solidFill>
          <a:latin typeface="Arial" charset="0"/>
        </a:defRPr>
      </a:lvl7pPr>
      <a:lvl8pPr marL="1614990" algn="ctr" rtl="0" fontAlgn="base">
        <a:spcBef>
          <a:spcPct val="0"/>
        </a:spcBef>
        <a:spcAft>
          <a:spcPct val="0"/>
        </a:spcAft>
        <a:defRPr sz="5200">
          <a:solidFill>
            <a:schemeClr val="tx2"/>
          </a:solidFill>
          <a:latin typeface="Arial" charset="0"/>
        </a:defRPr>
      </a:lvl8pPr>
      <a:lvl9pPr marL="2153320" algn="ctr" rtl="0" fontAlgn="base">
        <a:spcBef>
          <a:spcPct val="0"/>
        </a:spcBef>
        <a:spcAft>
          <a:spcPct val="0"/>
        </a:spcAft>
        <a:defRPr sz="5200">
          <a:solidFill>
            <a:schemeClr val="tx2"/>
          </a:solidFill>
          <a:latin typeface="Arial" charset="0"/>
        </a:defRPr>
      </a:lvl9pPr>
    </p:titleStyle>
    <p:bodyStyle>
      <a:lvl1pPr marL="403246" indent="-403246" algn="l" rtl="0" eaLnBrk="0" fontAlgn="base" hangingPunct="0">
        <a:spcBef>
          <a:spcPct val="20000"/>
        </a:spcBef>
        <a:spcAft>
          <a:spcPct val="0"/>
        </a:spcAft>
        <a:buChar char="•"/>
        <a:defRPr sz="3700">
          <a:solidFill>
            <a:schemeClr val="tx1"/>
          </a:solidFill>
          <a:latin typeface="+mn-lt"/>
          <a:ea typeface="+mn-ea"/>
          <a:cs typeface="+mn-cs"/>
        </a:defRPr>
      </a:lvl1pPr>
      <a:lvl2pPr marL="874293" indent="-335443" algn="l" rtl="0" eaLnBrk="0" fontAlgn="base" hangingPunct="0">
        <a:spcBef>
          <a:spcPct val="20000"/>
        </a:spcBef>
        <a:spcAft>
          <a:spcPct val="0"/>
        </a:spcAft>
        <a:buChar char="–"/>
        <a:defRPr sz="3300">
          <a:solidFill>
            <a:schemeClr val="tx1"/>
          </a:solidFill>
          <a:latin typeface="+mn-lt"/>
        </a:defRPr>
      </a:lvl2pPr>
      <a:lvl3pPr marL="1345340" indent="-268830" algn="l" rtl="0" eaLnBrk="0" fontAlgn="base" hangingPunct="0">
        <a:spcBef>
          <a:spcPct val="20000"/>
        </a:spcBef>
        <a:spcAft>
          <a:spcPct val="0"/>
        </a:spcAft>
        <a:buChar char="•"/>
        <a:defRPr sz="2800">
          <a:solidFill>
            <a:schemeClr val="tx1"/>
          </a:solidFill>
          <a:latin typeface="+mn-lt"/>
        </a:defRPr>
      </a:lvl3pPr>
      <a:lvl4pPr marL="1883001" indent="-268830" algn="l" rtl="0" eaLnBrk="0" fontAlgn="base" hangingPunct="0">
        <a:spcBef>
          <a:spcPct val="20000"/>
        </a:spcBef>
        <a:spcAft>
          <a:spcPct val="0"/>
        </a:spcAft>
        <a:buChar char="–"/>
        <a:defRPr sz="2300">
          <a:solidFill>
            <a:schemeClr val="tx1"/>
          </a:solidFill>
          <a:latin typeface="+mn-lt"/>
        </a:defRPr>
      </a:lvl4pPr>
      <a:lvl5pPr marL="2421850" indent="-268830" algn="l" rtl="0" eaLnBrk="0" fontAlgn="base" hangingPunct="0">
        <a:spcBef>
          <a:spcPct val="20000"/>
        </a:spcBef>
        <a:spcAft>
          <a:spcPct val="0"/>
        </a:spcAft>
        <a:buChar char="»"/>
        <a:defRPr sz="2300">
          <a:solidFill>
            <a:schemeClr val="tx1"/>
          </a:solidFill>
          <a:latin typeface="+mn-lt"/>
        </a:defRPr>
      </a:lvl5pPr>
      <a:lvl6pPr marL="2960815" indent="-269165" algn="l" rtl="0" fontAlgn="base">
        <a:spcBef>
          <a:spcPct val="20000"/>
        </a:spcBef>
        <a:spcAft>
          <a:spcPct val="0"/>
        </a:spcAft>
        <a:buChar char="»"/>
        <a:defRPr sz="2300">
          <a:solidFill>
            <a:schemeClr val="tx1"/>
          </a:solidFill>
          <a:latin typeface="+mn-lt"/>
        </a:defRPr>
      </a:lvl6pPr>
      <a:lvl7pPr marL="3499146" indent="-269165" algn="l" rtl="0" fontAlgn="base">
        <a:spcBef>
          <a:spcPct val="20000"/>
        </a:spcBef>
        <a:spcAft>
          <a:spcPct val="0"/>
        </a:spcAft>
        <a:buChar char="»"/>
        <a:defRPr sz="2300">
          <a:solidFill>
            <a:schemeClr val="tx1"/>
          </a:solidFill>
          <a:latin typeface="+mn-lt"/>
        </a:defRPr>
      </a:lvl7pPr>
      <a:lvl8pPr marL="4037476" indent="-269165" algn="l" rtl="0" fontAlgn="base">
        <a:spcBef>
          <a:spcPct val="20000"/>
        </a:spcBef>
        <a:spcAft>
          <a:spcPct val="0"/>
        </a:spcAft>
        <a:buChar char="»"/>
        <a:defRPr sz="2300">
          <a:solidFill>
            <a:schemeClr val="tx1"/>
          </a:solidFill>
          <a:latin typeface="+mn-lt"/>
        </a:defRPr>
      </a:lvl8pPr>
      <a:lvl9pPr marL="4575807" indent="-269165" algn="l" rtl="0" fontAlgn="base">
        <a:spcBef>
          <a:spcPct val="20000"/>
        </a:spcBef>
        <a:spcAft>
          <a:spcPct val="0"/>
        </a:spcAft>
        <a:buChar char="»"/>
        <a:defRPr sz="2300">
          <a:solidFill>
            <a:schemeClr val="tx1"/>
          </a:solidFill>
          <a:latin typeface="+mn-lt"/>
        </a:defRPr>
      </a:lvl9pPr>
    </p:bodyStyle>
    <p:otherStyle>
      <a:defPPr>
        <a:defRPr lang="vi-VN"/>
      </a:defPPr>
      <a:lvl1pPr marL="0" algn="l" defTabSz="1076660" rtl="0" eaLnBrk="1" latinLnBrk="0" hangingPunct="1">
        <a:defRPr sz="2100" kern="1200">
          <a:solidFill>
            <a:schemeClr val="tx1"/>
          </a:solidFill>
          <a:latin typeface="+mn-lt"/>
          <a:ea typeface="+mn-ea"/>
          <a:cs typeface="+mn-cs"/>
        </a:defRPr>
      </a:lvl1pPr>
      <a:lvl2pPr marL="538330" algn="l" defTabSz="1076660" rtl="0" eaLnBrk="1" latinLnBrk="0" hangingPunct="1">
        <a:defRPr sz="2100" kern="1200">
          <a:solidFill>
            <a:schemeClr val="tx1"/>
          </a:solidFill>
          <a:latin typeface="+mn-lt"/>
          <a:ea typeface="+mn-ea"/>
          <a:cs typeface="+mn-cs"/>
        </a:defRPr>
      </a:lvl2pPr>
      <a:lvl3pPr marL="1076660" algn="l" defTabSz="1076660" rtl="0" eaLnBrk="1" latinLnBrk="0" hangingPunct="1">
        <a:defRPr sz="2100" kern="1200">
          <a:solidFill>
            <a:schemeClr val="tx1"/>
          </a:solidFill>
          <a:latin typeface="+mn-lt"/>
          <a:ea typeface="+mn-ea"/>
          <a:cs typeface="+mn-cs"/>
        </a:defRPr>
      </a:lvl3pPr>
      <a:lvl4pPr marL="1614990" algn="l" defTabSz="1076660" rtl="0" eaLnBrk="1" latinLnBrk="0" hangingPunct="1">
        <a:defRPr sz="2100" kern="1200">
          <a:solidFill>
            <a:schemeClr val="tx1"/>
          </a:solidFill>
          <a:latin typeface="+mn-lt"/>
          <a:ea typeface="+mn-ea"/>
          <a:cs typeface="+mn-cs"/>
        </a:defRPr>
      </a:lvl4pPr>
      <a:lvl5pPr marL="2153320" algn="l" defTabSz="1076660" rtl="0" eaLnBrk="1" latinLnBrk="0" hangingPunct="1">
        <a:defRPr sz="2100" kern="1200">
          <a:solidFill>
            <a:schemeClr val="tx1"/>
          </a:solidFill>
          <a:latin typeface="+mn-lt"/>
          <a:ea typeface="+mn-ea"/>
          <a:cs typeface="+mn-cs"/>
        </a:defRPr>
      </a:lvl5pPr>
      <a:lvl6pPr marL="2691650" algn="l" defTabSz="1076660" rtl="0" eaLnBrk="1" latinLnBrk="0" hangingPunct="1">
        <a:defRPr sz="2100" kern="1200">
          <a:solidFill>
            <a:schemeClr val="tx1"/>
          </a:solidFill>
          <a:latin typeface="+mn-lt"/>
          <a:ea typeface="+mn-ea"/>
          <a:cs typeface="+mn-cs"/>
        </a:defRPr>
      </a:lvl6pPr>
      <a:lvl7pPr marL="3229981" algn="l" defTabSz="1076660" rtl="0" eaLnBrk="1" latinLnBrk="0" hangingPunct="1">
        <a:defRPr sz="2100" kern="1200">
          <a:solidFill>
            <a:schemeClr val="tx1"/>
          </a:solidFill>
          <a:latin typeface="+mn-lt"/>
          <a:ea typeface="+mn-ea"/>
          <a:cs typeface="+mn-cs"/>
        </a:defRPr>
      </a:lvl7pPr>
      <a:lvl8pPr marL="3768311" algn="l" defTabSz="1076660" rtl="0" eaLnBrk="1" latinLnBrk="0" hangingPunct="1">
        <a:defRPr sz="2100" kern="1200">
          <a:solidFill>
            <a:schemeClr val="tx1"/>
          </a:solidFill>
          <a:latin typeface="+mn-lt"/>
          <a:ea typeface="+mn-ea"/>
          <a:cs typeface="+mn-cs"/>
        </a:defRPr>
      </a:lvl8pPr>
      <a:lvl9pPr marL="4306641" algn="l" defTabSz="1076660"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1"/>
            <a:ext cx="9372600" cy="1200416"/>
          </a:xfrm>
          <a:prstGeom prst="rect">
            <a:avLst/>
          </a:prstGeom>
        </p:spPr>
        <p:txBody>
          <a:bodyPr vert="horz" lIns="91379" tIns="45690" rIns="91379" bIns="4569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379" tIns="45690" rIns="91379" bIns="456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7" y="6505078"/>
            <a:ext cx="964036" cy="228600"/>
          </a:xfrm>
          <a:prstGeom prst="rect">
            <a:avLst/>
          </a:prstGeom>
        </p:spPr>
        <p:txBody>
          <a:bodyPr vert="horz" lIns="91379" tIns="45690" rIns="91379" bIns="45690" rtlCol="0" anchor="ctr"/>
          <a:lstStyle>
            <a:lvl1pPr algn="l">
              <a:defRPr sz="1100">
                <a:solidFill>
                  <a:schemeClr val="tx2"/>
                </a:solidFill>
              </a:defRPr>
            </a:lvl1pPr>
          </a:lstStyle>
          <a:p>
            <a:fld id="{9D3B9702-7FBF-4720-8670-571C5E7EEDDE}" type="datetime1">
              <a:rPr lang="en-US" smtClean="0">
                <a:solidFill>
                  <a:srgbClr val="000000"/>
                </a:solidFill>
              </a:rPr>
              <a:pPr/>
              <a:t>2/18/2026</a:t>
            </a:fld>
            <a:endParaRPr lang="en-US" dirty="0">
              <a:solidFill>
                <a:srgbClr val="000000"/>
              </a:solidFill>
            </a:endParaRPr>
          </a:p>
        </p:txBody>
      </p:sp>
      <p:sp>
        <p:nvSpPr>
          <p:cNvPr id="5" name="Footer Placeholder 4"/>
          <p:cNvSpPr>
            <a:spLocks noGrp="1"/>
          </p:cNvSpPr>
          <p:nvPr>
            <p:ph type="ftr" sz="quarter" idx="3"/>
          </p:nvPr>
        </p:nvSpPr>
        <p:spPr>
          <a:xfrm>
            <a:off x="1280164" y="6505078"/>
            <a:ext cx="6876415" cy="228600"/>
          </a:xfrm>
          <a:prstGeom prst="rect">
            <a:avLst/>
          </a:prstGeom>
        </p:spPr>
        <p:txBody>
          <a:bodyPr vert="horz" lIns="91379" tIns="45690" rIns="91379" bIns="45690" rtlCol="0" anchor="ctr"/>
          <a:lstStyle>
            <a:lvl1pPr algn="l">
              <a:defRPr sz="1100">
                <a:solidFill>
                  <a:schemeClr val="tx2"/>
                </a:solidFill>
              </a:defRPr>
            </a:lvl1pPr>
          </a:lstStyle>
          <a:p>
            <a:endParaRPr lang="en-US">
              <a:solidFill>
                <a:srgbClr val="000000"/>
              </a:solidFill>
            </a:endParaRPr>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379" tIns="45690" rIns="91379" bIns="4569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293661658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sldNum="0" hdr="0" ftr="0" dt="0"/>
  <p:txStyles>
    <p:titleStyle>
      <a:lvl1pPr algn="l" defTabSz="913786"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138" indent="-228447" algn="l" defTabSz="913786"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3961" indent="-228447" algn="l" defTabSz="913786"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3786" indent="-228447" algn="l" defTabSz="913786"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3614"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3436"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3263"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3090"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2915"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2740" indent="-228447" algn="l" defTabSz="913786"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3786" rtl="0" eaLnBrk="1" latinLnBrk="0" hangingPunct="1">
        <a:defRPr sz="1800" kern="1200">
          <a:solidFill>
            <a:schemeClr val="tx1"/>
          </a:solidFill>
          <a:latin typeface="+mn-lt"/>
          <a:ea typeface="+mn-ea"/>
          <a:cs typeface="+mn-cs"/>
        </a:defRPr>
      </a:lvl1pPr>
      <a:lvl2pPr marL="456894" algn="l" defTabSz="913786" rtl="0" eaLnBrk="1" latinLnBrk="0" hangingPunct="1">
        <a:defRPr sz="1800" kern="1200">
          <a:solidFill>
            <a:schemeClr val="tx1"/>
          </a:solidFill>
          <a:latin typeface="+mn-lt"/>
          <a:ea typeface="+mn-ea"/>
          <a:cs typeface="+mn-cs"/>
        </a:defRPr>
      </a:lvl2pPr>
      <a:lvl3pPr marL="913786" algn="l" defTabSz="913786" rtl="0" eaLnBrk="1" latinLnBrk="0" hangingPunct="1">
        <a:defRPr sz="1800" kern="1200">
          <a:solidFill>
            <a:schemeClr val="tx1"/>
          </a:solidFill>
          <a:latin typeface="+mn-lt"/>
          <a:ea typeface="+mn-ea"/>
          <a:cs typeface="+mn-cs"/>
        </a:defRPr>
      </a:lvl3pPr>
      <a:lvl4pPr marL="1370680" algn="l" defTabSz="913786" rtl="0" eaLnBrk="1" latinLnBrk="0" hangingPunct="1">
        <a:defRPr sz="1800" kern="1200">
          <a:solidFill>
            <a:schemeClr val="tx1"/>
          </a:solidFill>
          <a:latin typeface="+mn-lt"/>
          <a:ea typeface="+mn-ea"/>
          <a:cs typeface="+mn-cs"/>
        </a:defRPr>
      </a:lvl4pPr>
      <a:lvl5pPr marL="1827575" algn="l" defTabSz="913786" rtl="0" eaLnBrk="1" latinLnBrk="0" hangingPunct="1">
        <a:defRPr sz="1800" kern="1200">
          <a:solidFill>
            <a:schemeClr val="tx1"/>
          </a:solidFill>
          <a:latin typeface="+mn-lt"/>
          <a:ea typeface="+mn-ea"/>
          <a:cs typeface="+mn-cs"/>
        </a:defRPr>
      </a:lvl5pPr>
      <a:lvl6pPr marL="2284467" algn="l" defTabSz="913786" rtl="0" eaLnBrk="1" latinLnBrk="0" hangingPunct="1">
        <a:defRPr sz="1800" kern="1200">
          <a:solidFill>
            <a:schemeClr val="tx1"/>
          </a:solidFill>
          <a:latin typeface="+mn-lt"/>
          <a:ea typeface="+mn-ea"/>
          <a:cs typeface="+mn-cs"/>
        </a:defRPr>
      </a:lvl6pPr>
      <a:lvl7pPr marL="2741361" algn="l" defTabSz="913786" rtl="0" eaLnBrk="1" latinLnBrk="0" hangingPunct="1">
        <a:defRPr sz="1800" kern="1200">
          <a:solidFill>
            <a:schemeClr val="tx1"/>
          </a:solidFill>
          <a:latin typeface="+mn-lt"/>
          <a:ea typeface="+mn-ea"/>
          <a:cs typeface="+mn-cs"/>
        </a:defRPr>
      </a:lvl7pPr>
      <a:lvl8pPr marL="3198255" algn="l" defTabSz="913786" rtl="0" eaLnBrk="1" latinLnBrk="0" hangingPunct="1">
        <a:defRPr sz="1800" kern="1200">
          <a:solidFill>
            <a:schemeClr val="tx1"/>
          </a:solidFill>
          <a:latin typeface="+mn-lt"/>
          <a:ea typeface="+mn-ea"/>
          <a:cs typeface="+mn-cs"/>
        </a:defRPr>
      </a:lvl8pPr>
      <a:lvl9pPr marL="3655148" algn="l" defTabSz="913786"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38.sv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2.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1.xml"/><Relationship Id="rId6" Type="http://schemas.openxmlformats.org/officeDocument/2006/relationships/image" Target="../media/image38.sv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36.png"/><Relationship Id="rId10" Type="http://schemas.openxmlformats.org/officeDocument/2006/relationships/image" Target="../media/image24.png"/><Relationship Id="rId4" Type="http://schemas.openxmlformats.org/officeDocument/2006/relationships/image" Target="../media/image54.svg"/><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33.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7.png"/><Relationship Id="rId4" Type="http://schemas.openxmlformats.org/officeDocument/2006/relationships/image" Target="../media/image42.svg"/><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4.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4.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35.png"/><Relationship Id="rId4"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69.svg"/></Relationships>
</file>

<file path=ppt/slides/_rels/slide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0.gif"/></Relationships>
</file>

<file path=ppt/slides/_rels/slide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21.gi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0.gif"/><Relationship Id="rId5" Type="http://schemas.openxmlformats.org/officeDocument/2006/relationships/image" Target="../media/image19.gif"/><Relationship Id="rId4" Type="http://schemas.openxmlformats.org/officeDocument/2006/relationships/image" Target="../media/image21.gif"/></Relationships>
</file>

<file path=ppt/slides/_rels/slide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gif"/></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image" Target="../media/image3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9.svg"/><Relationship Id="rId4" Type="http://schemas.openxmlformats.org/officeDocument/2006/relationships/image" Target="../media/image26.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BDC5777-6754-00DE-A5F8-139E569356C2}"/>
              </a:ext>
            </a:extLst>
          </p:cNvPr>
          <p:cNvPicPr>
            <a:picLocks noChangeAspect="1"/>
          </p:cNvPicPr>
          <p:nvPr/>
        </p:nvPicPr>
        <p:blipFill>
          <a:blip r:embed="rId3"/>
          <a:stretch>
            <a:fillRect/>
          </a:stretch>
        </p:blipFill>
        <p:spPr>
          <a:xfrm rot="20334172">
            <a:off x="-32552" y="2024930"/>
            <a:ext cx="849777" cy="870408"/>
          </a:xfrm>
          <a:prstGeom prst="rect">
            <a:avLst/>
          </a:prstGeom>
        </p:spPr>
      </p:pic>
      <p:pic>
        <p:nvPicPr>
          <p:cNvPr id="12" name="Picture 5">
            <a:extLst>
              <a:ext uri="{FF2B5EF4-FFF2-40B4-BE49-F238E27FC236}">
                <a16:creationId xmlns:a16="http://schemas.microsoft.com/office/drawing/2014/main" id="{3D31CC0D-499C-1685-C4F7-B5D2CDB1D9D3}"/>
              </a:ext>
            </a:extLst>
          </p:cNvPr>
          <p:cNvPicPr>
            <a:picLocks noChangeAspect="1"/>
          </p:cNvPicPr>
          <p:nvPr/>
        </p:nvPicPr>
        <p:blipFill>
          <a:blip r:embed="rId4"/>
          <a:srcRect/>
          <a:stretch>
            <a:fillRect/>
          </a:stretch>
        </p:blipFill>
        <p:spPr>
          <a:xfrm>
            <a:off x="-441322" y="4247954"/>
            <a:ext cx="3709561" cy="2332387"/>
          </a:xfrm>
          <a:prstGeom prst="rect">
            <a:avLst/>
          </a:prstGeom>
        </p:spPr>
      </p:pic>
      <p:pic>
        <p:nvPicPr>
          <p:cNvPr id="14" name="Picture 13">
            <a:extLst>
              <a:ext uri="{FF2B5EF4-FFF2-40B4-BE49-F238E27FC236}">
                <a16:creationId xmlns:a16="http://schemas.microsoft.com/office/drawing/2014/main" id="{7C351F8C-D0FB-10E2-3293-E19720817592}"/>
              </a:ext>
            </a:extLst>
          </p:cNvPr>
          <p:cNvPicPr>
            <a:picLocks noChangeAspect="1"/>
          </p:cNvPicPr>
          <p:nvPr/>
        </p:nvPicPr>
        <p:blipFill>
          <a:blip r:embed="rId5"/>
          <a:stretch>
            <a:fillRect/>
          </a:stretch>
        </p:blipFill>
        <p:spPr>
          <a:xfrm>
            <a:off x="8762833" y="-176940"/>
            <a:ext cx="4786704" cy="4955560"/>
          </a:xfrm>
          <a:prstGeom prst="rect">
            <a:avLst/>
          </a:prstGeom>
        </p:spPr>
      </p:pic>
      <p:pic>
        <p:nvPicPr>
          <p:cNvPr id="10" name="Picture 16">
            <a:extLst>
              <a:ext uri="{FF2B5EF4-FFF2-40B4-BE49-F238E27FC236}">
                <a16:creationId xmlns:a16="http://schemas.microsoft.com/office/drawing/2014/main" id="{A300891E-467D-116C-FB86-96A9422DAF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381970" y="4476886"/>
            <a:ext cx="2565907" cy="2477267"/>
          </a:xfrm>
          <a:prstGeom prst="rect">
            <a:avLst/>
          </a:prstGeom>
        </p:spPr>
      </p:pic>
      <p:pic>
        <p:nvPicPr>
          <p:cNvPr id="16" name="Picture 15">
            <a:extLst>
              <a:ext uri="{FF2B5EF4-FFF2-40B4-BE49-F238E27FC236}">
                <a16:creationId xmlns:a16="http://schemas.microsoft.com/office/drawing/2014/main" id="{33F1C892-6D75-A7FE-2C29-AC3DBD46E77D}"/>
              </a:ext>
            </a:extLst>
          </p:cNvPr>
          <p:cNvPicPr>
            <a:picLocks noChangeAspect="1"/>
          </p:cNvPicPr>
          <p:nvPr/>
        </p:nvPicPr>
        <p:blipFill>
          <a:blip r:embed="rId3"/>
          <a:stretch>
            <a:fillRect/>
          </a:stretch>
        </p:blipFill>
        <p:spPr>
          <a:xfrm rot="591344">
            <a:off x="457679" y="3483793"/>
            <a:ext cx="702239" cy="719288"/>
          </a:xfrm>
          <a:prstGeom prst="rect">
            <a:avLst/>
          </a:prstGeom>
        </p:spPr>
      </p:pic>
      <p:pic>
        <p:nvPicPr>
          <p:cNvPr id="17" name="Picture 16">
            <a:extLst>
              <a:ext uri="{FF2B5EF4-FFF2-40B4-BE49-F238E27FC236}">
                <a16:creationId xmlns:a16="http://schemas.microsoft.com/office/drawing/2014/main" id="{4F7F595C-3443-0D85-037B-60B96D094F35}"/>
              </a:ext>
            </a:extLst>
          </p:cNvPr>
          <p:cNvPicPr>
            <a:picLocks noChangeAspect="1"/>
          </p:cNvPicPr>
          <p:nvPr/>
        </p:nvPicPr>
        <p:blipFill>
          <a:blip r:embed="rId3"/>
          <a:stretch>
            <a:fillRect/>
          </a:stretch>
        </p:blipFill>
        <p:spPr>
          <a:xfrm rot="1314916">
            <a:off x="2215104" y="3904969"/>
            <a:ext cx="548419" cy="561734"/>
          </a:xfrm>
          <a:prstGeom prst="rect">
            <a:avLst/>
          </a:prstGeom>
        </p:spPr>
      </p:pic>
      <p:sp>
        <p:nvSpPr>
          <p:cNvPr id="15" name="TextBox 14">
            <a:extLst>
              <a:ext uri="{FF2B5EF4-FFF2-40B4-BE49-F238E27FC236}">
                <a16:creationId xmlns:a16="http://schemas.microsoft.com/office/drawing/2014/main" id="{2CDE73FF-8583-28E3-E5B8-A905F9BE4FD0}"/>
              </a:ext>
            </a:extLst>
          </p:cNvPr>
          <p:cNvSpPr txBox="1"/>
          <p:nvPr/>
        </p:nvSpPr>
        <p:spPr>
          <a:xfrm>
            <a:off x="1216291" y="1200291"/>
            <a:ext cx="9791432" cy="2308264"/>
          </a:xfrm>
          <a:prstGeom prst="rect">
            <a:avLst/>
          </a:prstGeom>
          <a:noFill/>
          <a:ln>
            <a:solidFill>
              <a:schemeClr val="accent1"/>
            </a:solidFill>
          </a:ln>
        </p:spPr>
        <p:txBody>
          <a:bodyPr wrap="square" lIns="91379" tIns="45690" rIns="91379" bIns="45690" rtlCol="0">
            <a:spAutoFit/>
          </a:bodyPr>
          <a:lstStyle/>
          <a:p>
            <a:pPr algn="ctr">
              <a:lnSpc>
                <a:spcPct val="150000"/>
              </a:lnSpc>
            </a:pPr>
            <a:r>
              <a:rPr lang="vi-VN" sz="4800" b="1" dirty="0">
                <a:solidFill>
                  <a:schemeClr val="tx2">
                    <a:lumMod val="95000"/>
                    <a:lumOff val="5000"/>
                  </a:schemeClr>
                </a:solidFill>
                <a:latin typeface="Arial" panose="020B0604020202020204" pitchFamily="34" charset="0"/>
                <a:cs typeface="Arial" panose="020B0604020202020204" pitchFamily="34" charset="0"/>
              </a:rPr>
              <a:t>CHÀO MỪNG</a:t>
            </a:r>
            <a:r>
              <a:rPr lang="en-US" sz="4800" b="1" dirty="0">
                <a:solidFill>
                  <a:schemeClr val="tx2">
                    <a:lumMod val="95000"/>
                    <a:lumOff val="5000"/>
                  </a:schemeClr>
                </a:solidFill>
                <a:latin typeface="Arial" panose="020B0604020202020204" pitchFamily="34" charset="0"/>
                <a:cs typeface="Arial" panose="020B0604020202020204" pitchFamily="34" charset="0"/>
              </a:rPr>
              <a:t> </a:t>
            </a:r>
            <a:r>
              <a:rPr lang="en-US" sz="4800" b="1" dirty="0" smtClean="0">
                <a:solidFill>
                  <a:schemeClr val="tx2">
                    <a:lumMod val="95000"/>
                    <a:lumOff val="5000"/>
                  </a:schemeClr>
                </a:solidFill>
                <a:latin typeface="Arial" panose="020B0604020202020204" pitchFamily="34" charset="0"/>
                <a:cs typeface="Arial" panose="020B0604020202020204" pitchFamily="34" charset="0"/>
              </a:rPr>
              <a:t>CÁC</a:t>
            </a:r>
            <a:r>
              <a:rPr lang="vi-VN" sz="4800" b="1" dirty="0" smtClean="0">
                <a:solidFill>
                  <a:schemeClr val="tx2">
                    <a:lumMod val="95000"/>
                    <a:lumOff val="5000"/>
                  </a:schemeClr>
                </a:solidFill>
                <a:latin typeface="Arial" panose="020B0604020202020204" pitchFamily="34" charset="0"/>
                <a:cs typeface="Arial" panose="020B0604020202020204" pitchFamily="34" charset="0"/>
              </a:rPr>
              <a:t> </a:t>
            </a:r>
            <a:r>
              <a:rPr lang="vi-VN" sz="4800" b="1" dirty="0">
                <a:solidFill>
                  <a:schemeClr val="tx2">
                    <a:lumMod val="95000"/>
                    <a:lumOff val="5000"/>
                  </a:schemeClr>
                </a:solidFill>
                <a:latin typeface="Arial" panose="020B0604020202020204" pitchFamily="34" charset="0"/>
                <a:cs typeface="Arial" panose="020B0604020202020204" pitchFamily="34" charset="0"/>
              </a:rPr>
              <a:t>EM </a:t>
            </a:r>
            <a:r>
              <a:rPr lang="en-US" sz="4800" b="1" dirty="0">
                <a:solidFill>
                  <a:schemeClr val="tx2">
                    <a:lumMod val="95000"/>
                    <a:lumOff val="5000"/>
                  </a:schemeClr>
                </a:solidFill>
                <a:latin typeface="Arial" panose="020B0604020202020204" pitchFamily="34" charset="0"/>
                <a:cs typeface="Arial" panose="020B0604020202020204" pitchFamily="34" charset="0"/>
              </a:rPr>
              <a:t>ĐẾN VỚI TIẾT HỌC</a:t>
            </a:r>
            <a:r>
              <a:rPr lang="vi-VN" sz="4800" b="1" dirty="0">
                <a:solidFill>
                  <a:schemeClr val="tx2">
                    <a:lumMod val="95000"/>
                    <a:lumOff val="5000"/>
                  </a:schemeClr>
                </a:solidFill>
                <a:latin typeface="Arial" panose="020B0604020202020204" pitchFamily="34" charset="0"/>
                <a:cs typeface="Arial" panose="020B0604020202020204" pitchFamily="34" charset="0"/>
              </a:rPr>
              <a:t> TIẾNG </a:t>
            </a:r>
            <a:r>
              <a:rPr lang="vi-VN" sz="4800" b="1" dirty="0" smtClean="0">
                <a:solidFill>
                  <a:schemeClr val="tx2">
                    <a:lumMod val="95000"/>
                    <a:lumOff val="5000"/>
                  </a:schemeClr>
                </a:solidFill>
                <a:latin typeface="Arial" panose="020B0604020202020204" pitchFamily="34" charset="0"/>
                <a:cs typeface="Arial" panose="020B0604020202020204" pitchFamily="34" charset="0"/>
              </a:rPr>
              <a:t>VIỆT </a:t>
            </a:r>
            <a:endParaRPr lang="en-US" sz="4800" b="1" dirty="0">
              <a:solidFill>
                <a:schemeClr val="tx2">
                  <a:lumMod val="95000"/>
                  <a:lumOff val="5000"/>
                </a:schemeClr>
              </a:solidFill>
              <a:latin typeface="Arial" panose="020B0604020202020204" pitchFamily="34" charset="0"/>
              <a:cs typeface="Arial" panose="020B0604020202020204" pitchFamily="34" charset="0"/>
            </a:endParaRPr>
          </a:p>
        </p:txBody>
      </p:sp>
      <p:pic>
        <p:nvPicPr>
          <p:cNvPr id="21" name="Picture 5">
            <a:extLst>
              <a:ext uri="{FF2B5EF4-FFF2-40B4-BE49-F238E27FC236}">
                <a16:creationId xmlns:a16="http://schemas.microsoft.com/office/drawing/2014/main" id="{BF75106C-AB2C-BDBE-7CE8-2E7B56537B6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2238" y="100033"/>
            <a:ext cx="1506678" cy="1508563"/>
          </a:xfrm>
          <a:prstGeom prst="rect">
            <a:avLst/>
          </a:prstGeom>
        </p:spPr>
      </p:pic>
      <p:sp>
        <p:nvSpPr>
          <p:cNvPr id="2" name="TextBox 1">
            <a:extLst>
              <a:ext uri="{FF2B5EF4-FFF2-40B4-BE49-F238E27FC236}">
                <a16:creationId xmlns:a16="http://schemas.microsoft.com/office/drawing/2014/main" id="{5C6826ED-5C8C-455B-9C58-3CCF85D17672}"/>
              </a:ext>
            </a:extLst>
          </p:cNvPr>
          <p:cNvSpPr txBox="1"/>
          <p:nvPr/>
        </p:nvSpPr>
        <p:spPr>
          <a:xfrm>
            <a:off x="3402119" y="4748134"/>
            <a:ext cx="6602966" cy="523160"/>
          </a:xfrm>
          <a:prstGeom prst="rect">
            <a:avLst/>
          </a:prstGeom>
          <a:noFill/>
        </p:spPr>
        <p:txBody>
          <a:bodyPr wrap="none" lIns="91379" tIns="45690" rIns="91379" bIns="45690" rtlCol="0">
            <a:spAutoFit/>
          </a:bodyPr>
          <a:lstStyle/>
          <a:p>
            <a:r>
              <a:rPr lang="en-US" sz="2800" b="1" i="1" dirty="0" err="1">
                <a:solidFill>
                  <a:schemeClr val="tx2">
                    <a:lumMod val="95000"/>
                    <a:lumOff val="5000"/>
                  </a:schemeClr>
                </a:solidFill>
                <a:latin typeface="Times New Roman" panose="02020603050405020304" pitchFamily="18" charset="0"/>
                <a:cs typeface="Times New Roman" panose="02020603050405020304" pitchFamily="18" charset="0"/>
              </a:rPr>
              <a:t>Giáo</a:t>
            </a:r>
            <a:r>
              <a:rPr lang="en-US" sz="28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95000"/>
                    <a:lumOff val="5000"/>
                  </a:schemeClr>
                </a:solidFill>
                <a:latin typeface="Times New Roman" panose="02020603050405020304" pitchFamily="18" charset="0"/>
                <a:cs typeface="Times New Roman" panose="02020603050405020304" pitchFamily="18" charset="0"/>
              </a:rPr>
              <a:t>viên</a:t>
            </a:r>
            <a:r>
              <a:rPr lang="en-US" sz="28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95000"/>
                    <a:lumOff val="5000"/>
                  </a:schemeClr>
                </a:solidFill>
                <a:latin typeface="Times New Roman" panose="02020603050405020304" pitchFamily="18" charset="0"/>
                <a:cs typeface="Times New Roman" panose="02020603050405020304" pitchFamily="18" charset="0"/>
              </a:rPr>
              <a:t>thực</a:t>
            </a:r>
            <a:r>
              <a:rPr lang="en-US" sz="28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b="1" i="1" dirty="0" err="1">
                <a:solidFill>
                  <a:schemeClr val="tx2">
                    <a:lumMod val="95000"/>
                    <a:lumOff val="5000"/>
                  </a:schemeClr>
                </a:solidFill>
                <a:latin typeface="Times New Roman" panose="02020603050405020304" pitchFamily="18" charset="0"/>
                <a:cs typeface="Times New Roman" panose="02020603050405020304" pitchFamily="18" charset="0"/>
              </a:rPr>
              <a:t>hiện</a:t>
            </a:r>
            <a:r>
              <a:rPr lang="en-US" sz="2800" b="1" i="1" dirty="0">
                <a:solidFill>
                  <a:schemeClr val="tx2">
                    <a:lumMod val="95000"/>
                    <a:lumOff val="5000"/>
                  </a:schemeClr>
                </a:solidFill>
                <a:latin typeface="Times New Roman" panose="02020603050405020304" pitchFamily="18" charset="0"/>
                <a:cs typeface="Times New Roman" panose="02020603050405020304" pitchFamily="18" charset="0"/>
              </a:rPr>
              <a:t> : </a:t>
            </a:r>
            <a:r>
              <a:rPr lang="vi-VN" sz="2800" b="1" i="1" dirty="0" smtClean="0">
                <a:solidFill>
                  <a:schemeClr val="tx2">
                    <a:lumMod val="95000"/>
                    <a:lumOff val="5000"/>
                  </a:schemeClr>
                </a:solidFill>
                <a:latin typeface="Times New Roman" panose="02020603050405020304" pitchFamily="18" charset="0"/>
                <a:cs typeface="Times New Roman" panose="02020603050405020304" pitchFamily="18" charset="0"/>
              </a:rPr>
              <a:t>Nguyễn Thị Hoa Cúc</a:t>
            </a:r>
            <a:endParaRPr lang="en-US" sz="2800" b="1" i="1"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42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par>
                                <p:cTn id="12" presetID="53" presetClass="entr" presetSubtype="16"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16" presetClass="entr" presetSubtype="21"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mph" presetSubtype="0" fill="hold" nodeType="clickEffect">
                                  <p:stCondLst>
                                    <p:cond delay="0"/>
                                  </p:stCondLst>
                                  <p:childTnLst>
                                    <p:animRot by="21600000">
                                      <p:cBhvr>
                                        <p:cTn id="45" dur="2000" fill="hold"/>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3"/>
          <a:srcRect l="64405"/>
          <a:stretch/>
        </p:blipFill>
        <p:spPr>
          <a:xfrm>
            <a:off x="10155730" y="4222375"/>
            <a:ext cx="1577291" cy="2420918"/>
          </a:xfrm>
          <a:prstGeom prst="rect">
            <a:avLst/>
          </a:prstGeom>
        </p:spPr>
      </p:pic>
      <p:pic>
        <p:nvPicPr>
          <p:cNvPr id="8" name="Picture 13">
            <a:extLst>
              <a:ext uri="{FF2B5EF4-FFF2-40B4-BE49-F238E27FC236}">
                <a16:creationId xmlns:a16="http://schemas.microsoft.com/office/drawing/2014/main" id="{2C9EF286-A2CD-5C93-DC2D-5B5631018DB6}"/>
              </a:ext>
            </a:extLst>
          </p:cNvPr>
          <p:cNvPicPr>
            <a:picLocks noChangeAspect="1"/>
          </p:cNvPicPr>
          <p:nvPr/>
        </p:nvPicPr>
        <p:blipFill>
          <a:blip r:embed="rId4"/>
          <a:srcRect/>
          <a:stretch>
            <a:fillRect/>
          </a:stretch>
        </p:blipFill>
        <p:spPr>
          <a:xfrm>
            <a:off x="9600884" y="-1382457"/>
            <a:ext cx="2472293" cy="2764914"/>
          </a:xfrm>
          <a:prstGeom prst="rect">
            <a:avLst/>
          </a:prstGeom>
        </p:spPr>
      </p:pic>
      <p:sp>
        <p:nvSpPr>
          <p:cNvPr id="3" name="Content Placeholder 2"/>
          <p:cNvSpPr>
            <a:spLocks noGrp="1"/>
          </p:cNvSpPr>
          <p:nvPr>
            <p:ph idx="4294967295"/>
          </p:nvPr>
        </p:nvSpPr>
        <p:spPr>
          <a:xfrm>
            <a:off x="227838" y="288823"/>
            <a:ext cx="4617845" cy="521963"/>
          </a:xfrm>
        </p:spPr>
        <p:txBody>
          <a:bodyPr>
            <a:normAutofit fontScale="85000" lnSpcReduction="10000"/>
          </a:bodyPr>
          <a:lstStyle/>
          <a:p>
            <a:pPr marL="45690" indent="0">
              <a:buNone/>
            </a:pPr>
            <a:r>
              <a:rPr lang="en-US" sz="3000" b="1" dirty="0" err="1">
                <a:solidFill>
                  <a:schemeClr val="tx2"/>
                </a:solidFill>
                <a:latin typeface="Times New Roman" panose="02020603050405020304" pitchFamily="18" charset="0"/>
                <a:cs typeface="Times New Roman" panose="02020603050405020304" pitchFamily="18" charset="0"/>
              </a:rPr>
              <a:t>Hoạt</a:t>
            </a:r>
            <a:r>
              <a:rPr lang="en-US" sz="3000" b="1" dirty="0">
                <a:solidFill>
                  <a:schemeClr val="tx2"/>
                </a:solidFill>
                <a:latin typeface="Times New Roman" panose="02020603050405020304" pitchFamily="18" charset="0"/>
                <a:cs typeface="Times New Roman" panose="02020603050405020304" pitchFamily="18" charset="0"/>
              </a:rPr>
              <a:t> </a:t>
            </a:r>
            <a:r>
              <a:rPr lang="en-US" sz="3000" b="1" dirty="0" err="1">
                <a:solidFill>
                  <a:schemeClr val="tx2"/>
                </a:solidFill>
                <a:latin typeface="Times New Roman" panose="02020603050405020304" pitchFamily="18" charset="0"/>
                <a:cs typeface="Times New Roman" panose="02020603050405020304" pitchFamily="18" charset="0"/>
              </a:rPr>
              <a:t>động</a:t>
            </a:r>
            <a:r>
              <a:rPr lang="vi-VN" sz="3000" b="1" dirty="0">
                <a:solidFill>
                  <a:schemeClr val="tx2"/>
                </a:solidFill>
                <a:latin typeface="Times New Roman" panose="02020603050405020304" pitchFamily="18" charset="0"/>
                <a:cs typeface="Times New Roman" panose="02020603050405020304" pitchFamily="18" charset="0"/>
              </a:rPr>
              <a:t> 1: </a:t>
            </a:r>
            <a:r>
              <a:rPr lang="en-US" sz="3000" b="1" dirty="0">
                <a:solidFill>
                  <a:schemeClr val="tx2"/>
                </a:solidFill>
                <a:latin typeface="Times New Roman" panose="02020603050405020304" pitchFamily="18" charset="0"/>
                <a:cs typeface="Times New Roman" panose="02020603050405020304" pitchFamily="18" charset="0"/>
              </a:rPr>
              <a:t> </a:t>
            </a:r>
            <a:r>
              <a:rPr lang="vi-VN" sz="3000" b="1" dirty="0">
                <a:solidFill>
                  <a:schemeClr val="tx2"/>
                </a:solidFill>
                <a:latin typeface="Times New Roman" panose="02020603050405020304" pitchFamily="18" charset="0"/>
                <a:cs typeface="Times New Roman" panose="02020603050405020304" pitchFamily="18" charset="0"/>
              </a:rPr>
              <a:t>Đọc thành tiếng</a:t>
            </a:r>
            <a:endParaRPr lang="en-US" sz="3000" b="1" dirty="0">
              <a:solidFill>
                <a:schemeClr val="tx2"/>
              </a:solidFill>
              <a:latin typeface="Times New Roman" panose="02020603050405020304"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1247717" y="852930"/>
            <a:ext cx="4617845" cy="3043210"/>
          </a:xfrm>
          <a:prstGeom prst="roundRect">
            <a:avLst/>
          </a:prstGeom>
          <a:solidFill>
            <a:schemeClr val="bg1"/>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lgn="ctr">
              <a:lnSpc>
                <a:spcPct val="170000"/>
              </a:lnSpc>
              <a:buNone/>
            </a:pPr>
            <a:r>
              <a:rPr lang="vi-VN" sz="3000" b="1" dirty="0">
                <a:solidFill>
                  <a:schemeClr val="accent2"/>
                </a:solidFill>
                <a:latin typeface="Arial" panose="020B0604020202020204" pitchFamily="34" charset="0"/>
                <a:cs typeface="Arial" panose="020B0604020202020204" pitchFamily="34" charset="0"/>
              </a:rPr>
              <a:t>Giọng đọc </a:t>
            </a:r>
            <a:endParaRPr lang="en-US" sz="3000" b="1" dirty="0">
              <a:solidFill>
                <a:schemeClr val="accent2"/>
              </a:solidFill>
              <a:latin typeface="Arial" panose="020B0604020202020204" pitchFamily="34" charset="0"/>
              <a:cs typeface="Arial" panose="020B0604020202020204" pitchFamily="34" charset="0"/>
            </a:endParaRPr>
          </a:p>
          <a:p>
            <a:pPr marL="45690" indent="0" algn="ctr">
              <a:lnSpc>
                <a:spcPct val="170000"/>
              </a:lnSpc>
              <a:buNone/>
            </a:pPr>
            <a:r>
              <a:rPr lang="vi-VN" sz="3000" dirty="0">
                <a:solidFill>
                  <a:schemeClr val="tx2"/>
                </a:solidFill>
                <a:latin typeface="Arial" panose="020B0604020202020204" pitchFamily="34" charset="0"/>
                <a:cs typeface="Arial" panose="020B0604020202020204" pitchFamily="34" charset="0"/>
              </a:rPr>
              <a:t>Giọng đọc</a:t>
            </a:r>
            <a:r>
              <a:rPr lang="en-US" sz="3000" dirty="0">
                <a:solidFill>
                  <a:schemeClr val="tx2"/>
                </a:solidFill>
                <a:latin typeface="Arial" panose="020B0604020202020204" pitchFamily="34" charset="0"/>
                <a:cs typeface="Arial" panose="020B0604020202020204" pitchFamily="34" charset="0"/>
              </a:rPr>
              <a:t> </a:t>
            </a:r>
            <a:r>
              <a:rPr lang="en-US" sz="3000" dirty="0" err="1">
                <a:solidFill>
                  <a:schemeClr val="tx2"/>
                </a:solidFill>
                <a:latin typeface="Arial" panose="020B0604020202020204" pitchFamily="34" charset="0"/>
                <a:cs typeface="Arial" panose="020B0604020202020204" pitchFamily="34" charset="0"/>
              </a:rPr>
              <a:t>thán</a:t>
            </a:r>
            <a:r>
              <a:rPr lang="en-US" sz="3000" dirty="0">
                <a:solidFill>
                  <a:schemeClr val="tx2"/>
                </a:solidFill>
                <a:latin typeface="Arial" panose="020B0604020202020204" pitchFamily="34" charset="0"/>
                <a:cs typeface="Arial" panose="020B0604020202020204" pitchFamily="34" charset="0"/>
              </a:rPr>
              <a:t> </a:t>
            </a:r>
            <a:r>
              <a:rPr lang="en-US" sz="3000" dirty="0" err="1">
                <a:solidFill>
                  <a:schemeClr val="tx2"/>
                </a:solidFill>
                <a:latin typeface="Arial" panose="020B0604020202020204" pitchFamily="34" charset="0"/>
                <a:cs typeface="Arial" panose="020B0604020202020204" pitchFamily="34" charset="0"/>
              </a:rPr>
              <a:t>phục</a:t>
            </a:r>
            <a:r>
              <a:rPr lang="en-US" sz="3000" dirty="0">
                <a:solidFill>
                  <a:schemeClr val="tx2"/>
                </a:solidFill>
                <a:latin typeface="Arial" panose="020B0604020202020204" pitchFamily="34" charset="0"/>
                <a:cs typeface="Arial" panose="020B0604020202020204" pitchFamily="34" charset="0"/>
              </a:rPr>
              <a:t>, ng</a:t>
            </a:r>
            <a:r>
              <a:rPr lang="vi-VN" sz="3000" dirty="0">
                <a:solidFill>
                  <a:schemeClr val="tx2"/>
                </a:solidFill>
                <a:latin typeface="Arial" panose="020B0604020202020204" pitchFamily="34" charset="0"/>
                <a:cs typeface="Arial" panose="020B0604020202020204" pitchFamily="34" charset="0"/>
              </a:rPr>
              <a:t>ư</a:t>
            </a:r>
            <a:r>
              <a:rPr lang="en-US" sz="3000" dirty="0" err="1">
                <a:solidFill>
                  <a:schemeClr val="tx2"/>
                </a:solidFill>
                <a:latin typeface="Arial" panose="020B0604020202020204" pitchFamily="34" charset="0"/>
                <a:cs typeface="Arial" panose="020B0604020202020204" pitchFamily="34" charset="0"/>
              </a:rPr>
              <a:t>ỡng</a:t>
            </a:r>
            <a:r>
              <a:rPr lang="en-US" sz="3000" dirty="0">
                <a:solidFill>
                  <a:schemeClr val="tx2"/>
                </a:solidFill>
                <a:latin typeface="Arial" panose="020B0604020202020204" pitchFamily="34" charset="0"/>
                <a:cs typeface="Arial" panose="020B0604020202020204" pitchFamily="34" charset="0"/>
              </a:rPr>
              <a:t> </a:t>
            </a:r>
            <a:r>
              <a:rPr lang="en-US" sz="3000" dirty="0" err="1">
                <a:solidFill>
                  <a:schemeClr val="tx2"/>
                </a:solidFill>
                <a:latin typeface="Arial" panose="020B0604020202020204" pitchFamily="34" charset="0"/>
                <a:cs typeface="Arial" panose="020B0604020202020204" pitchFamily="34" charset="0"/>
              </a:rPr>
              <a:t>mộ</a:t>
            </a:r>
            <a:endParaRPr lang="en-US" sz="3000" dirty="0">
              <a:solidFill>
                <a:schemeClr val="tx2"/>
              </a:solidFill>
              <a:latin typeface="Arial" panose="020B0604020202020204" pitchFamily="34" charset="0"/>
              <a:cs typeface="Arial" panose="020B0604020202020204" pitchFamily="34" charset="0"/>
            </a:endParaRPr>
          </a:p>
        </p:txBody>
      </p:sp>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7842" y="5161914"/>
            <a:ext cx="3096039" cy="1446695"/>
          </a:xfrm>
          <a:prstGeom prst="rect">
            <a:avLst/>
          </a:prstGeom>
        </p:spPr>
      </p:pic>
      <p:pic>
        <p:nvPicPr>
          <p:cNvPr id="10" name="Picture 9">
            <a:extLst>
              <a:ext uri="{FF2B5EF4-FFF2-40B4-BE49-F238E27FC236}">
                <a16:creationId xmlns:a16="http://schemas.microsoft.com/office/drawing/2014/main" id="{F7FBA4AB-B2EB-B380-3730-99C7F1296EAE}"/>
              </a:ext>
            </a:extLst>
          </p:cNvPr>
          <p:cNvPicPr>
            <a:picLocks noChangeAspect="1"/>
          </p:cNvPicPr>
          <p:nvPr/>
        </p:nvPicPr>
        <p:blipFill>
          <a:blip r:embed="rId7"/>
          <a:stretch>
            <a:fillRect/>
          </a:stretch>
        </p:blipFill>
        <p:spPr>
          <a:xfrm>
            <a:off x="278687" y="4222379"/>
            <a:ext cx="2091837" cy="2277403"/>
          </a:xfrm>
          <a:prstGeom prst="rect">
            <a:avLst/>
          </a:prstGeom>
        </p:spPr>
      </p:pic>
    </p:spTree>
    <p:extLst>
      <p:ext uri="{BB962C8B-B14F-4D97-AF65-F5344CB8AC3E}">
        <p14:creationId xmlns:p14="http://schemas.microsoft.com/office/powerpoint/2010/main" val="8702681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0" y="5"/>
            <a:ext cx="12300489" cy="6896491"/>
          </a:xfrm>
          <a:prstGeom prst="roundRect">
            <a:avLst/>
          </a:prstGeom>
          <a:solidFill>
            <a:schemeClr val="bg1"/>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lnSpc>
                <a:spcPct val="170000"/>
              </a:lnSpc>
              <a:buNone/>
            </a:pPr>
            <a:endParaRPr lang="en-US" sz="2800" dirty="0">
              <a:solidFill>
                <a:srgbClr val="000000"/>
              </a:solidFill>
              <a:latin typeface="Arial" panose="020B0604020202020204" pitchFamily="34" charset="0"/>
              <a:cs typeface="Arial" panose="020B0604020202020204" pitchFamily="34" charset="0"/>
            </a:endParaRPr>
          </a:p>
        </p:txBody>
      </p:sp>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335" y="5350142"/>
            <a:ext cx="3096039" cy="1446695"/>
          </a:xfrm>
          <a:prstGeom prst="rect">
            <a:avLst/>
          </a:prstGeom>
        </p:spPr>
      </p:pic>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5"/>
          <a:srcRect l="64405"/>
          <a:stretch/>
        </p:blipFill>
        <p:spPr>
          <a:xfrm>
            <a:off x="10985849" y="5398147"/>
            <a:ext cx="1577291" cy="2420918"/>
          </a:xfrm>
          <a:prstGeom prst="rect">
            <a:avLst/>
          </a:prstGeom>
        </p:spPr>
      </p:pic>
      <p:pic>
        <p:nvPicPr>
          <p:cNvPr id="10" name="Picture 9">
            <a:extLst>
              <a:ext uri="{FF2B5EF4-FFF2-40B4-BE49-F238E27FC236}">
                <a16:creationId xmlns:a16="http://schemas.microsoft.com/office/drawing/2014/main" id="{B83081E4-CE34-EBC7-BBB5-2F45096B76E5}"/>
              </a:ext>
            </a:extLst>
          </p:cNvPr>
          <p:cNvPicPr>
            <a:picLocks noChangeAspect="1"/>
          </p:cNvPicPr>
          <p:nvPr/>
        </p:nvPicPr>
        <p:blipFill>
          <a:blip r:embed="rId6"/>
          <a:stretch>
            <a:fillRect/>
          </a:stretch>
        </p:blipFill>
        <p:spPr>
          <a:xfrm>
            <a:off x="-589332" y="-563030"/>
            <a:ext cx="1634338" cy="1531653"/>
          </a:xfrm>
          <a:prstGeom prst="rect">
            <a:avLst/>
          </a:prstGeom>
        </p:spPr>
      </p:pic>
      <p:sp>
        <p:nvSpPr>
          <p:cNvPr id="7" name="Hộp Văn bản 2">
            <a:extLst>
              <a:ext uri="{FF2B5EF4-FFF2-40B4-BE49-F238E27FC236}">
                <a16:creationId xmlns:a16="http://schemas.microsoft.com/office/drawing/2014/main" id="{90F05C0D-3472-4D33-9ED3-DA0428CB3A1E}"/>
              </a:ext>
            </a:extLst>
          </p:cNvPr>
          <p:cNvSpPr txBox="1"/>
          <p:nvPr/>
        </p:nvSpPr>
        <p:spPr>
          <a:xfrm>
            <a:off x="912890" y="150935"/>
            <a:ext cx="8902912" cy="3108543"/>
          </a:xfrm>
          <a:prstGeom prst="rect">
            <a:avLst/>
          </a:prstGeom>
          <a:noFill/>
        </p:spPr>
        <p:txBody>
          <a:bodyPr wrap="square" lIns="91379" tIns="45690" rIns="91379" bIns="4569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Con kênh xanh giữa lòng thành phố</a:t>
            </a:r>
            <a:endParaRPr lang="en-US" sz="2800" b="1" dirty="0">
              <a:solidFill>
                <a:srgbClr val="C00000"/>
              </a:solidFill>
              <a:latin typeface="Times New Roman" panose="02020603050405020304" pitchFamily="18" charset="0"/>
              <a:cs typeface="Times New Roman" panose="02020603050405020304" pitchFamily="18" charset="0"/>
            </a:endParaRPr>
          </a:p>
          <a:p>
            <a:pPr algn="just"/>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vi-VN" sz="2800" dirty="0">
                <a:solidFill>
                  <a:srgbClr val="000000"/>
                </a:solidFill>
                <a:latin typeface="Times New Roman" panose="02020603050405020304" pitchFamily="18" charset="0"/>
                <a:cs typeface="Times New Roman" panose="02020603050405020304" pitchFamily="18" charset="0"/>
              </a:rPr>
              <a:t>Giữa thủ đô Xơ-un của Hàn Quốc có một con kênh rất thanh </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bình. Ít ai biết là nó đã từng bị ô nhiễm nặng.</a:t>
            </a:r>
          </a:p>
          <a:p>
            <a:r>
              <a:rPr lang="vi-VN" sz="2800" dirty="0">
                <a:solidFill>
                  <a:srgbClr val="000000"/>
                </a:solidFill>
                <a:latin typeface="Times New Roman" panose="02020603050405020304" pitchFamily="18" charset="0"/>
                <a:cs typeface="Times New Roman" panose="02020603050405020304" pitchFamily="18" charset="0"/>
              </a:rPr>
              <a:t/>
            </a:r>
            <a:br>
              <a:rPr lang="vi-VN" sz="2800" dirty="0">
                <a:solidFill>
                  <a:srgbClr val="000000"/>
                </a:solidFill>
                <a:latin typeface="Times New Roman" panose="02020603050405020304" pitchFamily="18" charset="0"/>
                <a:cs typeface="Times New Roman" panose="02020603050405020304" pitchFamily="18" charset="0"/>
              </a:rPr>
            </a:br>
            <a:r>
              <a:rPr lang="vi-VN" sz="2800" dirty="0">
                <a:solidFill>
                  <a:srgbClr val="000000"/>
                </a:solidFill>
                <a:latin typeface="Times New Roman" panose="02020603050405020304" pitchFamily="18" charset="0"/>
                <a:cs typeface="Times New Roman" panose="02020603050405020304" pitchFamily="18" charset="0"/>
              </a:rPr>
              <a:t/>
            </a:r>
            <a:br>
              <a:rPr lang="vi-VN" sz="2800" dirty="0">
                <a:solidFill>
                  <a:srgbClr val="000000"/>
                </a:solidFill>
                <a:latin typeface="Times New Roman" panose="02020603050405020304" pitchFamily="18" charset="0"/>
                <a:cs typeface="Times New Roman" panose="02020603050405020304" pitchFamily="18" charset="0"/>
              </a:rPr>
            </a:br>
            <a:endParaRPr lang="en-US" sz="2800" dirty="0">
              <a:solidFill>
                <a:srgbClr val="595959"/>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5F045C-FF5D-4C4D-A2FA-6F2882A51D8A}"/>
              </a:ext>
            </a:extLst>
          </p:cNvPr>
          <p:cNvSpPr txBox="1"/>
          <p:nvPr/>
        </p:nvSpPr>
        <p:spPr>
          <a:xfrm>
            <a:off x="874948" y="2005307"/>
            <a:ext cx="9337415" cy="1384995"/>
          </a:xfrm>
          <a:prstGeom prst="rect">
            <a:avLst/>
          </a:prstGeom>
          <a:noFill/>
        </p:spPr>
        <p:txBody>
          <a:bodyPr wrap="square" lIns="91379" tIns="45690" rIns="91379" bIns="45690"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Để hạn chế mùi hôi từ con kênh và để phát triển giao thông, năm 1977, con kênh được cống hóa. Trên mặt cống là hệ thống đường cao tốc nhiều tầng.</a:t>
            </a:r>
          </a:p>
        </p:txBody>
      </p:sp>
      <p:sp>
        <p:nvSpPr>
          <p:cNvPr id="4" name="TextBox 3">
            <a:extLst>
              <a:ext uri="{FF2B5EF4-FFF2-40B4-BE49-F238E27FC236}">
                <a16:creationId xmlns:a16="http://schemas.microsoft.com/office/drawing/2014/main" id="{30F332D7-388D-403F-B376-163521EA57F8}"/>
              </a:ext>
            </a:extLst>
          </p:cNvPr>
          <p:cNvSpPr txBox="1"/>
          <p:nvPr/>
        </p:nvSpPr>
        <p:spPr>
          <a:xfrm>
            <a:off x="803058" y="3375230"/>
            <a:ext cx="11177316" cy="3108543"/>
          </a:xfrm>
          <a:prstGeom prst="rect">
            <a:avLst/>
          </a:prstGeom>
          <a:noFill/>
        </p:spPr>
        <p:txBody>
          <a:bodyPr wrap="square" lIns="91379" tIns="45690" rIns="91379" bIns="45690"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Đến năm 2003, thành phố dỡ đường cao tốc, làm sống lại con kênh xưa. Các đường dẫn nước thải được chuyển đi hướng khác. Người ta bơm nước sạch vào, biến dòng nước đen ngòm thành con kênh xanh dài gần 6km. Hai bên bờ kênh trở thành công viên. Con kênh đã góp phần thay đổi bộ mặt đô thị, tạo điều kiện để người dân được tận hưởng vẻ đẹp thiên nhiên giữa lòng thành phố.</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Nguyễn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Hoàng</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14" name="Mặt trời 4">
            <a:extLst>
              <a:ext uri="{FF2B5EF4-FFF2-40B4-BE49-F238E27FC236}">
                <a16:creationId xmlns:a16="http://schemas.microsoft.com/office/drawing/2014/main" id="{E8FF8B5A-EACD-4783-BE2D-C1B486FE251C}"/>
              </a:ext>
            </a:extLst>
          </p:cNvPr>
          <p:cNvSpPr/>
          <p:nvPr/>
        </p:nvSpPr>
        <p:spPr>
          <a:xfrm>
            <a:off x="18532" y="1048829"/>
            <a:ext cx="809460" cy="819575"/>
          </a:xfrm>
          <a:prstGeom prst="su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r>
              <a:rPr lang="en-US" b="1" dirty="0">
                <a:solidFill>
                  <a:srgbClr val="FF0000"/>
                </a:solidFill>
              </a:rPr>
              <a:t>1</a:t>
            </a:r>
          </a:p>
        </p:txBody>
      </p:sp>
      <p:sp>
        <p:nvSpPr>
          <p:cNvPr id="15" name="Mặt trời 4">
            <a:extLst>
              <a:ext uri="{FF2B5EF4-FFF2-40B4-BE49-F238E27FC236}">
                <a16:creationId xmlns:a16="http://schemas.microsoft.com/office/drawing/2014/main" id="{EEE85AE0-9AB9-4527-BCE4-8F93FE965EC3}"/>
              </a:ext>
            </a:extLst>
          </p:cNvPr>
          <p:cNvSpPr/>
          <p:nvPr/>
        </p:nvSpPr>
        <p:spPr>
          <a:xfrm>
            <a:off x="15149" y="2202842"/>
            <a:ext cx="809459" cy="709917"/>
          </a:xfrm>
          <a:prstGeom prst="su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r>
              <a:rPr lang="en-US" b="1" dirty="0">
                <a:solidFill>
                  <a:srgbClr val="FF0000"/>
                </a:solidFill>
              </a:rPr>
              <a:t>2</a:t>
            </a:r>
          </a:p>
        </p:txBody>
      </p:sp>
      <p:sp>
        <p:nvSpPr>
          <p:cNvPr id="16" name="Mặt trời 4">
            <a:extLst>
              <a:ext uri="{FF2B5EF4-FFF2-40B4-BE49-F238E27FC236}">
                <a16:creationId xmlns:a16="http://schemas.microsoft.com/office/drawing/2014/main" id="{3FDFA654-3F67-4FC0-84C7-F386A78E45DB}"/>
              </a:ext>
            </a:extLst>
          </p:cNvPr>
          <p:cNvSpPr/>
          <p:nvPr/>
        </p:nvSpPr>
        <p:spPr>
          <a:xfrm>
            <a:off x="0" y="3504930"/>
            <a:ext cx="752718" cy="772432"/>
          </a:xfrm>
          <a:prstGeom prst="su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r>
              <a:rPr lang="en-US" b="1" dirty="0">
                <a:solidFill>
                  <a:srgbClr val="FF0000"/>
                </a:solidFill>
              </a:rPr>
              <a:t>3</a:t>
            </a:r>
          </a:p>
        </p:txBody>
      </p:sp>
      <p:sp>
        <p:nvSpPr>
          <p:cNvPr id="5" name="TextBox 4">
            <a:extLst>
              <a:ext uri="{FF2B5EF4-FFF2-40B4-BE49-F238E27FC236}">
                <a16:creationId xmlns:a16="http://schemas.microsoft.com/office/drawing/2014/main" id="{35E2F586-8826-4A97-81F7-72F99D9D733A}"/>
              </a:ext>
            </a:extLst>
          </p:cNvPr>
          <p:cNvSpPr txBox="1"/>
          <p:nvPr/>
        </p:nvSpPr>
        <p:spPr>
          <a:xfrm>
            <a:off x="9636574" y="-16339"/>
            <a:ext cx="2862193"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379" tIns="45690" rIns="91379" bIns="45690" rtlCol="0">
            <a:spAutoFit/>
          </a:bodyPr>
          <a:lstStyle/>
          <a:p>
            <a:r>
              <a:rPr lang="en-US" sz="2400" dirty="0" err="1">
                <a:solidFill>
                  <a:srgbClr val="000000"/>
                </a:solidFill>
                <a:latin typeface="Times New Roman" panose="02020603050405020304" pitchFamily="18" charset="0"/>
                <a:cs typeface="Times New Roman" panose="02020603050405020304" pitchFamily="18" charset="0"/>
              </a:rPr>
              <a:t>Đọc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đoạn</a:t>
            </a:r>
            <a:endParaRPr lang="en-US" sz="24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82657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circle(in)">
                                      <p:cBhvr>
                                        <p:cTn id="36"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961739" y="1382462"/>
            <a:ext cx="10442088" cy="4064185"/>
          </a:xfrm>
          <a:prstGeom prst="roundRect">
            <a:avLst/>
          </a:prstGeom>
          <a:solidFill>
            <a:schemeClr val="bg1"/>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buNone/>
            </a:pPr>
            <a:r>
              <a:rPr lang="en-US" sz="3600" b="1" i="1" dirty="0" err="1">
                <a:solidFill>
                  <a:schemeClr val="tx2"/>
                </a:solidFill>
                <a:latin typeface="Times New Roman" panose="02020603050405020304" pitchFamily="18" charset="0"/>
                <a:cs typeface="Times New Roman" panose="02020603050405020304" pitchFamily="18" charset="0"/>
              </a:rPr>
              <a:t>Để</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hạn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chế</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mùi</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hôi</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từ</a:t>
            </a:r>
            <a:r>
              <a:rPr lang="en-US" sz="3600" b="1" i="1" dirty="0">
                <a:solidFill>
                  <a:schemeClr val="tx2"/>
                </a:solidFill>
                <a:latin typeface="Times New Roman" panose="02020603050405020304" pitchFamily="18" charset="0"/>
                <a:cs typeface="Times New Roman" panose="02020603050405020304" pitchFamily="18" charset="0"/>
              </a:rPr>
              <a:t> con </a:t>
            </a:r>
            <a:r>
              <a:rPr lang="en-US" sz="3600" b="1" i="1" dirty="0" err="1">
                <a:solidFill>
                  <a:schemeClr val="tx2"/>
                </a:solidFill>
                <a:latin typeface="Times New Roman" panose="02020603050405020304" pitchFamily="18" charset="0"/>
                <a:cs typeface="Times New Roman" panose="02020603050405020304" pitchFamily="18" charset="0"/>
              </a:rPr>
              <a:t>kênh</a:t>
            </a:r>
            <a:r>
              <a:rPr lang="en-US" sz="3600" b="1" i="1" dirty="0">
                <a:solidFill>
                  <a:srgbClr val="FF0000"/>
                </a:solidFill>
                <a:latin typeface="Times New Roman" panose="02020603050405020304" pitchFamily="18" charset="0"/>
                <a:cs typeface="Times New Roman" panose="02020603050405020304" pitchFamily="18" charset="0"/>
              </a:rPr>
              <a:t>/</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và</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để</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phát</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triển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giao</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thông</a:t>
            </a:r>
            <a:r>
              <a:rPr lang="en-US" sz="3600" b="1" i="1" dirty="0">
                <a:solidFill>
                  <a:schemeClr val="tx2"/>
                </a:solidFill>
                <a:latin typeface="Times New Roman" panose="02020603050405020304" pitchFamily="18" charset="0"/>
                <a:cs typeface="Times New Roman" panose="02020603050405020304" pitchFamily="18" charset="0"/>
              </a:rPr>
              <a:t>,</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năm</a:t>
            </a:r>
            <a:r>
              <a:rPr lang="en-US" sz="3600" b="1" i="1" dirty="0">
                <a:solidFill>
                  <a:schemeClr val="tx2"/>
                </a:solidFill>
                <a:latin typeface="Times New Roman" panose="02020603050405020304" pitchFamily="18" charset="0"/>
                <a:cs typeface="Times New Roman" panose="02020603050405020304" pitchFamily="18" charset="0"/>
              </a:rPr>
              <a:t> 1977,</a:t>
            </a:r>
            <a:r>
              <a:rPr lang="en-US" sz="3600" b="1" i="1" dirty="0">
                <a:solidFill>
                  <a:srgbClr val="FF0000"/>
                </a:solidFill>
                <a:latin typeface="Times New Roman" panose="02020603050405020304" pitchFamily="18" charset="0"/>
                <a:cs typeface="Times New Roman" panose="02020603050405020304" pitchFamily="18" charset="0"/>
              </a:rPr>
              <a:t>/</a:t>
            </a:r>
            <a:r>
              <a:rPr lang="en-US" sz="3600" b="1" i="1" dirty="0">
                <a:solidFill>
                  <a:schemeClr val="tx2"/>
                </a:solidFill>
                <a:latin typeface="Times New Roman" panose="02020603050405020304" pitchFamily="18" charset="0"/>
                <a:cs typeface="Times New Roman" panose="02020603050405020304" pitchFamily="18" charset="0"/>
              </a:rPr>
              <a:t> con </a:t>
            </a:r>
            <a:r>
              <a:rPr lang="en-US" sz="3600" b="1" i="1" dirty="0" err="1">
                <a:solidFill>
                  <a:schemeClr val="tx2"/>
                </a:solidFill>
                <a:latin typeface="Times New Roman" panose="02020603050405020304" pitchFamily="18" charset="0"/>
                <a:cs typeface="Times New Roman" panose="02020603050405020304" pitchFamily="18" charset="0"/>
              </a:rPr>
              <a:t>kênh</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được</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cống</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hóa</a:t>
            </a:r>
            <a:r>
              <a:rPr lang="en-US" sz="3600" b="1" i="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p>
            <a:pPr marL="45690" indent="0">
              <a:buNone/>
            </a:pPr>
            <a:r>
              <a:rPr lang="en-US" sz="3600" b="1" i="1" dirty="0">
                <a:solidFill>
                  <a:schemeClr val="tx2"/>
                </a:solidFill>
                <a:latin typeface="Times New Roman" panose="02020603050405020304" pitchFamily="18" charset="0"/>
                <a:cs typeface="Times New Roman" panose="02020603050405020304" pitchFamily="18" charset="0"/>
              </a:rPr>
              <a:t>Con </a:t>
            </a:r>
            <a:r>
              <a:rPr lang="en-US" sz="3600" b="1" i="1" dirty="0" err="1">
                <a:solidFill>
                  <a:schemeClr val="tx2"/>
                </a:solidFill>
                <a:latin typeface="Times New Roman" panose="02020603050405020304" pitchFamily="18" charset="0"/>
                <a:cs typeface="Times New Roman" panose="02020603050405020304" pitchFamily="18" charset="0"/>
              </a:rPr>
              <a:t>kênh</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đã</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góp</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phần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thay</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đổi</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bộ</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mặt</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đô</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thị</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tạo</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điều</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kiện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để</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người</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dân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được</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tận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hưởng</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vẻ</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đẹp</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thiên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nhiên</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a:solidFill>
                  <a:srgbClr val="FF0000"/>
                </a:solidFill>
                <a:latin typeface="Times New Roman" panose="02020603050405020304" pitchFamily="18" charset="0"/>
                <a:cs typeface="Times New Roman" panose="02020603050405020304" pitchFamily="18" charset="0"/>
              </a:rPr>
              <a:t>/</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giữa</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lòng</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thành</a:t>
            </a:r>
            <a:r>
              <a:rPr lang="en-US" sz="3600" b="1" i="1" dirty="0">
                <a:solidFill>
                  <a:schemeClr val="tx2"/>
                </a:solidFill>
                <a:latin typeface="Times New Roman" panose="02020603050405020304" pitchFamily="18" charset="0"/>
                <a:cs typeface="Times New Roman" panose="02020603050405020304" pitchFamily="18" charset="0"/>
              </a:rPr>
              <a:t> </a:t>
            </a:r>
            <a:r>
              <a:rPr lang="en-US" sz="3600" b="1" i="1" dirty="0" err="1">
                <a:solidFill>
                  <a:schemeClr val="tx2"/>
                </a:solidFill>
                <a:latin typeface="Times New Roman" panose="02020603050405020304" pitchFamily="18" charset="0"/>
                <a:cs typeface="Times New Roman" panose="02020603050405020304" pitchFamily="18" charset="0"/>
              </a:rPr>
              <a:t>phố</a:t>
            </a:r>
            <a:r>
              <a:rPr lang="en-US" sz="3600" b="1" i="1" dirty="0">
                <a:solidFill>
                  <a:schemeClr val="tx2"/>
                </a:solidFill>
                <a:latin typeface="Times New Roman" panose="02020603050405020304" pitchFamily="18" charset="0"/>
                <a:cs typeface="Times New Roman" panose="02020603050405020304" pitchFamily="18" charset="0"/>
              </a:rPr>
              <a:t>.</a:t>
            </a:r>
            <a:r>
              <a:rPr lang="en-US" sz="3600" b="1" i="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8" name="Picture 13">
            <a:extLst>
              <a:ext uri="{FF2B5EF4-FFF2-40B4-BE49-F238E27FC236}">
                <a16:creationId xmlns:a16="http://schemas.microsoft.com/office/drawing/2014/main" id="{2C9EF286-A2CD-5C93-DC2D-5B5631018DB6}"/>
              </a:ext>
            </a:extLst>
          </p:cNvPr>
          <p:cNvPicPr>
            <a:picLocks noChangeAspect="1"/>
          </p:cNvPicPr>
          <p:nvPr/>
        </p:nvPicPr>
        <p:blipFill>
          <a:blip r:embed="rId3"/>
          <a:srcRect/>
          <a:stretch>
            <a:fillRect/>
          </a:stretch>
        </p:blipFill>
        <p:spPr>
          <a:xfrm>
            <a:off x="9600884" y="-1382457"/>
            <a:ext cx="2472293" cy="2764914"/>
          </a:xfrm>
          <a:prstGeom prst="rect">
            <a:avLst/>
          </a:prstGeom>
        </p:spPr>
      </p:pic>
      <p:sp>
        <p:nvSpPr>
          <p:cNvPr id="2" name="Flowchart: Terminator 1">
            <a:extLst>
              <a:ext uri="{FF2B5EF4-FFF2-40B4-BE49-F238E27FC236}">
                <a16:creationId xmlns:a16="http://schemas.microsoft.com/office/drawing/2014/main" id="{6FA6BB63-73CC-88CC-A8B3-9C1AF9315AF1}"/>
              </a:ext>
            </a:extLst>
          </p:cNvPr>
          <p:cNvSpPr/>
          <p:nvPr/>
        </p:nvSpPr>
        <p:spPr>
          <a:xfrm>
            <a:off x="245774" y="296443"/>
            <a:ext cx="4472005" cy="880091"/>
          </a:xfrm>
          <a:prstGeom prst="flowChartTerminator">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r>
              <a:rPr lang="en-US" sz="3600" b="1" dirty="0" err="1">
                <a:solidFill>
                  <a:schemeClr val="tx2"/>
                </a:solidFill>
                <a:latin typeface="Times New Roman" panose="02020603050405020304" pitchFamily="18" charset="0"/>
                <a:cs typeface="Times New Roman" panose="02020603050405020304" pitchFamily="18" charset="0"/>
              </a:rPr>
              <a:t>Luyện</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đọc</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câu</a:t>
            </a:r>
            <a:r>
              <a:rPr lang="en-US" sz="3600" b="1" dirty="0">
                <a:solidFill>
                  <a:schemeClr val="tx2"/>
                </a:solidFill>
                <a:latin typeface="Times New Roman" panose="02020603050405020304" pitchFamily="18" charset="0"/>
                <a:cs typeface="Times New Roman" panose="02020603050405020304" pitchFamily="18" charset="0"/>
              </a:rPr>
              <a:t> </a:t>
            </a:r>
            <a:r>
              <a:rPr lang="en-US" sz="3600" b="1" dirty="0" err="1">
                <a:solidFill>
                  <a:schemeClr val="tx2"/>
                </a:solidFill>
                <a:latin typeface="Times New Roman" panose="02020603050405020304" pitchFamily="18" charset="0"/>
                <a:cs typeface="Times New Roman" panose="02020603050405020304" pitchFamily="18" charset="0"/>
              </a:rPr>
              <a:t>dài</a:t>
            </a:r>
            <a:endParaRPr lang="en-US" sz="3600" b="1" dirty="0">
              <a:solidFill>
                <a:schemeClr val="tx2"/>
              </a:solidFill>
              <a:latin typeface="Times New Roman" panose="02020603050405020304" pitchFamily="18" charset="0"/>
              <a:cs typeface="Times New Roman" panose="02020603050405020304" pitchFamily="18" charset="0"/>
            </a:endParaRPr>
          </a:p>
        </p:txBody>
      </p:sp>
      <p:pic>
        <p:nvPicPr>
          <p:cNvPr id="10" name="Picture 3">
            <a:extLst>
              <a:ext uri="{FF2B5EF4-FFF2-40B4-BE49-F238E27FC236}">
                <a16:creationId xmlns:a16="http://schemas.microsoft.com/office/drawing/2014/main" id="{A9B84974-921F-3C59-7894-4A24C73CFD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398764" y="4816745"/>
            <a:ext cx="2438289" cy="1999397"/>
          </a:xfrm>
          <a:prstGeom prst="rect">
            <a:avLst/>
          </a:prstGeom>
        </p:spPr>
      </p:pic>
      <p:pic>
        <p:nvPicPr>
          <p:cNvPr id="11" name="Picture 5">
            <a:extLst>
              <a:ext uri="{FF2B5EF4-FFF2-40B4-BE49-F238E27FC236}">
                <a16:creationId xmlns:a16="http://schemas.microsoft.com/office/drawing/2014/main" id="{CC9E1EFF-FDDC-CBBC-EE82-1D8596A19025}"/>
              </a:ext>
            </a:extLst>
          </p:cNvPr>
          <p:cNvPicPr>
            <a:picLocks noChangeAspect="1"/>
          </p:cNvPicPr>
          <p:nvPr/>
        </p:nvPicPr>
        <p:blipFill>
          <a:blip r:embed="rId6"/>
          <a:srcRect/>
          <a:stretch>
            <a:fillRect/>
          </a:stretch>
        </p:blipFill>
        <p:spPr>
          <a:xfrm>
            <a:off x="245774" y="5059039"/>
            <a:ext cx="2721037" cy="1710852"/>
          </a:xfrm>
          <a:prstGeom prst="rect">
            <a:avLst/>
          </a:prstGeom>
        </p:spPr>
      </p:pic>
    </p:spTree>
    <p:extLst>
      <p:ext uri="{BB962C8B-B14F-4D97-AF65-F5344CB8AC3E}">
        <p14:creationId xmlns:p14="http://schemas.microsoft.com/office/powerpoint/2010/main" val="5550268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3"/>
          <a:srcRect l="64405"/>
          <a:stretch/>
        </p:blipFill>
        <p:spPr>
          <a:xfrm>
            <a:off x="10155730" y="4222375"/>
            <a:ext cx="1577291" cy="2420918"/>
          </a:xfrm>
          <a:prstGeom prst="rect">
            <a:avLst/>
          </a:prstGeom>
        </p:spPr>
      </p:pic>
      <p:pic>
        <p:nvPicPr>
          <p:cNvPr id="8" name="Picture 13">
            <a:extLst>
              <a:ext uri="{FF2B5EF4-FFF2-40B4-BE49-F238E27FC236}">
                <a16:creationId xmlns:a16="http://schemas.microsoft.com/office/drawing/2014/main" id="{2C9EF286-A2CD-5C93-DC2D-5B5631018DB6}"/>
              </a:ext>
            </a:extLst>
          </p:cNvPr>
          <p:cNvPicPr>
            <a:picLocks noChangeAspect="1"/>
          </p:cNvPicPr>
          <p:nvPr/>
        </p:nvPicPr>
        <p:blipFill>
          <a:blip r:embed="rId4"/>
          <a:srcRect/>
          <a:stretch>
            <a:fillRect/>
          </a:stretch>
        </p:blipFill>
        <p:spPr>
          <a:xfrm>
            <a:off x="9861339" y="-1450982"/>
            <a:ext cx="2472293" cy="2764914"/>
          </a:xfrm>
          <a:prstGeom prst="rect">
            <a:avLst/>
          </a:prstGeom>
        </p:spPr>
      </p:pic>
      <p:sp>
        <p:nvSpPr>
          <p:cNvPr id="3" name="Content Placeholder 2"/>
          <p:cNvSpPr>
            <a:spLocks noGrp="1"/>
          </p:cNvSpPr>
          <p:nvPr>
            <p:ph idx="4294967295"/>
          </p:nvPr>
        </p:nvSpPr>
        <p:spPr>
          <a:xfrm>
            <a:off x="118824" y="188429"/>
            <a:ext cx="4810985" cy="521963"/>
          </a:xfrm>
        </p:spPr>
        <p:style>
          <a:lnRef idx="2">
            <a:schemeClr val="accent4"/>
          </a:lnRef>
          <a:fillRef idx="1">
            <a:schemeClr val="lt1"/>
          </a:fillRef>
          <a:effectRef idx="0">
            <a:schemeClr val="accent4"/>
          </a:effectRef>
          <a:fontRef idx="minor">
            <a:schemeClr val="dk1"/>
          </a:fontRef>
        </p:style>
        <p:txBody>
          <a:bodyPr>
            <a:noAutofit/>
          </a:bodyPr>
          <a:lstStyle/>
          <a:p>
            <a:pPr marL="45690" indent="0">
              <a:buNone/>
            </a:pPr>
            <a:r>
              <a:rPr lang="en-US" sz="3200" b="1" dirty="0" err="1">
                <a:solidFill>
                  <a:schemeClr val="tx2"/>
                </a:solidFill>
                <a:latin typeface="Times New Roman" panose="02020603050405020304" pitchFamily="18" charset="0"/>
                <a:cs typeface="Times New Roman" panose="02020603050405020304" pitchFamily="18" charset="0"/>
              </a:rPr>
              <a:t>Chú</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thích</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và</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giải</a:t>
            </a:r>
            <a:r>
              <a:rPr lang="en-US" sz="3200" b="1" dirty="0">
                <a:solidFill>
                  <a:schemeClr val="tx2"/>
                </a:solidFill>
                <a:latin typeface="Times New Roman" panose="02020603050405020304" pitchFamily="18" charset="0"/>
                <a:cs typeface="Times New Roman" panose="02020603050405020304" pitchFamily="18" charset="0"/>
              </a:rPr>
              <a:t> </a:t>
            </a:r>
            <a:r>
              <a:rPr lang="en-US" sz="3200" b="1" dirty="0" err="1">
                <a:solidFill>
                  <a:schemeClr val="tx2"/>
                </a:solidFill>
                <a:latin typeface="Times New Roman" panose="02020603050405020304" pitchFamily="18" charset="0"/>
                <a:cs typeface="Times New Roman" panose="02020603050405020304" pitchFamily="18" charset="0"/>
              </a:rPr>
              <a:t>nghĩa</a:t>
            </a:r>
            <a:endParaRPr lang="en-US" sz="3200" b="1" dirty="0">
              <a:solidFill>
                <a:schemeClr val="tx2"/>
              </a:solidFill>
              <a:latin typeface="Times New Roman" panose="02020603050405020304" pitchFamily="18" charset="0"/>
              <a:cs typeface="Times New Roman" panose="02020603050405020304" pitchFamily="18" charset="0"/>
            </a:endParaRPr>
          </a:p>
        </p:txBody>
      </p:sp>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7842" y="5161914"/>
            <a:ext cx="3096039" cy="1446695"/>
          </a:xfrm>
          <a:prstGeom prst="rect">
            <a:avLst/>
          </a:prstGeom>
        </p:spPr>
      </p:pic>
      <p:sp>
        <p:nvSpPr>
          <p:cNvPr id="2" name="Rectangle: Rounded Corners 1">
            <a:extLst>
              <a:ext uri="{FF2B5EF4-FFF2-40B4-BE49-F238E27FC236}">
                <a16:creationId xmlns:a16="http://schemas.microsoft.com/office/drawing/2014/main" id="{60B19889-41BC-4361-BE1C-C110BE6AF9AA}"/>
              </a:ext>
            </a:extLst>
          </p:cNvPr>
          <p:cNvSpPr/>
          <p:nvPr/>
        </p:nvSpPr>
        <p:spPr>
          <a:xfrm>
            <a:off x="941297" y="1339354"/>
            <a:ext cx="2876851" cy="550508"/>
          </a:xfrm>
          <a:prstGeom prst="roundRect">
            <a:avLst/>
          </a:prstGeom>
        </p:spPr>
        <p:style>
          <a:lnRef idx="2">
            <a:schemeClr val="accent2"/>
          </a:lnRef>
          <a:fillRef idx="1">
            <a:schemeClr val="lt1"/>
          </a:fillRef>
          <a:effectRef idx="0">
            <a:schemeClr val="accent2"/>
          </a:effectRef>
          <a:fontRef idx="minor">
            <a:schemeClr val="dk1"/>
          </a:fontRef>
        </p:style>
        <p:txBody>
          <a:bodyPr lIns="91379" tIns="45690" rIns="91379" bIns="45690" rtlCol="0" anchor="ctr"/>
          <a:lstStyle/>
          <a:p>
            <a:pPr algn="ctr"/>
            <a:r>
              <a:rPr lang="en-US" sz="2800" b="1" dirty="0" err="1">
                <a:solidFill>
                  <a:schemeClr val="tx2"/>
                </a:solidFill>
                <a:latin typeface="Times New Roman" panose="02020603050405020304" pitchFamily="18" charset="0"/>
                <a:cs typeface="Times New Roman" panose="02020603050405020304" pitchFamily="18" charset="0"/>
              </a:rPr>
              <a:t>Hàn</a:t>
            </a:r>
            <a:r>
              <a:rPr lang="en-US" sz="2800" b="1" dirty="0">
                <a:solidFill>
                  <a:schemeClr val="tx2"/>
                </a:solidFill>
                <a:latin typeface="Times New Roman" panose="02020603050405020304" pitchFamily="18" charset="0"/>
                <a:cs typeface="Times New Roman" panose="02020603050405020304" pitchFamily="18" charset="0"/>
              </a:rPr>
              <a:t> </a:t>
            </a:r>
            <a:r>
              <a:rPr lang="en-US" sz="2800" b="1" dirty="0" err="1">
                <a:solidFill>
                  <a:schemeClr val="tx2"/>
                </a:solidFill>
                <a:latin typeface="Times New Roman" panose="02020603050405020304" pitchFamily="18" charset="0"/>
                <a:cs typeface="Times New Roman" panose="02020603050405020304" pitchFamily="18" charset="0"/>
              </a:rPr>
              <a:t>Quốc</a:t>
            </a:r>
            <a:r>
              <a:rPr lang="en-US" sz="2800" b="1" dirty="0">
                <a:solidFill>
                  <a:schemeClr val="tx2"/>
                </a:solidFill>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278F35DE-743B-4E61-9FDC-A98572097DB9}"/>
              </a:ext>
            </a:extLst>
          </p:cNvPr>
          <p:cNvPicPr>
            <a:picLocks noChangeAspect="1"/>
          </p:cNvPicPr>
          <p:nvPr/>
        </p:nvPicPr>
        <p:blipFill>
          <a:blip r:embed="rId7"/>
          <a:stretch>
            <a:fillRect/>
          </a:stretch>
        </p:blipFill>
        <p:spPr>
          <a:xfrm>
            <a:off x="587120" y="1039630"/>
            <a:ext cx="708344" cy="654527"/>
          </a:xfrm>
          <a:prstGeom prst="rect">
            <a:avLst/>
          </a:prstGeom>
        </p:spPr>
      </p:pic>
      <p:sp>
        <p:nvSpPr>
          <p:cNvPr id="7" name="Rectangle: Rounded Corners 6">
            <a:extLst>
              <a:ext uri="{FF2B5EF4-FFF2-40B4-BE49-F238E27FC236}">
                <a16:creationId xmlns:a16="http://schemas.microsoft.com/office/drawing/2014/main" id="{5FD46561-50E1-47F9-9846-D32BCA0F2965}"/>
              </a:ext>
            </a:extLst>
          </p:cNvPr>
          <p:cNvSpPr/>
          <p:nvPr/>
        </p:nvSpPr>
        <p:spPr>
          <a:xfrm>
            <a:off x="1022803" y="2404627"/>
            <a:ext cx="2795340" cy="654527"/>
          </a:xfrm>
          <a:prstGeom prst="roundRect">
            <a:avLst/>
          </a:prstGeom>
        </p:spPr>
        <p:style>
          <a:lnRef idx="2">
            <a:schemeClr val="accent6"/>
          </a:lnRef>
          <a:fillRef idx="1">
            <a:schemeClr val="lt1"/>
          </a:fillRef>
          <a:effectRef idx="0">
            <a:schemeClr val="accent6"/>
          </a:effectRef>
          <a:fontRef idx="minor">
            <a:schemeClr val="dk1"/>
          </a:fontRef>
        </p:style>
        <p:txBody>
          <a:bodyPr lIns="91379" tIns="45690" rIns="91379" bIns="45690" rtlCol="0" anchor="ctr"/>
          <a:lstStyle/>
          <a:p>
            <a:pPr algn="ctr"/>
            <a:r>
              <a:rPr lang="en-US" sz="2800" b="1" dirty="0">
                <a:solidFill>
                  <a:schemeClr val="tx2"/>
                </a:solidFill>
                <a:latin typeface="Times New Roman" panose="02020603050405020304" pitchFamily="18" charset="0"/>
                <a:cs typeface="Times New Roman" panose="02020603050405020304" pitchFamily="18" charset="0"/>
              </a:rPr>
              <a:t>Thanh </a:t>
            </a:r>
            <a:r>
              <a:rPr lang="en-US" sz="2800" b="1" dirty="0" err="1">
                <a:solidFill>
                  <a:schemeClr val="tx2"/>
                </a:solidFill>
                <a:latin typeface="Times New Roman" panose="02020603050405020304" pitchFamily="18" charset="0"/>
                <a:cs typeface="Times New Roman" panose="02020603050405020304" pitchFamily="18" charset="0"/>
              </a:rPr>
              <a:t>bình</a:t>
            </a:r>
            <a:endParaRPr lang="en-US" sz="2800" b="1" dirty="0">
              <a:solidFill>
                <a:schemeClr val="tx2"/>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D8ADD10-31E3-45F7-B832-AB135C512EAC}"/>
              </a:ext>
            </a:extLst>
          </p:cNvPr>
          <p:cNvPicPr>
            <a:picLocks noChangeAspect="1"/>
          </p:cNvPicPr>
          <p:nvPr/>
        </p:nvPicPr>
        <p:blipFill>
          <a:blip r:embed="rId7"/>
          <a:stretch>
            <a:fillRect/>
          </a:stretch>
        </p:blipFill>
        <p:spPr>
          <a:xfrm>
            <a:off x="587120" y="2070455"/>
            <a:ext cx="708344" cy="654527"/>
          </a:xfrm>
          <a:prstGeom prst="rect">
            <a:avLst/>
          </a:prstGeom>
        </p:spPr>
      </p:pic>
      <p:sp>
        <p:nvSpPr>
          <p:cNvPr id="16" name="Hình chữ nhật: Góc Tròn 22">
            <a:extLst>
              <a:ext uri="{FF2B5EF4-FFF2-40B4-BE49-F238E27FC236}">
                <a16:creationId xmlns:a16="http://schemas.microsoft.com/office/drawing/2014/main" id="{21E6DD10-693C-46C6-B515-379422F965B0}"/>
              </a:ext>
            </a:extLst>
          </p:cNvPr>
          <p:cNvSpPr/>
          <p:nvPr/>
        </p:nvSpPr>
        <p:spPr>
          <a:xfrm>
            <a:off x="1056061" y="3450172"/>
            <a:ext cx="2795340" cy="654527"/>
          </a:xfrm>
          <a:prstGeom prst="roundRect">
            <a:avLst/>
          </a:prstGeom>
        </p:spPr>
        <p:style>
          <a:lnRef idx="2">
            <a:schemeClr val="accent4"/>
          </a:lnRef>
          <a:fillRef idx="1">
            <a:schemeClr val="lt1"/>
          </a:fillRef>
          <a:effectRef idx="0">
            <a:schemeClr val="accent4"/>
          </a:effectRef>
          <a:fontRef idx="minor">
            <a:schemeClr val="dk1"/>
          </a:fontRef>
        </p:style>
        <p:txBody>
          <a:bodyPr lIns="91379" tIns="45690" rIns="91379" bIns="45690" rtlCol="0" anchor="ctr"/>
          <a:lstStyle/>
          <a:p>
            <a:pPr algn="ctr"/>
            <a:r>
              <a:rPr lang="vi-VN" sz="2800" b="1" dirty="0">
                <a:solidFill>
                  <a:schemeClr val="tx2"/>
                </a:solidFill>
                <a:latin typeface="Times New Roman" panose="02020603050405020304" pitchFamily="18" charset="0"/>
                <a:cs typeface="Times New Roman" panose="02020603050405020304" pitchFamily="18" charset="0"/>
              </a:rPr>
              <a:t>Cống h</a:t>
            </a:r>
            <a:r>
              <a:rPr lang="en-US" sz="2800" b="1" dirty="0" err="1">
                <a:solidFill>
                  <a:schemeClr val="tx2"/>
                </a:solidFill>
                <a:latin typeface="Times New Roman" panose="02020603050405020304" pitchFamily="18" charset="0"/>
                <a:cs typeface="Times New Roman" panose="02020603050405020304" pitchFamily="18" charset="0"/>
              </a:rPr>
              <a:t>óa</a:t>
            </a:r>
            <a:endParaRPr lang="en-US" sz="2800" b="1" dirty="0">
              <a:solidFill>
                <a:schemeClr val="tx2"/>
              </a:solidFill>
            </a:endParaRPr>
          </a:p>
        </p:txBody>
      </p:sp>
      <p:pic>
        <p:nvPicPr>
          <p:cNvPr id="17" name="Picture 16">
            <a:extLst>
              <a:ext uri="{FF2B5EF4-FFF2-40B4-BE49-F238E27FC236}">
                <a16:creationId xmlns:a16="http://schemas.microsoft.com/office/drawing/2014/main" id="{4A70676F-40D9-44CE-B463-00C94DAF8195}"/>
              </a:ext>
            </a:extLst>
          </p:cNvPr>
          <p:cNvPicPr>
            <a:picLocks noChangeAspect="1"/>
          </p:cNvPicPr>
          <p:nvPr/>
        </p:nvPicPr>
        <p:blipFill>
          <a:blip r:embed="rId7"/>
          <a:stretch>
            <a:fillRect/>
          </a:stretch>
        </p:blipFill>
        <p:spPr>
          <a:xfrm>
            <a:off x="701889" y="3288920"/>
            <a:ext cx="708344" cy="654527"/>
          </a:xfrm>
          <a:prstGeom prst="rect">
            <a:avLst/>
          </a:prstGeom>
        </p:spPr>
      </p:pic>
      <p:sp>
        <p:nvSpPr>
          <p:cNvPr id="18" name="Hình chữ nhật: Góc Tròn 26">
            <a:extLst>
              <a:ext uri="{FF2B5EF4-FFF2-40B4-BE49-F238E27FC236}">
                <a16:creationId xmlns:a16="http://schemas.microsoft.com/office/drawing/2014/main" id="{A37DF4F0-8274-4188-9A81-19533B0BF553}"/>
              </a:ext>
            </a:extLst>
          </p:cNvPr>
          <p:cNvSpPr/>
          <p:nvPr/>
        </p:nvSpPr>
        <p:spPr>
          <a:xfrm>
            <a:off x="1022803" y="4772164"/>
            <a:ext cx="2795340" cy="708899"/>
          </a:xfrm>
          <a:prstGeom prst="roundRect">
            <a:avLst/>
          </a:prstGeom>
        </p:spPr>
        <p:style>
          <a:lnRef idx="2">
            <a:schemeClr val="accent3"/>
          </a:lnRef>
          <a:fillRef idx="1">
            <a:schemeClr val="lt1"/>
          </a:fillRef>
          <a:effectRef idx="0">
            <a:schemeClr val="accent3"/>
          </a:effectRef>
          <a:fontRef idx="minor">
            <a:schemeClr val="dk1"/>
          </a:fontRef>
        </p:style>
        <p:txBody>
          <a:bodyPr lIns="91379" tIns="45690" rIns="91379" bIns="45690" rtlCol="0" anchor="ctr"/>
          <a:lstStyle/>
          <a:p>
            <a:pPr algn="ctr"/>
            <a:r>
              <a:rPr lang="vi-VN" sz="2400" b="1" dirty="0">
                <a:solidFill>
                  <a:schemeClr val="tx2"/>
                </a:solidFill>
                <a:latin typeface="Times New Roman" panose="02020603050405020304" pitchFamily="18" charset="0"/>
                <a:cs typeface="Times New Roman" panose="02020603050405020304" pitchFamily="18" charset="0"/>
              </a:rPr>
              <a:t>Đường cao tốc</a:t>
            </a:r>
            <a:endParaRPr lang="en-US" sz="2000" b="1" dirty="0">
              <a:solidFill>
                <a:schemeClr val="tx2"/>
              </a:solidFill>
            </a:endParaRPr>
          </a:p>
        </p:txBody>
      </p:sp>
      <p:pic>
        <p:nvPicPr>
          <p:cNvPr id="20" name="Picture 19">
            <a:extLst>
              <a:ext uri="{FF2B5EF4-FFF2-40B4-BE49-F238E27FC236}">
                <a16:creationId xmlns:a16="http://schemas.microsoft.com/office/drawing/2014/main" id="{FD648246-9858-4088-9C34-9605080F591A}"/>
              </a:ext>
            </a:extLst>
          </p:cNvPr>
          <p:cNvPicPr>
            <a:picLocks noChangeAspect="1"/>
          </p:cNvPicPr>
          <p:nvPr/>
        </p:nvPicPr>
        <p:blipFill>
          <a:blip r:embed="rId7"/>
          <a:stretch>
            <a:fillRect/>
          </a:stretch>
        </p:blipFill>
        <p:spPr>
          <a:xfrm>
            <a:off x="668631" y="4491116"/>
            <a:ext cx="708344" cy="654527"/>
          </a:xfrm>
          <a:prstGeom prst="rect">
            <a:avLst/>
          </a:prstGeom>
        </p:spPr>
      </p:pic>
      <p:sp>
        <p:nvSpPr>
          <p:cNvPr id="21" name="Hình chữ nhật: Góc Tròn 13">
            <a:extLst>
              <a:ext uri="{FF2B5EF4-FFF2-40B4-BE49-F238E27FC236}">
                <a16:creationId xmlns:a16="http://schemas.microsoft.com/office/drawing/2014/main" id="{099C5E77-7A6A-41B3-BB2B-F16C3B34D8D6}"/>
              </a:ext>
            </a:extLst>
          </p:cNvPr>
          <p:cNvSpPr/>
          <p:nvPr/>
        </p:nvSpPr>
        <p:spPr>
          <a:xfrm>
            <a:off x="5120180" y="1139662"/>
            <a:ext cx="5535498" cy="988699"/>
          </a:xfrm>
          <a:prstGeom prst="roundRect">
            <a:avLst/>
          </a:prstGeom>
        </p:spPr>
        <p:style>
          <a:lnRef idx="2">
            <a:schemeClr val="accent2"/>
          </a:lnRef>
          <a:fillRef idx="1">
            <a:schemeClr val="lt1"/>
          </a:fillRef>
          <a:effectRef idx="0">
            <a:schemeClr val="accent2"/>
          </a:effectRef>
          <a:fontRef idx="minor">
            <a:schemeClr val="dk1"/>
          </a:fontRef>
        </p:style>
        <p:txBody>
          <a:bodyPr lIns="91379" tIns="45690" rIns="91379" bIns="45690" rtlCol="0" anchor="ctr"/>
          <a:lstStyle/>
          <a:p>
            <a:pPr>
              <a:lnSpc>
                <a:spcPct val="115000"/>
              </a:lnSpc>
              <a:spcAft>
                <a:spcPts val="800"/>
              </a:spcAft>
            </a:pPr>
            <a:r>
              <a:rPr lang="en-US" sz="2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nước châu Á, có thủ đô là Xơ-un</a:t>
            </a:r>
            <a:endParaRPr lang="en-US" sz="2800"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2" name="Hình chữ nhật: Góc Tròn 18">
            <a:extLst>
              <a:ext uri="{FF2B5EF4-FFF2-40B4-BE49-F238E27FC236}">
                <a16:creationId xmlns:a16="http://schemas.microsoft.com/office/drawing/2014/main" id="{A7937B68-EEF2-4B4A-BA88-E106B89C0B3F}"/>
              </a:ext>
            </a:extLst>
          </p:cNvPr>
          <p:cNvSpPr/>
          <p:nvPr/>
        </p:nvSpPr>
        <p:spPr>
          <a:xfrm>
            <a:off x="5120185" y="2485873"/>
            <a:ext cx="4480703" cy="573278"/>
          </a:xfrm>
          <a:prstGeom prst="roundRect">
            <a:avLst/>
          </a:prstGeom>
        </p:spPr>
        <p:style>
          <a:lnRef idx="2">
            <a:schemeClr val="accent2"/>
          </a:lnRef>
          <a:fillRef idx="1">
            <a:schemeClr val="lt1"/>
          </a:fillRef>
          <a:effectRef idx="0">
            <a:schemeClr val="accent2"/>
          </a:effectRef>
          <a:fontRef idx="minor">
            <a:schemeClr val="dk1"/>
          </a:fontRef>
        </p:style>
        <p:txBody>
          <a:bodyPr lIns="91379" tIns="45690" rIns="91379" bIns="45690" rtlCol="0" anchor="ctr"/>
          <a:lstStyle/>
          <a:p>
            <a:pPr>
              <a:lnSpc>
                <a:spcPct val="115000"/>
              </a:lnSpc>
              <a:spcAft>
                <a:spcPts val="800"/>
              </a:spcAft>
            </a:pPr>
            <a:r>
              <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Y</a:t>
            </a:r>
            <a:r>
              <a:rPr lang="vi-VN"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ên ả</a:t>
            </a:r>
            <a:r>
              <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yên</a:t>
            </a:r>
            <a:r>
              <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3" name="Hình chữ nhật: Góc Tròn 25">
            <a:extLst>
              <a:ext uri="{FF2B5EF4-FFF2-40B4-BE49-F238E27FC236}">
                <a16:creationId xmlns:a16="http://schemas.microsoft.com/office/drawing/2014/main" id="{DED26257-8F55-4885-A135-9235C4E29567}"/>
              </a:ext>
            </a:extLst>
          </p:cNvPr>
          <p:cNvSpPr/>
          <p:nvPr/>
        </p:nvSpPr>
        <p:spPr>
          <a:xfrm>
            <a:off x="5052414" y="3236194"/>
            <a:ext cx="5322990" cy="1082472"/>
          </a:xfrm>
          <a:prstGeom prst="roundRect">
            <a:avLst/>
          </a:prstGeom>
        </p:spPr>
        <p:style>
          <a:lnRef idx="2">
            <a:schemeClr val="accent2"/>
          </a:lnRef>
          <a:fillRef idx="1">
            <a:schemeClr val="lt1"/>
          </a:fillRef>
          <a:effectRef idx="0">
            <a:schemeClr val="accent2"/>
          </a:effectRef>
          <a:fontRef idx="minor">
            <a:schemeClr val="dk1"/>
          </a:fontRef>
        </p:style>
        <p:txBody>
          <a:bodyPr lIns="91379" tIns="45690" rIns="91379" bIns="45690" rtlCol="0" anchor="ctr"/>
          <a:lstStyle/>
          <a:p>
            <a:pPr>
              <a:lnSpc>
                <a:spcPct val="115000"/>
              </a:lnSpc>
              <a:spcAft>
                <a:spcPts val="800"/>
              </a:spcAft>
            </a:pPr>
            <a:r>
              <a:rPr lang="vi-VN"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Làm cống bê tông để che kín dòng kênh</a:t>
            </a:r>
            <a:endPar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Hình chữ nhật: Góc Tròn 27">
            <a:extLst>
              <a:ext uri="{FF2B5EF4-FFF2-40B4-BE49-F238E27FC236}">
                <a16:creationId xmlns:a16="http://schemas.microsoft.com/office/drawing/2014/main" id="{4F3918BD-5018-45F0-9248-E65916CC9D61}"/>
              </a:ext>
            </a:extLst>
          </p:cNvPr>
          <p:cNvSpPr/>
          <p:nvPr/>
        </p:nvSpPr>
        <p:spPr>
          <a:xfrm>
            <a:off x="5052414" y="4542449"/>
            <a:ext cx="5535498" cy="1082472"/>
          </a:xfrm>
          <a:prstGeom prst="roundRect">
            <a:avLst/>
          </a:prstGeom>
        </p:spPr>
        <p:style>
          <a:lnRef idx="2">
            <a:schemeClr val="accent2"/>
          </a:lnRef>
          <a:fillRef idx="1">
            <a:schemeClr val="lt1"/>
          </a:fillRef>
          <a:effectRef idx="0">
            <a:schemeClr val="accent2"/>
          </a:effectRef>
          <a:fontRef idx="minor">
            <a:schemeClr val="dk1"/>
          </a:fontRef>
        </p:style>
        <p:txBody>
          <a:bodyPr lIns="91379" tIns="45690" rIns="91379" bIns="45690" rtlCol="0" anchor="ctr"/>
          <a:lstStyle/>
          <a:p>
            <a:pPr>
              <a:lnSpc>
                <a:spcPct val="115000"/>
              </a:lnSpc>
              <a:spcAft>
                <a:spcPts val="800"/>
              </a:spcAft>
            </a:pPr>
            <a:r>
              <a:rPr lang="vi-VN"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Đường dành riêng cho xe cơ giới chạy với tốc độ cao</a:t>
            </a:r>
            <a:endParaRPr lang="en-US" sz="28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Arrow: Right 9">
            <a:extLst>
              <a:ext uri="{FF2B5EF4-FFF2-40B4-BE49-F238E27FC236}">
                <a16:creationId xmlns:a16="http://schemas.microsoft.com/office/drawing/2014/main" id="{3A32994F-CE5C-4235-A133-5A5B336A1F80}"/>
              </a:ext>
            </a:extLst>
          </p:cNvPr>
          <p:cNvSpPr/>
          <p:nvPr/>
        </p:nvSpPr>
        <p:spPr>
          <a:xfrm>
            <a:off x="4175032" y="1603517"/>
            <a:ext cx="503347" cy="233495"/>
          </a:xfrm>
          <a:prstGeom prst="rightArrow">
            <a:avLst>
              <a:gd name="adj1" fmla="val 50000"/>
              <a:gd name="adj2" fmla="val 44531"/>
            </a:avLst>
          </a:prstGeom>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
        <p:nvSpPr>
          <p:cNvPr id="25" name="Arrow: Right 24">
            <a:extLst>
              <a:ext uri="{FF2B5EF4-FFF2-40B4-BE49-F238E27FC236}">
                <a16:creationId xmlns:a16="http://schemas.microsoft.com/office/drawing/2014/main" id="{17C12AF5-07F9-48A6-880F-80FFD9C1C059}"/>
              </a:ext>
            </a:extLst>
          </p:cNvPr>
          <p:cNvSpPr/>
          <p:nvPr/>
        </p:nvSpPr>
        <p:spPr>
          <a:xfrm>
            <a:off x="4156829" y="2597055"/>
            <a:ext cx="503347" cy="288922"/>
          </a:xfrm>
          <a:prstGeom prst="rightArrow">
            <a:avLst>
              <a:gd name="adj1" fmla="val 50000"/>
              <a:gd name="adj2" fmla="val 44531"/>
            </a:avLst>
          </a:prstGeom>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
        <p:nvSpPr>
          <p:cNvPr id="26" name="Arrow: Right 25">
            <a:extLst>
              <a:ext uri="{FF2B5EF4-FFF2-40B4-BE49-F238E27FC236}">
                <a16:creationId xmlns:a16="http://schemas.microsoft.com/office/drawing/2014/main" id="{CCBA6F32-029A-4896-AB1A-B6137FAFA73C}"/>
              </a:ext>
            </a:extLst>
          </p:cNvPr>
          <p:cNvSpPr/>
          <p:nvPr/>
        </p:nvSpPr>
        <p:spPr>
          <a:xfrm>
            <a:off x="4156830" y="3654522"/>
            <a:ext cx="503347" cy="288922"/>
          </a:xfrm>
          <a:prstGeom prst="rightArrow">
            <a:avLst>
              <a:gd name="adj1" fmla="val 50000"/>
              <a:gd name="adj2" fmla="val 44531"/>
            </a:avLst>
          </a:prstGeom>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
        <p:nvSpPr>
          <p:cNvPr id="27" name="Arrow: Right 26">
            <a:extLst>
              <a:ext uri="{FF2B5EF4-FFF2-40B4-BE49-F238E27FC236}">
                <a16:creationId xmlns:a16="http://schemas.microsoft.com/office/drawing/2014/main" id="{3FEA6AF4-F491-4025-A9FA-60FF14894C5D}"/>
              </a:ext>
            </a:extLst>
          </p:cNvPr>
          <p:cNvSpPr/>
          <p:nvPr/>
        </p:nvSpPr>
        <p:spPr>
          <a:xfrm>
            <a:off x="4183610" y="5001177"/>
            <a:ext cx="503347" cy="288922"/>
          </a:xfrm>
          <a:prstGeom prst="rightArrow">
            <a:avLst>
              <a:gd name="adj1" fmla="val 50000"/>
              <a:gd name="adj2" fmla="val 44531"/>
            </a:avLst>
          </a:prstGeom>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spTree>
    <p:extLst>
      <p:ext uri="{BB962C8B-B14F-4D97-AF65-F5344CB8AC3E}">
        <p14:creationId xmlns:p14="http://schemas.microsoft.com/office/powerpoint/2010/main" val="295713158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3"/>
          <a:srcRect l="64405"/>
          <a:stretch/>
        </p:blipFill>
        <p:spPr>
          <a:xfrm>
            <a:off x="10155730" y="4222375"/>
            <a:ext cx="1577291" cy="2420918"/>
          </a:xfrm>
          <a:prstGeom prst="rect">
            <a:avLst/>
          </a:prstGeom>
        </p:spPr>
      </p:pic>
      <p:pic>
        <p:nvPicPr>
          <p:cNvPr id="8" name="Picture 13">
            <a:extLst>
              <a:ext uri="{FF2B5EF4-FFF2-40B4-BE49-F238E27FC236}">
                <a16:creationId xmlns:a16="http://schemas.microsoft.com/office/drawing/2014/main" id="{2C9EF286-A2CD-5C93-DC2D-5B5631018DB6}"/>
              </a:ext>
            </a:extLst>
          </p:cNvPr>
          <p:cNvPicPr>
            <a:picLocks noChangeAspect="1"/>
          </p:cNvPicPr>
          <p:nvPr/>
        </p:nvPicPr>
        <p:blipFill>
          <a:blip r:embed="rId4"/>
          <a:srcRect/>
          <a:stretch>
            <a:fillRect/>
          </a:stretch>
        </p:blipFill>
        <p:spPr>
          <a:xfrm>
            <a:off x="9861339" y="-1450982"/>
            <a:ext cx="2472293" cy="2764914"/>
          </a:xfrm>
          <a:prstGeom prst="rect">
            <a:avLst/>
          </a:prstGeom>
        </p:spPr>
      </p:pic>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7842" y="5161914"/>
            <a:ext cx="3096039" cy="1446695"/>
          </a:xfrm>
          <a:prstGeom prst="rect">
            <a:avLst/>
          </a:prstGeom>
        </p:spPr>
      </p:pic>
      <p:sp>
        <p:nvSpPr>
          <p:cNvPr id="5" name="TextBox 4">
            <a:extLst>
              <a:ext uri="{FF2B5EF4-FFF2-40B4-BE49-F238E27FC236}">
                <a16:creationId xmlns:a16="http://schemas.microsoft.com/office/drawing/2014/main" id="{30F332D7-388D-403F-B376-163521EA57F8}"/>
              </a:ext>
            </a:extLst>
          </p:cNvPr>
          <p:cNvSpPr txBox="1"/>
          <p:nvPr/>
        </p:nvSpPr>
        <p:spPr>
          <a:xfrm>
            <a:off x="687148" y="1113836"/>
            <a:ext cx="11177316" cy="3847207"/>
          </a:xfrm>
          <a:prstGeom prst="rect">
            <a:avLst/>
          </a:prstGeom>
          <a:noFill/>
        </p:spPr>
        <p:txBody>
          <a:bodyPr wrap="square" lIns="91379" tIns="45690" rIns="91379" bIns="45690" rtlCol="0">
            <a:spAutoFit/>
          </a:bodyPr>
          <a:lstStyle/>
          <a:p>
            <a:pPr marL="45690"/>
            <a:r>
              <a:rPr lang="vi-VN" sz="2800" dirty="0">
                <a:solidFill>
                  <a:srgbClr val="000000"/>
                </a:solidFill>
                <a:latin typeface="Times New Roman" panose="02020603050405020304" pitchFamily="18" charset="0"/>
                <a:cs typeface="Times New Roman" panose="02020603050405020304" pitchFamily="18" charset="0"/>
              </a:rPr>
              <a:t>Đến năm </a:t>
            </a:r>
            <a:r>
              <a:rPr lang="vi-VN" sz="2800">
                <a:solidFill>
                  <a:srgbClr val="000000"/>
                </a:solidFill>
                <a:latin typeface="Times New Roman" panose="02020603050405020304" pitchFamily="18" charset="0"/>
                <a:cs typeface="Times New Roman" panose="02020603050405020304" pitchFamily="18" charset="0"/>
              </a:rPr>
              <a:t>2003,</a:t>
            </a:r>
            <a:r>
              <a:rPr lang="en-US" sz="3600" b="1" i="1">
                <a:solidFill>
                  <a:srgbClr val="FF0000"/>
                </a:solidFill>
                <a:latin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cs typeface="Times New Roman" panose="02020603050405020304" pitchFamily="18" charset="0"/>
              </a:rPr>
              <a:t>thành </a:t>
            </a:r>
            <a:r>
              <a:rPr lang="vi-VN" sz="2800" dirty="0">
                <a:solidFill>
                  <a:srgbClr val="000000"/>
                </a:solidFill>
                <a:latin typeface="Times New Roman" panose="02020603050405020304" pitchFamily="18" charset="0"/>
                <a:cs typeface="Times New Roman" panose="02020603050405020304" pitchFamily="18" charset="0"/>
              </a:rPr>
              <a:t>phố dỡ đường cao </a:t>
            </a:r>
            <a:r>
              <a:rPr lang="vi-VN" sz="2800">
                <a:solidFill>
                  <a:srgbClr val="000000"/>
                </a:solidFill>
                <a:latin typeface="Times New Roman" panose="02020603050405020304" pitchFamily="18" charset="0"/>
                <a:cs typeface="Times New Roman" panose="02020603050405020304" pitchFamily="18" charset="0"/>
              </a:rPr>
              <a:t>tốc, </a:t>
            </a:r>
            <a:r>
              <a:rPr lang="en-US" sz="2800" b="1" i="1">
                <a:solidFill>
                  <a:srgbClr val="FF0000"/>
                </a:solidFill>
                <a:latin typeface="Times New Roman" panose="02020603050405020304" pitchFamily="18" charset="0"/>
                <a:cs typeface="Times New Roman" panose="02020603050405020304" pitchFamily="18" charset="0"/>
              </a:rPr>
              <a:t>/</a:t>
            </a:r>
            <a:r>
              <a:rPr lang="vi-VN" sz="28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làm </a:t>
            </a:r>
            <a:r>
              <a:rPr lang="vi-VN" sz="2800" dirty="0">
                <a:solidFill>
                  <a:srgbClr val="000000"/>
                </a:solidFill>
                <a:latin typeface="Times New Roman" panose="02020603050405020304" pitchFamily="18" charset="0"/>
                <a:cs typeface="Times New Roman" panose="02020603050405020304" pitchFamily="18" charset="0"/>
              </a:rPr>
              <a:t>sống lại con kênh </a:t>
            </a:r>
            <a:r>
              <a:rPr lang="vi-VN" sz="2800">
                <a:solidFill>
                  <a:srgbClr val="000000"/>
                </a:solidFill>
                <a:latin typeface="Times New Roman" panose="02020603050405020304" pitchFamily="18" charset="0"/>
                <a:cs typeface="Times New Roman" panose="02020603050405020304" pitchFamily="18" charset="0"/>
              </a:rPr>
              <a:t>xưa.</a:t>
            </a:r>
            <a:r>
              <a:rPr lang="en-US" sz="3600" b="1" i="1">
                <a:solidFill>
                  <a:srgbClr val="FF0000"/>
                </a:solidFill>
                <a:latin typeface="Times New Roman" panose="02020603050405020304" pitchFamily="18" charset="0"/>
                <a:cs typeface="Times New Roman" panose="02020603050405020304" pitchFamily="18" charset="0"/>
              </a:rPr>
              <a:t> //</a:t>
            </a:r>
            <a:endParaRPr lang="en-US" sz="3600">
              <a:solidFill>
                <a:srgbClr val="FF0000"/>
              </a:solidFill>
              <a:latin typeface="Times New Roman" panose="02020603050405020304" pitchFamily="18" charset="0"/>
              <a:cs typeface="Times New Roman" panose="02020603050405020304" pitchFamily="18" charset="0"/>
            </a:endParaRPr>
          </a:p>
          <a:p>
            <a:pPr marL="45690"/>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Các đường dẫn </a:t>
            </a:r>
            <a:r>
              <a:rPr lang="vi-VN" sz="2800">
                <a:solidFill>
                  <a:srgbClr val="000000"/>
                </a:solidFill>
                <a:latin typeface="Times New Roman" panose="02020603050405020304" pitchFamily="18" charset="0"/>
                <a:cs typeface="Times New Roman" panose="02020603050405020304" pitchFamily="18" charset="0"/>
              </a:rPr>
              <a:t>nước thải</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được chuyển đi hướng </a:t>
            </a:r>
            <a:r>
              <a:rPr lang="vi-VN" sz="2800">
                <a:solidFill>
                  <a:srgbClr val="000000"/>
                </a:solidFill>
                <a:latin typeface="Times New Roman" panose="02020603050405020304" pitchFamily="18" charset="0"/>
                <a:cs typeface="Times New Roman" panose="02020603050405020304" pitchFamily="18" charset="0"/>
              </a:rPr>
              <a:t>khác.</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Người </a:t>
            </a:r>
            <a:r>
              <a:rPr lang="vi-VN" sz="2800" dirty="0">
                <a:solidFill>
                  <a:srgbClr val="000000"/>
                </a:solidFill>
                <a:latin typeface="Times New Roman" panose="02020603050405020304" pitchFamily="18" charset="0"/>
                <a:cs typeface="Times New Roman" panose="02020603050405020304" pitchFamily="18" charset="0"/>
              </a:rPr>
              <a:t>ta bơm nước sạch </a:t>
            </a:r>
            <a:r>
              <a:rPr lang="vi-VN" sz="2800">
                <a:solidFill>
                  <a:srgbClr val="000000"/>
                </a:solidFill>
                <a:latin typeface="Times New Roman" panose="02020603050405020304" pitchFamily="18" charset="0"/>
                <a:cs typeface="Times New Roman" panose="02020603050405020304" pitchFamily="18" charset="0"/>
              </a:rPr>
              <a:t>vào,</a:t>
            </a:r>
            <a:r>
              <a:rPr lang="en-US" sz="3600" b="1" i="1">
                <a:solidFill>
                  <a:srgbClr val="FF0000"/>
                </a:solidFill>
                <a:latin typeface="Times New Roman" panose="02020603050405020304" pitchFamily="18" charset="0"/>
                <a:cs typeface="Times New Roman" panose="02020603050405020304" pitchFamily="18" charset="0"/>
              </a:rPr>
              <a:t> /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biến dòng nước </a:t>
            </a:r>
            <a:r>
              <a:rPr lang="vi-VN" sz="2800">
                <a:solidFill>
                  <a:srgbClr val="000000"/>
                </a:solidFill>
                <a:latin typeface="Times New Roman" panose="02020603050405020304" pitchFamily="18" charset="0"/>
                <a:cs typeface="Times New Roman" panose="02020603050405020304" pitchFamily="18" charset="0"/>
              </a:rPr>
              <a:t>đen ngòm</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thành con kênh xanh dài gần </a:t>
            </a:r>
            <a:r>
              <a:rPr lang="vi-VN" sz="2800">
                <a:solidFill>
                  <a:srgbClr val="000000"/>
                </a:solidFill>
                <a:latin typeface="Times New Roman" panose="02020603050405020304" pitchFamily="18" charset="0"/>
                <a:cs typeface="Times New Roman" panose="02020603050405020304" pitchFamily="18" charset="0"/>
              </a:rPr>
              <a:t>6km.</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Hai bên bờ kênh trở thành công </a:t>
            </a:r>
            <a:r>
              <a:rPr lang="vi-VN" sz="2800">
                <a:solidFill>
                  <a:srgbClr val="000000"/>
                </a:solidFill>
                <a:latin typeface="Times New Roman" panose="02020603050405020304" pitchFamily="18" charset="0"/>
                <a:cs typeface="Times New Roman" panose="02020603050405020304" pitchFamily="18" charset="0"/>
              </a:rPr>
              <a:t>viên.</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Con kênh đã </a:t>
            </a:r>
            <a:r>
              <a:rPr lang="vi-VN" sz="2800">
                <a:solidFill>
                  <a:srgbClr val="000000"/>
                </a:solidFill>
                <a:latin typeface="Times New Roman" panose="02020603050405020304" pitchFamily="18" charset="0"/>
                <a:cs typeface="Times New Roman" panose="02020603050405020304" pitchFamily="18" charset="0"/>
              </a:rPr>
              <a:t>góp phần</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thay đổi bộ mặt đô </a:t>
            </a:r>
            <a:r>
              <a:rPr lang="vi-VN" sz="2800">
                <a:solidFill>
                  <a:srgbClr val="000000"/>
                </a:solidFill>
                <a:latin typeface="Times New Roman" panose="02020603050405020304" pitchFamily="18" charset="0"/>
                <a:cs typeface="Times New Roman" panose="02020603050405020304" pitchFamily="18" charset="0"/>
              </a:rPr>
              <a:t>thị,</a:t>
            </a:r>
            <a:r>
              <a:rPr lang="en-US" sz="3600" b="1" i="1">
                <a:solidFill>
                  <a:srgbClr val="FF0000"/>
                </a:solidFill>
                <a:latin typeface="Times New Roman" panose="02020603050405020304" pitchFamily="18" charset="0"/>
                <a:cs typeface="Times New Roman" panose="02020603050405020304" pitchFamily="18" charset="0"/>
              </a:rPr>
              <a:t> /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tạo điều kiện để </a:t>
            </a:r>
            <a:r>
              <a:rPr lang="vi-VN" sz="2800">
                <a:solidFill>
                  <a:srgbClr val="000000"/>
                </a:solidFill>
                <a:latin typeface="Times New Roman" panose="02020603050405020304" pitchFamily="18" charset="0"/>
                <a:cs typeface="Times New Roman" panose="02020603050405020304" pitchFamily="18" charset="0"/>
              </a:rPr>
              <a:t>người dân</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được tận hưởng vẻ đẹp </a:t>
            </a:r>
            <a:r>
              <a:rPr lang="vi-VN" sz="2800">
                <a:solidFill>
                  <a:srgbClr val="000000"/>
                </a:solidFill>
                <a:latin typeface="Times New Roman" panose="02020603050405020304" pitchFamily="18" charset="0"/>
                <a:cs typeface="Times New Roman" panose="02020603050405020304" pitchFamily="18" charset="0"/>
              </a:rPr>
              <a:t>thiên nhiên</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giữa lòng thành </a:t>
            </a:r>
            <a:r>
              <a:rPr lang="vi-VN" sz="2800">
                <a:solidFill>
                  <a:srgbClr val="000000"/>
                </a:solidFill>
                <a:latin typeface="Times New Roman" panose="02020603050405020304" pitchFamily="18" charset="0"/>
                <a:cs typeface="Times New Roman" panose="02020603050405020304" pitchFamily="18" charset="0"/>
              </a:rPr>
              <a:t>phố.</a:t>
            </a:r>
            <a:r>
              <a:rPr lang="en-US" sz="3600" b="1" i="1">
                <a:solidFill>
                  <a:srgbClr val="FF0000"/>
                </a:solidFill>
                <a:latin typeface="Times New Roman" panose="02020603050405020304" pitchFamily="18" charset="0"/>
                <a:cs typeface="Times New Roman" panose="02020603050405020304" pitchFamily="18" charset="0"/>
              </a:rPr>
              <a:t> //</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Nguyễn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Hoàng</a:t>
            </a:r>
            <a:endParaRPr lang="vi-VN" sz="2800" dirty="0">
              <a:solidFill>
                <a:srgbClr val="000000"/>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610637" y="1635617"/>
            <a:ext cx="476518" cy="0"/>
          </a:xfrm>
          <a:prstGeom prst="line">
            <a:avLst/>
          </a:prstGeom>
          <a:ln w="38100">
            <a:prstDash val="solid"/>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5741831" y="2766811"/>
            <a:ext cx="1199882" cy="0"/>
          </a:xfrm>
          <a:prstGeom prst="line">
            <a:avLst/>
          </a:prstGeom>
          <a:ln w="38100">
            <a:prstDash val="solid"/>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3323876" y="4415307"/>
            <a:ext cx="681454" cy="0"/>
          </a:xfrm>
          <a:prstGeom prst="line">
            <a:avLst/>
          </a:prstGeom>
          <a:ln w="38100">
            <a:prstDash val="soli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244966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3"/>
          <a:srcRect l="64405"/>
          <a:stretch/>
        </p:blipFill>
        <p:spPr>
          <a:xfrm>
            <a:off x="10155730" y="4222375"/>
            <a:ext cx="1577291" cy="2420918"/>
          </a:xfrm>
          <a:prstGeom prst="rect">
            <a:avLst/>
          </a:prstGeom>
        </p:spPr>
      </p:pic>
      <p:pic>
        <p:nvPicPr>
          <p:cNvPr id="8" name="Picture 13">
            <a:extLst>
              <a:ext uri="{FF2B5EF4-FFF2-40B4-BE49-F238E27FC236}">
                <a16:creationId xmlns:a16="http://schemas.microsoft.com/office/drawing/2014/main" id="{2C9EF286-A2CD-5C93-DC2D-5B5631018DB6}"/>
              </a:ext>
            </a:extLst>
          </p:cNvPr>
          <p:cNvPicPr>
            <a:picLocks noChangeAspect="1"/>
          </p:cNvPicPr>
          <p:nvPr/>
        </p:nvPicPr>
        <p:blipFill>
          <a:blip r:embed="rId4"/>
          <a:srcRect/>
          <a:stretch>
            <a:fillRect/>
          </a:stretch>
        </p:blipFill>
        <p:spPr>
          <a:xfrm>
            <a:off x="9861339" y="-1450982"/>
            <a:ext cx="2472293" cy="2764914"/>
          </a:xfrm>
          <a:prstGeom prst="rect">
            <a:avLst/>
          </a:prstGeom>
        </p:spPr>
      </p:pic>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7842" y="5161914"/>
            <a:ext cx="3096039" cy="1446695"/>
          </a:xfrm>
          <a:prstGeom prst="rect">
            <a:avLst/>
          </a:prstGeom>
        </p:spPr>
      </p:pic>
      <p:sp>
        <p:nvSpPr>
          <p:cNvPr id="5" name="TextBox 4">
            <a:extLst>
              <a:ext uri="{FF2B5EF4-FFF2-40B4-BE49-F238E27FC236}">
                <a16:creationId xmlns:a16="http://schemas.microsoft.com/office/drawing/2014/main" id="{30F332D7-388D-403F-B376-163521EA57F8}"/>
              </a:ext>
            </a:extLst>
          </p:cNvPr>
          <p:cNvSpPr txBox="1"/>
          <p:nvPr/>
        </p:nvSpPr>
        <p:spPr>
          <a:xfrm>
            <a:off x="687148" y="1113836"/>
            <a:ext cx="11177316" cy="3847207"/>
          </a:xfrm>
          <a:prstGeom prst="rect">
            <a:avLst/>
          </a:prstGeom>
          <a:noFill/>
        </p:spPr>
        <p:txBody>
          <a:bodyPr wrap="square" lIns="91379" tIns="45690" rIns="91379" bIns="45690" rtlCol="0">
            <a:spAutoFit/>
          </a:bodyPr>
          <a:lstStyle/>
          <a:p>
            <a:pPr marL="45690"/>
            <a:r>
              <a:rPr lang="vi-VN" sz="2800" dirty="0">
                <a:solidFill>
                  <a:srgbClr val="000000"/>
                </a:solidFill>
                <a:latin typeface="Times New Roman" panose="02020603050405020304" pitchFamily="18" charset="0"/>
                <a:cs typeface="Times New Roman" panose="02020603050405020304" pitchFamily="18" charset="0"/>
              </a:rPr>
              <a:t>Đến năm </a:t>
            </a:r>
            <a:r>
              <a:rPr lang="vi-VN" sz="2800">
                <a:solidFill>
                  <a:srgbClr val="000000"/>
                </a:solidFill>
                <a:latin typeface="Times New Roman" panose="02020603050405020304" pitchFamily="18" charset="0"/>
                <a:cs typeface="Times New Roman" panose="02020603050405020304" pitchFamily="18" charset="0"/>
              </a:rPr>
              <a:t>2003,</a:t>
            </a:r>
            <a:r>
              <a:rPr lang="en-US" sz="3600" b="1" i="1">
                <a:solidFill>
                  <a:srgbClr val="FF0000"/>
                </a:solidFill>
                <a:latin typeface="Times New Roman" panose="02020603050405020304" pitchFamily="18" charset="0"/>
                <a:cs typeface="Times New Roman" panose="02020603050405020304" pitchFamily="18" charset="0"/>
              </a:rPr>
              <a:t>/</a:t>
            </a:r>
            <a:r>
              <a:rPr lang="vi-VN" sz="2800">
                <a:solidFill>
                  <a:srgbClr val="000000"/>
                </a:solidFill>
                <a:latin typeface="Times New Roman" panose="02020603050405020304" pitchFamily="18" charset="0"/>
                <a:cs typeface="Times New Roman" panose="02020603050405020304" pitchFamily="18" charset="0"/>
              </a:rPr>
              <a:t>thành </a:t>
            </a:r>
            <a:r>
              <a:rPr lang="vi-VN" sz="2800" dirty="0">
                <a:solidFill>
                  <a:srgbClr val="000000"/>
                </a:solidFill>
                <a:latin typeface="Times New Roman" panose="02020603050405020304" pitchFamily="18" charset="0"/>
                <a:cs typeface="Times New Roman" panose="02020603050405020304" pitchFamily="18" charset="0"/>
              </a:rPr>
              <a:t>phố dỡ đường cao </a:t>
            </a:r>
            <a:r>
              <a:rPr lang="vi-VN" sz="2800">
                <a:solidFill>
                  <a:srgbClr val="000000"/>
                </a:solidFill>
                <a:latin typeface="Times New Roman" panose="02020603050405020304" pitchFamily="18" charset="0"/>
                <a:cs typeface="Times New Roman" panose="02020603050405020304" pitchFamily="18" charset="0"/>
              </a:rPr>
              <a:t>tốc, </a:t>
            </a:r>
            <a:r>
              <a:rPr lang="en-US" sz="2800" b="1" i="1">
                <a:solidFill>
                  <a:srgbClr val="FF0000"/>
                </a:solidFill>
                <a:latin typeface="Times New Roman" panose="02020603050405020304" pitchFamily="18" charset="0"/>
                <a:cs typeface="Times New Roman" panose="02020603050405020304" pitchFamily="18" charset="0"/>
              </a:rPr>
              <a:t>/</a:t>
            </a:r>
            <a:r>
              <a:rPr lang="vi-VN" sz="28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làm </a:t>
            </a:r>
            <a:r>
              <a:rPr lang="vi-VN" sz="2800" dirty="0">
                <a:solidFill>
                  <a:srgbClr val="000000"/>
                </a:solidFill>
                <a:latin typeface="Times New Roman" panose="02020603050405020304" pitchFamily="18" charset="0"/>
                <a:cs typeface="Times New Roman" panose="02020603050405020304" pitchFamily="18" charset="0"/>
              </a:rPr>
              <a:t>sống lại con kênh </a:t>
            </a:r>
            <a:r>
              <a:rPr lang="vi-VN" sz="2800">
                <a:solidFill>
                  <a:srgbClr val="000000"/>
                </a:solidFill>
                <a:latin typeface="Times New Roman" panose="02020603050405020304" pitchFamily="18" charset="0"/>
                <a:cs typeface="Times New Roman" panose="02020603050405020304" pitchFamily="18" charset="0"/>
              </a:rPr>
              <a:t>xưa.</a:t>
            </a:r>
            <a:r>
              <a:rPr lang="en-US" sz="3600" b="1" i="1">
                <a:solidFill>
                  <a:srgbClr val="FF0000"/>
                </a:solidFill>
                <a:latin typeface="Times New Roman" panose="02020603050405020304" pitchFamily="18" charset="0"/>
                <a:cs typeface="Times New Roman" panose="02020603050405020304" pitchFamily="18" charset="0"/>
              </a:rPr>
              <a:t> //</a:t>
            </a:r>
            <a:endParaRPr lang="en-US" sz="3600">
              <a:solidFill>
                <a:srgbClr val="FF0000"/>
              </a:solidFill>
              <a:latin typeface="Times New Roman" panose="02020603050405020304" pitchFamily="18" charset="0"/>
              <a:cs typeface="Times New Roman" panose="02020603050405020304" pitchFamily="18" charset="0"/>
            </a:endParaRPr>
          </a:p>
          <a:p>
            <a:pPr marL="45690"/>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Các đường dẫn </a:t>
            </a:r>
            <a:r>
              <a:rPr lang="vi-VN" sz="2800">
                <a:solidFill>
                  <a:srgbClr val="000000"/>
                </a:solidFill>
                <a:latin typeface="Times New Roman" panose="02020603050405020304" pitchFamily="18" charset="0"/>
                <a:cs typeface="Times New Roman" panose="02020603050405020304" pitchFamily="18" charset="0"/>
              </a:rPr>
              <a:t>nước thải</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được chuyển đi hướng </a:t>
            </a:r>
            <a:r>
              <a:rPr lang="vi-VN" sz="2800">
                <a:solidFill>
                  <a:srgbClr val="000000"/>
                </a:solidFill>
                <a:latin typeface="Times New Roman" panose="02020603050405020304" pitchFamily="18" charset="0"/>
                <a:cs typeface="Times New Roman" panose="02020603050405020304" pitchFamily="18" charset="0"/>
              </a:rPr>
              <a:t>khác.</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Người </a:t>
            </a:r>
            <a:r>
              <a:rPr lang="vi-VN" sz="2800" dirty="0">
                <a:solidFill>
                  <a:srgbClr val="000000"/>
                </a:solidFill>
                <a:latin typeface="Times New Roman" panose="02020603050405020304" pitchFamily="18" charset="0"/>
                <a:cs typeface="Times New Roman" panose="02020603050405020304" pitchFamily="18" charset="0"/>
              </a:rPr>
              <a:t>ta bơm nước sạch </a:t>
            </a:r>
            <a:r>
              <a:rPr lang="vi-VN" sz="2800">
                <a:solidFill>
                  <a:srgbClr val="000000"/>
                </a:solidFill>
                <a:latin typeface="Times New Roman" panose="02020603050405020304" pitchFamily="18" charset="0"/>
                <a:cs typeface="Times New Roman" panose="02020603050405020304" pitchFamily="18" charset="0"/>
              </a:rPr>
              <a:t>vào,</a:t>
            </a:r>
            <a:r>
              <a:rPr lang="en-US" sz="3600" b="1" i="1">
                <a:solidFill>
                  <a:srgbClr val="FF0000"/>
                </a:solidFill>
                <a:latin typeface="Times New Roman" panose="02020603050405020304" pitchFamily="18" charset="0"/>
                <a:cs typeface="Times New Roman" panose="02020603050405020304" pitchFamily="18" charset="0"/>
              </a:rPr>
              <a:t> /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biến dòng nước </a:t>
            </a:r>
            <a:r>
              <a:rPr lang="vi-VN" sz="2800">
                <a:solidFill>
                  <a:srgbClr val="000000"/>
                </a:solidFill>
                <a:latin typeface="Times New Roman" panose="02020603050405020304" pitchFamily="18" charset="0"/>
                <a:cs typeface="Times New Roman" panose="02020603050405020304" pitchFamily="18" charset="0"/>
              </a:rPr>
              <a:t>đen ngòm</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thành con kênh xanh dài gần </a:t>
            </a:r>
            <a:r>
              <a:rPr lang="vi-VN" sz="2800">
                <a:solidFill>
                  <a:srgbClr val="000000"/>
                </a:solidFill>
                <a:latin typeface="Times New Roman" panose="02020603050405020304" pitchFamily="18" charset="0"/>
                <a:cs typeface="Times New Roman" panose="02020603050405020304" pitchFamily="18" charset="0"/>
              </a:rPr>
              <a:t>6km.</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Hai bên bờ kênh trở thành công </a:t>
            </a:r>
            <a:r>
              <a:rPr lang="vi-VN" sz="2800">
                <a:solidFill>
                  <a:srgbClr val="000000"/>
                </a:solidFill>
                <a:latin typeface="Times New Roman" panose="02020603050405020304" pitchFamily="18" charset="0"/>
                <a:cs typeface="Times New Roman" panose="02020603050405020304" pitchFamily="18" charset="0"/>
              </a:rPr>
              <a:t>viên.</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Con kênh đã </a:t>
            </a:r>
            <a:r>
              <a:rPr lang="vi-VN" sz="2800">
                <a:solidFill>
                  <a:srgbClr val="000000"/>
                </a:solidFill>
                <a:latin typeface="Times New Roman" panose="02020603050405020304" pitchFamily="18" charset="0"/>
                <a:cs typeface="Times New Roman" panose="02020603050405020304" pitchFamily="18" charset="0"/>
              </a:rPr>
              <a:t>góp phần</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thay đổi bộ mặt đô </a:t>
            </a:r>
            <a:r>
              <a:rPr lang="vi-VN" sz="2800">
                <a:solidFill>
                  <a:srgbClr val="000000"/>
                </a:solidFill>
                <a:latin typeface="Times New Roman" panose="02020603050405020304" pitchFamily="18" charset="0"/>
                <a:cs typeface="Times New Roman" panose="02020603050405020304" pitchFamily="18" charset="0"/>
              </a:rPr>
              <a:t>thị,</a:t>
            </a:r>
            <a:r>
              <a:rPr lang="en-US" sz="3600" b="1" i="1">
                <a:solidFill>
                  <a:srgbClr val="FF0000"/>
                </a:solidFill>
                <a:latin typeface="Times New Roman" panose="02020603050405020304" pitchFamily="18" charset="0"/>
                <a:cs typeface="Times New Roman" panose="02020603050405020304" pitchFamily="18" charset="0"/>
              </a:rPr>
              <a:t> /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tạo điều kiện để </a:t>
            </a:r>
            <a:r>
              <a:rPr lang="vi-VN" sz="2800">
                <a:solidFill>
                  <a:srgbClr val="000000"/>
                </a:solidFill>
                <a:latin typeface="Times New Roman" panose="02020603050405020304" pitchFamily="18" charset="0"/>
                <a:cs typeface="Times New Roman" panose="02020603050405020304" pitchFamily="18" charset="0"/>
              </a:rPr>
              <a:t>người dân</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được tận hưởng vẻ đẹp </a:t>
            </a:r>
            <a:r>
              <a:rPr lang="vi-VN" sz="2800">
                <a:solidFill>
                  <a:srgbClr val="000000"/>
                </a:solidFill>
                <a:latin typeface="Times New Roman" panose="02020603050405020304" pitchFamily="18" charset="0"/>
                <a:cs typeface="Times New Roman" panose="02020603050405020304" pitchFamily="18" charset="0"/>
              </a:rPr>
              <a:t>thiên nhiên</a:t>
            </a:r>
            <a:r>
              <a:rPr lang="en-US" sz="3600" b="1" i="1">
                <a:solidFill>
                  <a:srgbClr val="FF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giữa lòng thành </a:t>
            </a:r>
            <a:r>
              <a:rPr lang="vi-VN" sz="2800">
                <a:solidFill>
                  <a:srgbClr val="000000"/>
                </a:solidFill>
                <a:latin typeface="Times New Roman" panose="02020603050405020304" pitchFamily="18" charset="0"/>
                <a:cs typeface="Times New Roman" panose="02020603050405020304" pitchFamily="18" charset="0"/>
              </a:rPr>
              <a:t>phố.</a:t>
            </a:r>
            <a:r>
              <a:rPr lang="en-US" sz="3600" b="1" i="1">
                <a:solidFill>
                  <a:srgbClr val="FF0000"/>
                </a:solidFill>
                <a:latin typeface="Times New Roman" panose="02020603050405020304" pitchFamily="18" charset="0"/>
                <a:cs typeface="Times New Roman" panose="02020603050405020304" pitchFamily="18" charset="0"/>
              </a:rPr>
              <a:t> //</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Nguyễn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Hoàng</a:t>
            </a:r>
            <a:endParaRPr lang="vi-VN" sz="2800" dirty="0">
              <a:solidFill>
                <a:srgbClr val="000000"/>
              </a:solidFill>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4610637" y="1635617"/>
            <a:ext cx="476518" cy="0"/>
          </a:xfrm>
          <a:prstGeom prst="line">
            <a:avLst/>
          </a:prstGeom>
          <a:ln w="38100">
            <a:prstDash val="solid"/>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5741831" y="2766811"/>
            <a:ext cx="1199882" cy="0"/>
          </a:xfrm>
          <a:prstGeom prst="line">
            <a:avLst/>
          </a:prstGeom>
          <a:ln w="38100">
            <a:prstDash val="solid"/>
          </a:ln>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a:off x="3323876" y="4415307"/>
            <a:ext cx="681454" cy="0"/>
          </a:xfrm>
          <a:prstGeom prst="line">
            <a:avLst/>
          </a:prstGeom>
          <a:ln w="38100">
            <a:prstDash val="soli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1517638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0" y="5"/>
            <a:ext cx="12300489" cy="6896491"/>
          </a:xfrm>
          <a:prstGeom prst="roundRect">
            <a:avLst/>
          </a:prstGeom>
          <a:solidFill>
            <a:schemeClr val="bg1"/>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lnSpc>
                <a:spcPct val="170000"/>
              </a:lnSpc>
              <a:buNone/>
            </a:pPr>
            <a:endParaRPr lang="en-US" sz="2800" dirty="0">
              <a:solidFill>
                <a:schemeClr val="tx2"/>
              </a:solidFill>
              <a:latin typeface="Arial" panose="020B0604020202020204" pitchFamily="34" charset="0"/>
              <a:cs typeface="Arial" panose="020B0604020202020204" pitchFamily="34" charset="0"/>
            </a:endParaRPr>
          </a:p>
        </p:txBody>
      </p:sp>
      <p:pic>
        <p:nvPicPr>
          <p:cNvPr id="6" name="Picture 12">
            <a:extLst>
              <a:ext uri="{FF2B5EF4-FFF2-40B4-BE49-F238E27FC236}">
                <a16:creationId xmlns:a16="http://schemas.microsoft.com/office/drawing/2014/main" id="{E1CB50B1-FD95-AD63-9D92-7E9A3AC23A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335" y="5350142"/>
            <a:ext cx="3096039" cy="1446695"/>
          </a:xfrm>
          <a:prstGeom prst="rect">
            <a:avLst/>
          </a:prstGeom>
        </p:spPr>
      </p:pic>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5"/>
          <a:srcRect l="64405"/>
          <a:stretch/>
        </p:blipFill>
        <p:spPr>
          <a:xfrm>
            <a:off x="10985849" y="5398147"/>
            <a:ext cx="1577291" cy="2420918"/>
          </a:xfrm>
          <a:prstGeom prst="rect">
            <a:avLst/>
          </a:prstGeom>
        </p:spPr>
      </p:pic>
      <p:pic>
        <p:nvPicPr>
          <p:cNvPr id="10" name="Picture 9">
            <a:extLst>
              <a:ext uri="{FF2B5EF4-FFF2-40B4-BE49-F238E27FC236}">
                <a16:creationId xmlns:a16="http://schemas.microsoft.com/office/drawing/2014/main" id="{B83081E4-CE34-EBC7-BBB5-2F45096B76E5}"/>
              </a:ext>
            </a:extLst>
          </p:cNvPr>
          <p:cNvPicPr>
            <a:picLocks noChangeAspect="1"/>
          </p:cNvPicPr>
          <p:nvPr/>
        </p:nvPicPr>
        <p:blipFill>
          <a:blip r:embed="rId6"/>
          <a:stretch>
            <a:fillRect/>
          </a:stretch>
        </p:blipFill>
        <p:spPr>
          <a:xfrm>
            <a:off x="-589332" y="-563030"/>
            <a:ext cx="1634338" cy="1531653"/>
          </a:xfrm>
          <a:prstGeom prst="rect">
            <a:avLst/>
          </a:prstGeom>
        </p:spPr>
      </p:pic>
      <p:sp>
        <p:nvSpPr>
          <p:cNvPr id="7" name="Hộp Văn bản 2">
            <a:extLst>
              <a:ext uri="{FF2B5EF4-FFF2-40B4-BE49-F238E27FC236}">
                <a16:creationId xmlns:a16="http://schemas.microsoft.com/office/drawing/2014/main" id="{90F05C0D-3472-4D33-9ED3-DA0428CB3A1E}"/>
              </a:ext>
            </a:extLst>
          </p:cNvPr>
          <p:cNvSpPr txBox="1"/>
          <p:nvPr/>
        </p:nvSpPr>
        <p:spPr>
          <a:xfrm>
            <a:off x="912890" y="150935"/>
            <a:ext cx="8902912" cy="3108543"/>
          </a:xfrm>
          <a:prstGeom prst="rect">
            <a:avLst/>
          </a:prstGeom>
          <a:noFill/>
        </p:spPr>
        <p:txBody>
          <a:bodyPr wrap="square" lIns="91379" tIns="45690" rIns="91379" bIns="4569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Con kênh xanh giữa lòng thành phố</a:t>
            </a:r>
            <a:endParaRPr lang="en-US" sz="2800" b="1" dirty="0">
              <a:solidFill>
                <a:srgbClr val="C00000"/>
              </a:solidFill>
              <a:latin typeface="Times New Roman" panose="02020603050405020304" pitchFamily="18" charset="0"/>
              <a:cs typeface="Times New Roman" panose="02020603050405020304" pitchFamily="18" charset="0"/>
            </a:endParaRPr>
          </a:p>
          <a:p>
            <a:pPr algn="just"/>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vi-VN" sz="2800" dirty="0">
                <a:solidFill>
                  <a:srgbClr val="000000"/>
                </a:solidFill>
                <a:latin typeface="Times New Roman" panose="02020603050405020304" pitchFamily="18" charset="0"/>
                <a:cs typeface="Times New Roman" panose="02020603050405020304" pitchFamily="18" charset="0"/>
              </a:rPr>
              <a:t>Giữa thủ đô Xơ-un của Hàn Quốc có một con kênh rất thanh </a:t>
            </a: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bình. Ít ai biết là nó đã từng bị ô nhiễm nặng.</a:t>
            </a:r>
          </a:p>
          <a:p>
            <a:r>
              <a:rPr lang="vi-VN" sz="2800" dirty="0">
                <a:solidFill>
                  <a:srgbClr val="000000"/>
                </a:solidFill>
                <a:latin typeface="Times New Roman" panose="02020603050405020304" pitchFamily="18" charset="0"/>
                <a:cs typeface="Times New Roman" panose="02020603050405020304" pitchFamily="18" charset="0"/>
              </a:rPr>
              <a:t/>
            </a:r>
            <a:br>
              <a:rPr lang="vi-VN" sz="2800" dirty="0">
                <a:solidFill>
                  <a:srgbClr val="000000"/>
                </a:solidFill>
                <a:latin typeface="Times New Roman" panose="02020603050405020304" pitchFamily="18" charset="0"/>
                <a:cs typeface="Times New Roman" panose="02020603050405020304" pitchFamily="18" charset="0"/>
              </a:rPr>
            </a:br>
            <a:r>
              <a:rPr lang="vi-VN" sz="2800" dirty="0">
                <a:solidFill>
                  <a:srgbClr val="000000"/>
                </a:solidFill>
                <a:latin typeface="Times New Roman" panose="02020603050405020304" pitchFamily="18" charset="0"/>
                <a:cs typeface="Times New Roman" panose="02020603050405020304" pitchFamily="18" charset="0"/>
              </a:rPr>
              <a:t/>
            </a:r>
            <a:br>
              <a:rPr lang="vi-VN"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5F045C-FF5D-4C4D-A2FA-6F2882A51D8A}"/>
              </a:ext>
            </a:extLst>
          </p:cNvPr>
          <p:cNvSpPr txBox="1"/>
          <p:nvPr/>
        </p:nvSpPr>
        <p:spPr>
          <a:xfrm>
            <a:off x="874948" y="2005307"/>
            <a:ext cx="9337415" cy="1384995"/>
          </a:xfrm>
          <a:prstGeom prst="rect">
            <a:avLst/>
          </a:prstGeom>
          <a:noFill/>
        </p:spPr>
        <p:txBody>
          <a:bodyPr wrap="square" lIns="91379" tIns="45690" rIns="91379" bIns="45690"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Để hạn chế mùi hôi từ con kênh và để phát triển giao thông, năm 1977, con kênh được cống hóa. Trên mặt cống là hệ thống đường cao tốc nhiều tầng.</a:t>
            </a:r>
          </a:p>
        </p:txBody>
      </p:sp>
      <p:sp>
        <p:nvSpPr>
          <p:cNvPr id="4" name="TextBox 3">
            <a:extLst>
              <a:ext uri="{FF2B5EF4-FFF2-40B4-BE49-F238E27FC236}">
                <a16:creationId xmlns:a16="http://schemas.microsoft.com/office/drawing/2014/main" id="{30F332D7-388D-403F-B376-163521EA57F8}"/>
              </a:ext>
            </a:extLst>
          </p:cNvPr>
          <p:cNvSpPr txBox="1"/>
          <p:nvPr/>
        </p:nvSpPr>
        <p:spPr>
          <a:xfrm>
            <a:off x="803058" y="3375230"/>
            <a:ext cx="11177316" cy="3108543"/>
          </a:xfrm>
          <a:prstGeom prst="rect">
            <a:avLst/>
          </a:prstGeom>
          <a:noFill/>
        </p:spPr>
        <p:txBody>
          <a:bodyPr wrap="square" lIns="91379" tIns="45690" rIns="91379" bIns="45690" rtlCol="0">
            <a:spAutoFit/>
          </a:bodyPr>
          <a:lstStyle/>
          <a:p>
            <a:pPr algn="just"/>
            <a:r>
              <a:rPr lang="vi-VN" sz="2800" dirty="0">
                <a:solidFill>
                  <a:srgbClr val="000000"/>
                </a:solidFill>
                <a:latin typeface="Times New Roman" panose="02020603050405020304" pitchFamily="18" charset="0"/>
                <a:cs typeface="Times New Roman" panose="02020603050405020304" pitchFamily="18" charset="0"/>
              </a:rPr>
              <a:t>Đến năm 2003, thành phố dỡ đường cao tốc, làm sống lại con kênh xưa. Các đường dẫn nước thải được chuyển đi hướng khác. Người ta bơm nước sạch vào, biến dòng nước đen ngòm thành con kênh xanh dài gần 6km. Hai bên bờ kênh trở thành công viên. Con kênh đã góp phần thay đổi bộ mặt đô thị, tạo điều kiện để người dân được tận hưởng vẻ đẹp thiên nhiên giữa lòng thành phố.</a:t>
            </a:r>
            <a:endParaRPr lang="en-US" sz="2800" dirty="0">
              <a:solidFill>
                <a:srgbClr val="000000"/>
              </a:solidFill>
              <a:latin typeface="Times New Roman" panose="02020603050405020304" pitchFamily="18" charset="0"/>
              <a:cs typeface="Times New Roman" panose="02020603050405020304" pitchFamily="18" charset="0"/>
            </a:endParaRPr>
          </a:p>
          <a:p>
            <a:pPr algn="just"/>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Nguyễn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Hoàng</a:t>
            </a:r>
            <a:endParaRPr lang="vi-VN" sz="2800"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5E2F586-8826-4A97-81F7-72F99D9D733A}"/>
              </a:ext>
            </a:extLst>
          </p:cNvPr>
          <p:cNvSpPr txBox="1"/>
          <p:nvPr/>
        </p:nvSpPr>
        <p:spPr>
          <a:xfrm>
            <a:off x="9509258" y="109509"/>
            <a:ext cx="2134879" cy="461665"/>
          </a:xfrm>
          <a:prstGeom prst="rect">
            <a:avLst/>
          </a:prstGeom>
        </p:spPr>
        <p:style>
          <a:lnRef idx="2">
            <a:schemeClr val="accent2"/>
          </a:lnRef>
          <a:fillRef idx="1">
            <a:schemeClr val="lt1"/>
          </a:fillRef>
          <a:effectRef idx="0">
            <a:schemeClr val="accent2"/>
          </a:effectRef>
          <a:fontRef idx="minor">
            <a:schemeClr val="dk1"/>
          </a:fontRef>
        </p:style>
        <p:txBody>
          <a:bodyPr wrap="square" lIns="91379" tIns="45690" rIns="91379" bIns="45690" rtlCol="0">
            <a:spAutoFit/>
          </a:bodyPr>
          <a:lstStyle/>
          <a:p>
            <a:r>
              <a:rPr lang="en-US" sz="2400" dirty="0" err="1">
                <a:solidFill>
                  <a:schemeClr val="tx2"/>
                </a:solidFill>
                <a:latin typeface="Times New Roman" panose="02020603050405020304" pitchFamily="18" charset="0"/>
                <a:cs typeface="Times New Roman" panose="02020603050405020304" pitchFamily="18" charset="0"/>
              </a:rPr>
              <a:t>Đọc</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toàn</a:t>
            </a:r>
            <a:r>
              <a:rPr lang="en-US" sz="2400" dirty="0">
                <a:solidFill>
                  <a:schemeClr val="tx2"/>
                </a:solidFill>
                <a:latin typeface="Times New Roman" panose="02020603050405020304" pitchFamily="18" charset="0"/>
                <a:cs typeface="Times New Roman" panose="02020603050405020304" pitchFamily="18" charset="0"/>
              </a:rPr>
              <a:t> </a:t>
            </a:r>
            <a:r>
              <a:rPr lang="en-US" sz="2400" dirty="0" err="1">
                <a:solidFill>
                  <a:schemeClr val="tx2"/>
                </a:solidFill>
                <a:latin typeface="Times New Roman" panose="02020603050405020304" pitchFamily="18" charset="0"/>
                <a:cs typeface="Times New Roman" panose="02020603050405020304" pitchFamily="18" charset="0"/>
              </a:rPr>
              <a:t>bài</a:t>
            </a:r>
            <a:endParaRPr lang="en-US" sz="24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1635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697339" y="416444"/>
            <a:ext cx="10021499" cy="942741"/>
          </a:xfrm>
          <a:prstGeom prst="roundRect">
            <a:avLst/>
          </a:prstGeom>
          <a:solidFill>
            <a:schemeClr val="accent3">
              <a:lumMod val="40000"/>
              <a:lumOff val="60000"/>
            </a:schemeClr>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lnSpc>
                <a:spcPct val="170000"/>
              </a:lnSpc>
              <a:buNone/>
            </a:pPr>
            <a:r>
              <a:rPr lang="en-US" sz="2800" dirty="0">
                <a:solidFill>
                  <a:schemeClr val="tx2"/>
                </a:solidFill>
                <a:latin typeface="Arial" panose="020B0604020202020204" pitchFamily="34" charset="0"/>
                <a:cs typeface="Arial" panose="020B0604020202020204" pitchFamily="34" charset="0"/>
              </a:rPr>
              <a:t>1. </a:t>
            </a:r>
            <a:r>
              <a:rPr lang="en-US" sz="2800" dirty="0" err="1">
                <a:solidFill>
                  <a:schemeClr val="tx2"/>
                </a:solidFill>
                <a:latin typeface="Arial" panose="020B0604020202020204" pitchFamily="34" charset="0"/>
                <a:cs typeface="Arial" panose="020B0604020202020204" pitchFamily="34" charset="0"/>
              </a:rPr>
              <a:t>Những</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thông</a:t>
            </a:r>
            <a:r>
              <a:rPr lang="en-US" sz="2800" dirty="0">
                <a:solidFill>
                  <a:schemeClr val="tx2"/>
                </a:solidFill>
                <a:latin typeface="Arial" panose="020B0604020202020204" pitchFamily="34" charset="0"/>
                <a:cs typeface="Arial" panose="020B0604020202020204" pitchFamily="34" charset="0"/>
              </a:rPr>
              <a:t> tin </a:t>
            </a:r>
            <a:r>
              <a:rPr lang="en-US" sz="2800" dirty="0" err="1">
                <a:solidFill>
                  <a:schemeClr val="tx2"/>
                </a:solidFill>
                <a:latin typeface="Arial" panose="020B0604020202020204" pitchFamily="34" charset="0"/>
                <a:cs typeface="Arial" panose="020B0604020202020204" pitchFamily="34" charset="0"/>
              </a:rPr>
              <a:t>sau</a:t>
            </a:r>
            <a:r>
              <a:rPr lang="en-US" sz="2800" dirty="0">
                <a:solidFill>
                  <a:schemeClr val="tx2"/>
                </a:solidFill>
                <a:latin typeface="Arial" panose="020B0604020202020204" pitchFamily="34" charset="0"/>
                <a:cs typeface="Arial" panose="020B0604020202020204" pitchFamily="34" charset="0"/>
              </a:rPr>
              <a:t> đ</a:t>
            </a:r>
            <a:r>
              <a:rPr lang="vi-VN" sz="2800" dirty="0">
                <a:solidFill>
                  <a:schemeClr val="tx2"/>
                </a:solidFill>
                <a:latin typeface="Arial" panose="020B0604020202020204" pitchFamily="34" charset="0"/>
                <a:cs typeface="Arial" panose="020B0604020202020204" pitchFamily="34" charset="0"/>
              </a:rPr>
              <a:t>ư</a:t>
            </a:r>
            <a:r>
              <a:rPr lang="en-US" sz="2800" dirty="0" err="1">
                <a:solidFill>
                  <a:schemeClr val="tx2"/>
                </a:solidFill>
                <a:latin typeface="Arial" panose="020B0604020202020204" pitchFamily="34" charset="0"/>
                <a:cs typeface="Arial" panose="020B0604020202020204" pitchFamily="34" charset="0"/>
              </a:rPr>
              <a:t>ợc</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nêu</a:t>
            </a:r>
            <a:r>
              <a:rPr lang="en-US" sz="2800" dirty="0">
                <a:solidFill>
                  <a:schemeClr val="tx2"/>
                </a:solidFill>
                <a:latin typeface="Arial" panose="020B0604020202020204" pitchFamily="34" charset="0"/>
                <a:cs typeface="Arial" panose="020B0604020202020204" pitchFamily="34" charset="0"/>
              </a:rPr>
              <a:t> ở </a:t>
            </a:r>
            <a:r>
              <a:rPr lang="en-US" sz="2800" dirty="0" err="1">
                <a:solidFill>
                  <a:schemeClr val="tx2"/>
                </a:solidFill>
                <a:latin typeface="Arial" panose="020B0604020202020204" pitchFamily="34" charset="0"/>
                <a:cs typeface="Arial" panose="020B0604020202020204" pitchFamily="34" charset="0"/>
              </a:rPr>
              <a:t>đoạn</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nào</a:t>
            </a:r>
            <a:r>
              <a:rPr lang="en-US" sz="2800" dirty="0">
                <a:solidFill>
                  <a:schemeClr val="tx2"/>
                </a:solidFill>
                <a:latin typeface="Arial" panose="020B0604020202020204" pitchFamily="34" charset="0"/>
                <a:cs typeface="Arial" panose="020B0604020202020204" pitchFamily="34" charset="0"/>
              </a:rPr>
              <a:t> ? </a:t>
            </a:r>
            <a:r>
              <a:rPr lang="en-US" sz="2800" dirty="0" err="1">
                <a:solidFill>
                  <a:schemeClr val="tx2"/>
                </a:solidFill>
                <a:latin typeface="Arial" panose="020B0604020202020204" pitchFamily="34" charset="0"/>
                <a:cs typeface="Arial" panose="020B0604020202020204" pitchFamily="34" charset="0"/>
              </a:rPr>
              <a:t>Ghép</a:t>
            </a:r>
            <a:r>
              <a:rPr lang="en-US" sz="2800" dirty="0">
                <a:solidFill>
                  <a:schemeClr val="tx2"/>
                </a:solidFill>
                <a:latin typeface="Arial" panose="020B0604020202020204" pitchFamily="34" charset="0"/>
                <a:cs typeface="Arial" panose="020B0604020202020204" pitchFamily="34" charset="0"/>
              </a:rPr>
              <a:t> </a:t>
            </a:r>
            <a:r>
              <a:rPr lang="en-US" sz="2800" dirty="0" err="1">
                <a:solidFill>
                  <a:schemeClr val="tx2"/>
                </a:solidFill>
                <a:latin typeface="Arial" panose="020B0604020202020204" pitchFamily="34" charset="0"/>
                <a:cs typeface="Arial" panose="020B0604020202020204" pitchFamily="34" charset="0"/>
              </a:rPr>
              <a:t>đoạn</a:t>
            </a:r>
            <a:r>
              <a:rPr lang="en-US" sz="2800" dirty="0">
                <a:solidFill>
                  <a:schemeClr val="tx2"/>
                </a:solidFill>
                <a:latin typeface="Arial" panose="020B0604020202020204" pitchFamily="34" charset="0"/>
                <a:cs typeface="Arial" panose="020B0604020202020204" pitchFamily="34" charset="0"/>
              </a:rPr>
              <a:t>? </a:t>
            </a:r>
            <a:endParaRPr lang="vi-VN" sz="2800" dirty="0">
              <a:solidFill>
                <a:schemeClr val="tx2"/>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95761">
            <a:off x="8830185" y="300154"/>
            <a:ext cx="5439771" cy="1176968"/>
          </a:xfrm>
          <a:prstGeom prst="rect">
            <a:avLst/>
          </a:prstGeom>
        </p:spPr>
      </p:pic>
      <p:pic>
        <p:nvPicPr>
          <p:cNvPr id="11" name="Picture 11">
            <a:extLst>
              <a:ext uri="{FF2B5EF4-FFF2-40B4-BE49-F238E27FC236}">
                <a16:creationId xmlns:a16="http://schemas.microsoft.com/office/drawing/2014/main" id="{12B36236-15D7-C9E7-34DC-8134EF7E2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715139" y="4495049"/>
            <a:ext cx="1576734" cy="2362953"/>
          </a:xfrm>
          <a:prstGeom prst="rect">
            <a:avLst/>
          </a:prstGeom>
        </p:spPr>
      </p:pic>
      <p:sp>
        <p:nvSpPr>
          <p:cNvPr id="2" name="Rectangle: Rounded Corners 1">
            <a:extLst>
              <a:ext uri="{FF2B5EF4-FFF2-40B4-BE49-F238E27FC236}">
                <a16:creationId xmlns:a16="http://schemas.microsoft.com/office/drawing/2014/main" id="{3CC6E885-3817-4473-84D7-82AC76132823}"/>
              </a:ext>
            </a:extLst>
          </p:cNvPr>
          <p:cNvSpPr/>
          <p:nvPr/>
        </p:nvSpPr>
        <p:spPr>
          <a:xfrm>
            <a:off x="1407549" y="1503884"/>
            <a:ext cx="9176351" cy="4509198"/>
          </a:xfrm>
          <a:prstGeom prst="roundRect">
            <a:avLst/>
          </a:prstGeom>
        </p:spPr>
        <p:style>
          <a:lnRef idx="2">
            <a:schemeClr val="accent3"/>
          </a:lnRef>
          <a:fillRef idx="1">
            <a:schemeClr val="lt1"/>
          </a:fillRef>
          <a:effectRef idx="0">
            <a:schemeClr val="accent3"/>
          </a:effectRef>
          <a:fontRef idx="minor">
            <a:schemeClr val="dk1"/>
          </a:fontRef>
        </p:style>
        <p:txBody>
          <a:bodyPr lIns="91379" tIns="45690" rIns="91379" bIns="45690" rtlCol="0" anchor="ctr"/>
          <a:lstStyle/>
          <a:p>
            <a:pPr algn="ctr"/>
            <a:endParaRPr lang="en-US"/>
          </a:p>
        </p:txBody>
      </p:sp>
      <p:pic>
        <p:nvPicPr>
          <p:cNvPr id="10" name="Picture 5">
            <a:extLst>
              <a:ext uri="{FF2B5EF4-FFF2-40B4-BE49-F238E27FC236}">
                <a16:creationId xmlns:a16="http://schemas.microsoft.com/office/drawing/2014/main" id="{B6B146C7-A158-48DC-99ED-C31F0CB35B5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769261" y="5800205"/>
            <a:ext cx="664191" cy="1060585"/>
          </a:xfrm>
          <a:prstGeom prst="rect">
            <a:avLst/>
          </a:prstGeom>
        </p:spPr>
      </p:pic>
      <p:pic>
        <p:nvPicPr>
          <p:cNvPr id="15" name="Picture 5">
            <a:extLst>
              <a:ext uri="{FF2B5EF4-FFF2-40B4-BE49-F238E27FC236}">
                <a16:creationId xmlns:a16="http://schemas.microsoft.com/office/drawing/2014/main" id="{784F18C1-3BD0-4DEB-80DE-F78DF215B78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473168" y="5358183"/>
            <a:ext cx="819735" cy="1308959"/>
          </a:xfrm>
          <a:prstGeom prst="rect">
            <a:avLst/>
          </a:prstGeom>
        </p:spPr>
      </p:pic>
      <p:pic>
        <p:nvPicPr>
          <p:cNvPr id="16" name="Picture 5">
            <a:extLst>
              <a:ext uri="{FF2B5EF4-FFF2-40B4-BE49-F238E27FC236}">
                <a16:creationId xmlns:a16="http://schemas.microsoft.com/office/drawing/2014/main" id="{EF71DEB0-1D58-4340-BCA5-B050419101F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8157" y="4856871"/>
            <a:ext cx="1329395" cy="2122787"/>
          </a:xfrm>
          <a:prstGeom prst="rect">
            <a:avLst/>
          </a:prstGeom>
        </p:spPr>
      </p:pic>
      <p:sp>
        <p:nvSpPr>
          <p:cNvPr id="3" name="Rectangle: Rounded Corners 2">
            <a:extLst>
              <a:ext uri="{FF2B5EF4-FFF2-40B4-BE49-F238E27FC236}">
                <a16:creationId xmlns:a16="http://schemas.microsoft.com/office/drawing/2014/main" id="{5D75CEF1-6A59-4D7C-8616-5B2723019361}"/>
              </a:ext>
            </a:extLst>
          </p:cNvPr>
          <p:cNvSpPr/>
          <p:nvPr/>
        </p:nvSpPr>
        <p:spPr>
          <a:xfrm>
            <a:off x="1956468" y="2084224"/>
            <a:ext cx="4431080" cy="655687"/>
          </a:xfrm>
          <a:prstGeom prst="roundRect">
            <a:avLst/>
          </a:prstGeom>
        </p:spPr>
        <p:style>
          <a:lnRef idx="1">
            <a:schemeClr val="accent5"/>
          </a:lnRef>
          <a:fillRef idx="2">
            <a:schemeClr val="accent5"/>
          </a:fillRef>
          <a:effectRef idx="1">
            <a:schemeClr val="accent5"/>
          </a:effectRef>
          <a:fontRef idx="minor">
            <a:schemeClr val="dk1"/>
          </a:fontRef>
        </p:style>
        <p:txBody>
          <a:bodyPr lIns="91379" tIns="45690" rIns="91379" bIns="45690"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a. Con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kênh</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bị</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ô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nhiễm</a:t>
            </a:r>
            <a:endParaRPr lang="en-US" sz="28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E79A8A8C-E519-4034-A734-E678CD1CB198}"/>
              </a:ext>
            </a:extLst>
          </p:cNvPr>
          <p:cNvSpPr/>
          <p:nvPr/>
        </p:nvSpPr>
        <p:spPr>
          <a:xfrm>
            <a:off x="1929688" y="3174378"/>
            <a:ext cx="4457860" cy="850654"/>
          </a:xfrm>
          <a:prstGeom prst="roundRect">
            <a:avLst/>
          </a:prstGeom>
        </p:spPr>
        <p:style>
          <a:lnRef idx="1">
            <a:schemeClr val="accent5"/>
          </a:lnRef>
          <a:fillRef idx="2">
            <a:schemeClr val="accent5"/>
          </a:fillRef>
          <a:effectRef idx="1">
            <a:schemeClr val="accent5"/>
          </a:effectRef>
          <a:fontRef idx="minor">
            <a:schemeClr val="dk1"/>
          </a:fontRef>
        </p:style>
        <p:txBody>
          <a:bodyPr lIns="91379" tIns="45690" rIns="91379" bIns="45690"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b. Con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kênh</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đ</a:t>
            </a:r>
            <a:r>
              <a:rPr lang="vi-VN" sz="2800" dirty="0">
                <a:solidFill>
                  <a:schemeClr val="tx2">
                    <a:lumMod val="95000"/>
                    <a:lumOff val="5000"/>
                  </a:schemeClr>
                </a:solidFill>
                <a:latin typeface="Times New Roman" panose="02020603050405020304" pitchFamily="18" charset="0"/>
                <a:cs typeface="Times New Roman" panose="02020603050405020304" pitchFamily="18" charset="0"/>
              </a:rPr>
              <a:t>ư</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ợc</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làm</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sạch</a:t>
            </a:r>
            <a:endParaRPr lang="en-US" sz="28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03CDBD6B-FCF1-4A6E-966C-76AA1C517EDC}"/>
              </a:ext>
            </a:extLst>
          </p:cNvPr>
          <p:cNvSpPr/>
          <p:nvPr/>
        </p:nvSpPr>
        <p:spPr>
          <a:xfrm>
            <a:off x="1929692" y="4359620"/>
            <a:ext cx="4457861" cy="994501"/>
          </a:xfrm>
          <a:prstGeom prst="roundRect">
            <a:avLst/>
          </a:prstGeom>
        </p:spPr>
        <p:style>
          <a:lnRef idx="1">
            <a:schemeClr val="accent5"/>
          </a:lnRef>
          <a:fillRef idx="2">
            <a:schemeClr val="accent5"/>
          </a:fillRef>
          <a:effectRef idx="1">
            <a:schemeClr val="accent5"/>
          </a:effectRef>
          <a:fontRef idx="minor">
            <a:schemeClr val="dk1"/>
          </a:fontRef>
        </p:style>
        <p:txBody>
          <a:bodyPr lIns="91379" tIns="45690" rIns="91379" bIns="45690"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c. Con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kênh</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đ</a:t>
            </a:r>
            <a:r>
              <a:rPr lang="vi-VN" sz="2800" dirty="0">
                <a:solidFill>
                  <a:schemeClr val="tx2">
                    <a:lumMod val="95000"/>
                    <a:lumOff val="5000"/>
                  </a:schemeClr>
                </a:solidFill>
                <a:latin typeface="Times New Roman" panose="02020603050405020304" pitchFamily="18" charset="0"/>
                <a:cs typeface="Times New Roman" panose="02020603050405020304" pitchFamily="18" charset="0"/>
              </a:rPr>
              <a:t>ư</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ợc</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cống</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hóa</a:t>
            </a:r>
            <a:endParaRPr lang="en-US" sz="28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9BCE893E-C49B-4525-97FB-BEDC67AB9763}"/>
              </a:ext>
            </a:extLst>
          </p:cNvPr>
          <p:cNvSpPr/>
          <p:nvPr/>
        </p:nvSpPr>
        <p:spPr>
          <a:xfrm>
            <a:off x="7716944" y="2153688"/>
            <a:ext cx="2200811" cy="5509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1379" tIns="45690" rIns="91379" bIns="45690"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1)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Đoạn</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1</a:t>
            </a:r>
          </a:p>
        </p:txBody>
      </p:sp>
      <p:sp>
        <p:nvSpPr>
          <p:cNvPr id="5" name="Rectangle: Rounded Corners 4">
            <a:extLst>
              <a:ext uri="{FF2B5EF4-FFF2-40B4-BE49-F238E27FC236}">
                <a16:creationId xmlns:a16="http://schemas.microsoft.com/office/drawing/2014/main" id="{F2BBD91D-9D84-488F-92CB-47FECA15CEF9}"/>
              </a:ext>
            </a:extLst>
          </p:cNvPr>
          <p:cNvSpPr/>
          <p:nvPr/>
        </p:nvSpPr>
        <p:spPr>
          <a:xfrm>
            <a:off x="7678136" y="4495047"/>
            <a:ext cx="2239618" cy="5509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1379" tIns="45690" rIns="91379" bIns="45690"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3)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Đoạn</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3</a:t>
            </a:r>
          </a:p>
        </p:txBody>
      </p:sp>
      <p:sp>
        <p:nvSpPr>
          <p:cNvPr id="6" name="Rectangle: Rounded Corners 5">
            <a:extLst>
              <a:ext uri="{FF2B5EF4-FFF2-40B4-BE49-F238E27FC236}">
                <a16:creationId xmlns:a16="http://schemas.microsoft.com/office/drawing/2014/main" id="{A817D454-4B6D-4A4C-A10C-9F8CBE1E51F9}"/>
              </a:ext>
            </a:extLst>
          </p:cNvPr>
          <p:cNvSpPr/>
          <p:nvPr/>
        </p:nvSpPr>
        <p:spPr>
          <a:xfrm>
            <a:off x="7716944" y="3290022"/>
            <a:ext cx="2200810" cy="55097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lIns="91379" tIns="45690" rIns="91379" bIns="45690" rtlCol="0" anchor="ctr"/>
          <a:lstStyle/>
          <a:p>
            <a:pPr algn="ct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2) </a:t>
            </a:r>
            <a:r>
              <a:rPr lang="en-US" sz="2800" dirty="0" err="1">
                <a:solidFill>
                  <a:schemeClr val="tx2">
                    <a:lumMod val="95000"/>
                    <a:lumOff val="5000"/>
                  </a:schemeClr>
                </a:solidFill>
                <a:latin typeface="Times New Roman" panose="02020603050405020304" pitchFamily="18" charset="0"/>
                <a:cs typeface="Times New Roman" panose="02020603050405020304" pitchFamily="18" charset="0"/>
              </a:rPr>
              <a:t>Đoan</a:t>
            </a:r>
            <a:r>
              <a:rPr lang="en-US" sz="2800" dirty="0">
                <a:solidFill>
                  <a:schemeClr val="tx2">
                    <a:lumMod val="95000"/>
                    <a:lumOff val="5000"/>
                  </a:schemeClr>
                </a:solidFill>
                <a:latin typeface="Times New Roman" panose="02020603050405020304" pitchFamily="18" charset="0"/>
                <a:cs typeface="Times New Roman" panose="02020603050405020304" pitchFamily="18" charset="0"/>
              </a:rPr>
              <a:t> 2</a:t>
            </a:r>
          </a:p>
        </p:txBody>
      </p:sp>
      <p:cxnSp>
        <p:nvCxnSpPr>
          <p:cNvPr id="8" name="Straight Arrow Connector 7">
            <a:extLst>
              <a:ext uri="{FF2B5EF4-FFF2-40B4-BE49-F238E27FC236}">
                <a16:creationId xmlns:a16="http://schemas.microsoft.com/office/drawing/2014/main" id="{6410C543-3D04-4072-BE3D-2439C9C25C56}"/>
              </a:ext>
            </a:extLst>
          </p:cNvPr>
          <p:cNvCxnSpPr>
            <a:cxnSpLocks/>
          </p:cNvCxnSpPr>
          <p:nvPr/>
        </p:nvCxnSpPr>
        <p:spPr>
          <a:xfrm>
            <a:off x="6408196" y="3565511"/>
            <a:ext cx="1210484" cy="12319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128CE38-EE57-4096-9D15-7572F9739FEC}"/>
              </a:ext>
            </a:extLst>
          </p:cNvPr>
          <p:cNvCxnSpPr>
            <a:cxnSpLocks/>
          </p:cNvCxnSpPr>
          <p:nvPr/>
        </p:nvCxnSpPr>
        <p:spPr>
          <a:xfrm>
            <a:off x="6408197" y="2446284"/>
            <a:ext cx="120133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3BDFCFF-2689-4ABD-8C9C-ACF9F8DCF61A}"/>
              </a:ext>
            </a:extLst>
          </p:cNvPr>
          <p:cNvCxnSpPr>
            <a:cxnSpLocks/>
          </p:cNvCxnSpPr>
          <p:nvPr/>
        </p:nvCxnSpPr>
        <p:spPr>
          <a:xfrm flipV="1">
            <a:off x="6497020" y="3599705"/>
            <a:ext cx="1181121" cy="1342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1423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3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900" decel="100000" fill="hold"/>
                                        <p:tgtEl>
                                          <p:spTgt spid="15"/>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900" decel="100000" fill="hold"/>
                                        <p:tgtEl>
                                          <p:spTgt spid="1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80">
                                          <p:stCondLst>
                                            <p:cond delay="0"/>
                                          </p:stCondLst>
                                        </p:cTn>
                                        <p:tgtEl>
                                          <p:spTgt spid="20"/>
                                        </p:tgtEl>
                                      </p:cBhvr>
                                    </p:animEffect>
                                    <p:anim calcmode="lin" valueType="num">
                                      <p:cBhvr>
                                        <p:cTn id="33"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8" dur="26">
                                          <p:stCondLst>
                                            <p:cond delay="650"/>
                                          </p:stCondLst>
                                        </p:cTn>
                                        <p:tgtEl>
                                          <p:spTgt spid="20"/>
                                        </p:tgtEl>
                                      </p:cBhvr>
                                      <p:to x="100000" y="60000"/>
                                    </p:animScale>
                                    <p:animScale>
                                      <p:cBhvr>
                                        <p:cTn id="39" dur="166" decel="50000">
                                          <p:stCondLst>
                                            <p:cond delay="676"/>
                                          </p:stCondLst>
                                        </p:cTn>
                                        <p:tgtEl>
                                          <p:spTgt spid="20"/>
                                        </p:tgtEl>
                                      </p:cBhvr>
                                      <p:to x="100000" y="100000"/>
                                    </p:animScale>
                                    <p:animScale>
                                      <p:cBhvr>
                                        <p:cTn id="40" dur="26">
                                          <p:stCondLst>
                                            <p:cond delay="1312"/>
                                          </p:stCondLst>
                                        </p:cTn>
                                        <p:tgtEl>
                                          <p:spTgt spid="20"/>
                                        </p:tgtEl>
                                      </p:cBhvr>
                                      <p:to x="100000" y="80000"/>
                                    </p:animScale>
                                    <p:animScale>
                                      <p:cBhvr>
                                        <p:cTn id="41" dur="166" decel="50000">
                                          <p:stCondLst>
                                            <p:cond delay="1338"/>
                                          </p:stCondLst>
                                        </p:cTn>
                                        <p:tgtEl>
                                          <p:spTgt spid="20"/>
                                        </p:tgtEl>
                                      </p:cBhvr>
                                      <p:to x="100000" y="100000"/>
                                    </p:animScale>
                                    <p:animScale>
                                      <p:cBhvr>
                                        <p:cTn id="42" dur="26">
                                          <p:stCondLst>
                                            <p:cond delay="1642"/>
                                          </p:stCondLst>
                                        </p:cTn>
                                        <p:tgtEl>
                                          <p:spTgt spid="20"/>
                                        </p:tgtEl>
                                      </p:cBhvr>
                                      <p:to x="100000" y="90000"/>
                                    </p:animScale>
                                    <p:animScale>
                                      <p:cBhvr>
                                        <p:cTn id="43" dur="166" decel="50000">
                                          <p:stCondLst>
                                            <p:cond delay="1668"/>
                                          </p:stCondLst>
                                        </p:cTn>
                                        <p:tgtEl>
                                          <p:spTgt spid="20"/>
                                        </p:tgtEl>
                                      </p:cBhvr>
                                      <p:to x="100000" y="100000"/>
                                    </p:animScale>
                                    <p:animScale>
                                      <p:cBhvr>
                                        <p:cTn id="44" dur="26">
                                          <p:stCondLst>
                                            <p:cond delay="1808"/>
                                          </p:stCondLst>
                                        </p:cTn>
                                        <p:tgtEl>
                                          <p:spTgt spid="20"/>
                                        </p:tgtEl>
                                      </p:cBhvr>
                                      <p:to x="100000" y="95000"/>
                                    </p:animScale>
                                    <p:animScale>
                                      <p:cBhvr>
                                        <p:cTn id="45" dur="166" decel="50000">
                                          <p:stCondLst>
                                            <p:cond delay="1834"/>
                                          </p:stCondLst>
                                        </p:cTn>
                                        <p:tgtEl>
                                          <p:spTgt spid="20"/>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down)">
                                      <p:cBhvr>
                                        <p:cTn id="50" dur="580">
                                          <p:stCondLst>
                                            <p:cond delay="0"/>
                                          </p:stCondLst>
                                        </p:cTn>
                                        <p:tgtEl>
                                          <p:spTgt spid="8"/>
                                        </p:tgtEl>
                                      </p:cBhvr>
                                    </p:animEffect>
                                    <p:anim calcmode="lin" valueType="num">
                                      <p:cBhvr>
                                        <p:cTn id="51"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6" dur="26">
                                          <p:stCondLst>
                                            <p:cond delay="650"/>
                                          </p:stCondLst>
                                        </p:cTn>
                                        <p:tgtEl>
                                          <p:spTgt spid="8"/>
                                        </p:tgtEl>
                                      </p:cBhvr>
                                      <p:to x="100000" y="60000"/>
                                    </p:animScale>
                                    <p:animScale>
                                      <p:cBhvr>
                                        <p:cTn id="57" dur="166" decel="50000">
                                          <p:stCondLst>
                                            <p:cond delay="676"/>
                                          </p:stCondLst>
                                        </p:cTn>
                                        <p:tgtEl>
                                          <p:spTgt spid="8"/>
                                        </p:tgtEl>
                                      </p:cBhvr>
                                      <p:to x="100000" y="100000"/>
                                    </p:animScale>
                                    <p:animScale>
                                      <p:cBhvr>
                                        <p:cTn id="58" dur="26">
                                          <p:stCondLst>
                                            <p:cond delay="1312"/>
                                          </p:stCondLst>
                                        </p:cTn>
                                        <p:tgtEl>
                                          <p:spTgt spid="8"/>
                                        </p:tgtEl>
                                      </p:cBhvr>
                                      <p:to x="100000" y="80000"/>
                                    </p:animScale>
                                    <p:animScale>
                                      <p:cBhvr>
                                        <p:cTn id="59" dur="166" decel="50000">
                                          <p:stCondLst>
                                            <p:cond delay="1338"/>
                                          </p:stCondLst>
                                        </p:cTn>
                                        <p:tgtEl>
                                          <p:spTgt spid="8"/>
                                        </p:tgtEl>
                                      </p:cBhvr>
                                      <p:to x="100000" y="100000"/>
                                    </p:animScale>
                                    <p:animScale>
                                      <p:cBhvr>
                                        <p:cTn id="60" dur="26">
                                          <p:stCondLst>
                                            <p:cond delay="1642"/>
                                          </p:stCondLst>
                                        </p:cTn>
                                        <p:tgtEl>
                                          <p:spTgt spid="8"/>
                                        </p:tgtEl>
                                      </p:cBhvr>
                                      <p:to x="100000" y="90000"/>
                                    </p:animScale>
                                    <p:animScale>
                                      <p:cBhvr>
                                        <p:cTn id="61" dur="166" decel="50000">
                                          <p:stCondLst>
                                            <p:cond delay="1668"/>
                                          </p:stCondLst>
                                        </p:cTn>
                                        <p:tgtEl>
                                          <p:spTgt spid="8"/>
                                        </p:tgtEl>
                                      </p:cBhvr>
                                      <p:to x="100000" y="100000"/>
                                    </p:animScale>
                                    <p:animScale>
                                      <p:cBhvr>
                                        <p:cTn id="62" dur="26">
                                          <p:stCondLst>
                                            <p:cond delay="1808"/>
                                          </p:stCondLst>
                                        </p:cTn>
                                        <p:tgtEl>
                                          <p:spTgt spid="8"/>
                                        </p:tgtEl>
                                      </p:cBhvr>
                                      <p:to x="100000" y="95000"/>
                                    </p:animScale>
                                    <p:animScale>
                                      <p:cBhvr>
                                        <p:cTn id="63" dur="166" decel="50000">
                                          <p:stCondLst>
                                            <p:cond delay="1834"/>
                                          </p:stCondLst>
                                        </p:cTn>
                                        <p:tgtEl>
                                          <p:spTgt spid="8"/>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down)">
                                      <p:cBhvr>
                                        <p:cTn id="68" dur="580">
                                          <p:stCondLst>
                                            <p:cond delay="0"/>
                                          </p:stCondLst>
                                        </p:cTn>
                                        <p:tgtEl>
                                          <p:spTgt spid="24"/>
                                        </p:tgtEl>
                                      </p:cBhvr>
                                    </p:animEffect>
                                    <p:anim calcmode="lin" valueType="num">
                                      <p:cBhvr>
                                        <p:cTn id="6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74" dur="26">
                                          <p:stCondLst>
                                            <p:cond delay="650"/>
                                          </p:stCondLst>
                                        </p:cTn>
                                        <p:tgtEl>
                                          <p:spTgt spid="24"/>
                                        </p:tgtEl>
                                      </p:cBhvr>
                                      <p:to x="100000" y="60000"/>
                                    </p:animScale>
                                    <p:animScale>
                                      <p:cBhvr>
                                        <p:cTn id="75" dur="166" decel="50000">
                                          <p:stCondLst>
                                            <p:cond delay="676"/>
                                          </p:stCondLst>
                                        </p:cTn>
                                        <p:tgtEl>
                                          <p:spTgt spid="24"/>
                                        </p:tgtEl>
                                      </p:cBhvr>
                                      <p:to x="100000" y="100000"/>
                                    </p:animScale>
                                    <p:animScale>
                                      <p:cBhvr>
                                        <p:cTn id="76" dur="26">
                                          <p:stCondLst>
                                            <p:cond delay="1312"/>
                                          </p:stCondLst>
                                        </p:cTn>
                                        <p:tgtEl>
                                          <p:spTgt spid="24"/>
                                        </p:tgtEl>
                                      </p:cBhvr>
                                      <p:to x="100000" y="80000"/>
                                    </p:animScale>
                                    <p:animScale>
                                      <p:cBhvr>
                                        <p:cTn id="77" dur="166" decel="50000">
                                          <p:stCondLst>
                                            <p:cond delay="1338"/>
                                          </p:stCondLst>
                                        </p:cTn>
                                        <p:tgtEl>
                                          <p:spTgt spid="24"/>
                                        </p:tgtEl>
                                      </p:cBhvr>
                                      <p:to x="100000" y="100000"/>
                                    </p:animScale>
                                    <p:animScale>
                                      <p:cBhvr>
                                        <p:cTn id="78" dur="26">
                                          <p:stCondLst>
                                            <p:cond delay="1642"/>
                                          </p:stCondLst>
                                        </p:cTn>
                                        <p:tgtEl>
                                          <p:spTgt spid="24"/>
                                        </p:tgtEl>
                                      </p:cBhvr>
                                      <p:to x="100000" y="90000"/>
                                    </p:animScale>
                                    <p:animScale>
                                      <p:cBhvr>
                                        <p:cTn id="79" dur="166" decel="50000">
                                          <p:stCondLst>
                                            <p:cond delay="1668"/>
                                          </p:stCondLst>
                                        </p:cTn>
                                        <p:tgtEl>
                                          <p:spTgt spid="24"/>
                                        </p:tgtEl>
                                      </p:cBhvr>
                                      <p:to x="100000" y="100000"/>
                                    </p:animScale>
                                    <p:animScale>
                                      <p:cBhvr>
                                        <p:cTn id="80" dur="26">
                                          <p:stCondLst>
                                            <p:cond delay="1808"/>
                                          </p:stCondLst>
                                        </p:cTn>
                                        <p:tgtEl>
                                          <p:spTgt spid="24"/>
                                        </p:tgtEl>
                                      </p:cBhvr>
                                      <p:to x="100000" y="95000"/>
                                    </p:animScale>
                                    <p:animScale>
                                      <p:cBhvr>
                                        <p:cTn id="81"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A9B84974-921F-3C59-7894-4A24C73CFD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398764" y="4816745"/>
            <a:ext cx="2438289" cy="1999397"/>
          </a:xfrm>
          <a:prstGeom prst="rect">
            <a:avLst/>
          </a:prstGeom>
        </p:spPr>
      </p:pic>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95761">
            <a:off x="8816933" y="242872"/>
            <a:ext cx="5439771" cy="1176968"/>
          </a:xfrm>
          <a:prstGeom prst="rect">
            <a:avLst/>
          </a:prstGeom>
        </p:spPr>
      </p:pic>
      <p:pic>
        <p:nvPicPr>
          <p:cNvPr id="12" name="Picture 5">
            <a:extLst>
              <a:ext uri="{FF2B5EF4-FFF2-40B4-BE49-F238E27FC236}">
                <a16:creationId xmlns:a16="http://schemas.microsoft.com/office/drawing/2014/main" id="{EE4E173A-9455-7224-1014-7AA5F6EFB7B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7301" y="4544355"/>
            <a:ext cx="1329395" cy="2122787"/>
          </a:xfrm>
          <a:prstGeom prst="rect">
            <a:avLst/>
          </a:prstGeom>
        </p:spPr>
      </p:pic>
      <p:pic>
        <p:nvPicPr>
          <p:cNvPr id="13" name="Picture 5">
            <a:extLst>
              <a:ext uri="{FF2B5EF4-FFF2-40B4-BE49-F238E27FC236}">
                <a16:creationId xmlns:a16="http://schemas.microsoft.com/office/drawing/2014/main" id="{15D7334E-AABD-2F30-1DC6-5A8928FB7B6F}"/>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930676" y="5221501"/>
            <a:ext cx="819735" cy="1308959"/>
          </a:xfrm>
          <a:prstGeom prst="rect">
            <a:avLst/>
          </a:prstGeom>
        </p:spPr>
      </p:pic>
      <p:pic>
        <p:nvPicPr>
          <p:cNvPr id="14" name="Picture 5">
            <a:extLst>
              <a:ext uri="{FF2B5EF4-FFF2-40B4-BE49-F238E27FC236}">
                <a16:creationId xmlns:a16="http://schemas.microsoft.com/office/drawing/2014/main" id="{4F8940C5-6AD8-093A-0A1D-64D527F34E3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542761" y="5606557"/>
            <a:ext cx="664191" cy="1060585"/>
          </a:xfrm>
          <a:prstGeom prst="rect">
            <a:avLst/>
          </a:prstGeom>
        </p:spPr>
      </p:pic>
      <p:sp>
        <p:nvSpPr>
          <p:cNvPr id="11" name="Content Placeholder 2">
            <a:extLst>
              <a:ext uri="{FF2B5EF4-FFF2-40B4-BE49-F238E27FC236}">
                <a16:creationId xmlns:a16="http://schemas.microsoft.com/office/drawing/2014/main" id="{F3A8E968-E29A-4A2B-9FCA-E21FBE0ACCD2}"/>
              </a:ext>
            </a:extLst>
          </p:cNvPr>
          <p:cNvSpPr txBox="1">
            <a:spLocks/>
          </p:cNvSpPr>
          <p:nvPr/>
        </p:nvSpPr>
        <p:spPr>
          <a:xfrm>
            <a:off x="238539" y="28020"/>
            <a:ext cx="11714922" cy="1796963"/>
          </a:xfrm>
          <a:prstGeom prst="roundRect">
            <a:avLst/>
          </a:prstGeom>
          <a:solidFill>
            <a:schemeClr val="accent3">
              <a:lumMod val="40000"/>
              <a:lumOff val="60000"/>
            </a:schemeClr>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lnSpc>
                <a:spcPct val="170000"/>
              </a:lnSpc>
              <a:buNone/>
            </a:pPr>
            <a:r>
              <a:rPr lang="en-US" sz="2800" dirty="0">
                <a:solidFill>
                  <a:schemeClr val="tx2">
                    <a:lumMod val="95000"/>
                    <a:lumOff val="5000"/>
                  </a:schemeClr>
                </a:solidFill>
                <a:latin typeface="Arial" panose="020B0604020202020204" pitchFamily="34" charset="0"/>
                <a:cs typeface="Arial" panose="020B0604020202020204" pitchFamily="34" charset="0"/>
              </a:rPr>
              <a:t>2. </a:t>
            </a:r>
            <a:r>
              <a:rPr lang="en-US" sz="2800" dirty="0" err="1">
                <a:solidFill>
                  <a:schemeClr val="tx2">
                    <a:lumMod val="95000"/>
                    <a:lumOff val="5000"/>
                  </a:schemeClr>
                </a:solidFill>
                <a:latin typeface="Arial" panose="020B0604020202020204" pitchFamily="34" charset="0"/>
                <a:cs typeface="Arial" panose="020B0604020202020204" pitchFamily="34" charset="0"/>
              </a:rPr>
              <a:t>Người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dân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được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hưởng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lợi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ích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gì</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khi</a:t>
            </a:r>
            <a:r>
              <a:rPr lang="en-US" sz="2800" dirty="0">
                <a:solidFill>
                  <a:schemeClr val="tx2">
                    <a:lumMod val="95000"/>
                    <a:lumOff val="5000"/>
                  </a:schemeClr>
                </a:solidFill>
                <a:latin typeface="Arial" panose="020B0604020202020204" pitchFamily="34" charset="0"/>
                <a:cs typeface="Arial" panose="020B0604020202020204" pitchFamily="34" charset="0"/>
              </a:rPr>
              <a:t> con </a:t>
            </a:r>
            <a:r>
              <a:rPr lang="en-US" sz="2800" dirty="0" err="1">
                <a:solidFill>
                  <a:schemeClr val="tx2">
                    <a:lumMod val="95000"/>
                    <a:lumOff val="5000"/>
                  </a:schemeClr>
                </a:solidFill>
                <a:latin typeface="Arial" panose="020B0604020202020204" pitchFamily="34" charset="0"/>
                <a:cs typeface="Arial" panose="020B0604020202020204" pitchFamily="34" charset="0"/>
              </a:rPr>
              <a:t>kênh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bị</a:t>
            </a:r>
            <a:r>
              <a:rPr lang="en-US" sz="2800" dirty="0">
                <a:solidFill>
                  <a:schemeClr val="tx2">
                    <a:lumMod val="95000"/>
                    <a:lumOff val="5000"/>
                  </a:schemeClr>
                </a:solidFill>
                <a:latin typeface="Arial" panose="020B0604020202020204" pitchFamily="34" charset="0"/>
                <a:cs typeface="Arial" panose="020B0604020202020204" pitchFamily="34" charset="0"/>
              </a:rPr>
              <a:t> ô </a:t>
            </a:r>
            <a:r>
              <a:rPr lang="en-US" sz="2800" dirty="0" err="1">
                <a:solidFill>
                  <a:schemeClr val="tx2">
                    <a:lumMod val="95000"/>
                    <a:lumOff val="5000"/>
                  </a:schemeClr>
                </a:solidFill>
                <a:latin typeface="Arial" panose="020B0604020202020204" pitchFamily="34" charset="0"/>
                <a:cs typeface="Arial" panose="020B0604020202020204" pitchFamily="34" charset="0"/>
              </a:rPr>
              <a:t>nhiễm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và</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hai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bên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bờ</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được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tạo</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thành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công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viên</a:t>
            </a:r>
            <a:r>
              <a:rPr lang="en-US" sz="2800" dirty="0">
                <a:solidFill>
                  <a:schemeClr val="tx2">
                    <a:lumMod val="95000"/>
                    <a:lumOff val="5000"/>
                  </a:schemeClr>
                </a:solidFill>
                <a:latin typeface="Arial" panose="020B0604020202020204" pitchFamily="34" charset="0"/>
                <a:cs typeface="Arial" panose="020B0604020202020204" pitchFamily="34" charset="0"/>
              </a:rPr>
              <a:t>?</a:t>
            </a:r>
            <a:endParaRPr lang="vi-VN" sz="2800" dirty="0">
              <a:solidFill>
                <a:schemeClr val="tx2">
                  <a:lumMod val="95000"/>
                  <a:lumOff val="5000"/>
                </a:schemeClr>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D498A92-42F3-4719-9CDF-5693FD2B3E27}"/>
              </a:ext>
            </a:extLst>
          </p:cNvPr>
          <p:cNvPicPr/>
          <p:nvPr/>
        </p:nvPicPr>
        <p:blipFill>
          <a:blip r:embed="rId11"/>
          <a:stretch>
            <a:fillRect/>
          </a:stretch>
        </p:blipFill>
        <p:spPr>
          <a:xfrm>
            <a:off x="691993" y="2249275"/>
            <a:ext cx="10718129" cy="3967736"/>
          </a:xfrm>
          <a:prstGeom prst="rect">
            <a:avLst/>
          </a:prstGeom>
        </p:spPr>
      </p:pic>
    </p:spTree>
    <p:extLst>
      <p:ext uri="{BB962C8B-B14F-4D97-AF65-F5344CB8AC3E}">
        <p14:creationId xmlns:p14="http://schemas.microsoft.com/office/powerpoint/2010/main" val="50635945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37"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900" decel="100000" fill="hold"/>
                                        <p:tgtEl>
                                          <p:spTgt spid="1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FB2679-69FE-4F63-A58F-3D156806FD8C}"/>
              </a:ext>
            </a:extLst>
          </p:cNvPr>
          <p:cNvPicPr/>
          <p:nvPr/>
        </p:nvPicPr>
        <p:blipFill>
          <a:blip r:embed="rId2"/>
          <a:stretch>
            <a:fillRect/>
          </a:stretch>
        </p:blipFill>
        <p:spPr>
          <a:xfrm>
            <a:off x="410818" y="2040840"/>
            <a:ext cx="11476382" cy="4817165"/>
          </a:xfrm>
          <a:prstGeom prst="rect">
            <a:avLst/>
          </a:prstGeom>
        </p:spPr>
      </p:pic>
      <p:sp>
        <p:nvSpPr>
          <p:cNvPr id="3" name="Content Placeholder 2">
            <a:extLst>
              <a:ext uri="{FF2B5EF4-FFF2-40B4-BE49-F238E27FC236}">
                <a16:creationId xmlns:a16="http://schemas.microsoft.com/office/drawing/2014/main" id="{FF9B748C-554D-4FF6-8AE4-EC1054F2CBDF}"/>
              </a:ext>
            </a:extLst>
          </p:cNvPr>
          <p:cNvSpPr txBox="1">
            <a:spLocks/>
          </p:cNvSpPr>
          <p:nvPr/>
        </p:nvSpPr>
        <p:spPr>
          <a:xfrm>
            <a:off x="291548" y="5"/>
            <a:ext cx="11714922" cy="1796963"/>
          </a:xfrm>
          <a:prstGeom prst="roundRect">
            <a:avLst/>
          </a:prstGeom>
          <a:solidFill>
            <a:schemeClr val="accent3">
              <a:lumMod val="40000"/>
              <a:lumOff val="60000"/>
            </a:schemeClr>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lnSpc>
                <a:spcPct val="170000"/>
              </a:lnSpc>
              <a:buNone/>
            </a:pPr>
            <a:r>
              <a:rPr lang="en-US" sz="2800" dirty="0">
                <a:solidFill>
                  <a:schemeClr val="tx2">
                    <a:lumMod val="95000"/>
                    <a:lumOff val="5000"/>
                  </a:schemeClr>
                </a:solidFill>
                <a:latin typeface="Arial" panose="020B0604020202020204" pitchFamily="34" charset="0"/>
                <a:cs typeface="Arial" panose="020B0604020202020204" pitchFamily="34" charset="0"/>
              </a:rPr>
              <a:t>2. </a:t>
            </a:r>
            <a:r>
              <a:rPr lang="en-US" sz="2800" dirty="0" err="1">
                <a:solidFill>
                  <a:schemeClr val="tx2">
                    <a:lumMod val="95000"/>
                    <a:lumOff val="5000"/>
                  </a:schemeClr>
                </a:solidFill>
                <a:latin typeface="Arial" panose="020B0604020202020204" pitchFamily="34" charset="0"/>
                <a:cs typeface="Arial" panose="020B0604020202020204" pitchFamily="34" charset="0"/>
              </a:rPr>
              <a:t>Người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dân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được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hưởng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lợi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ích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gì</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khi</a:t>
            </a:r>
            <a:r>
              <a:rPr lang="en-US" sz="2800" dirty="0">
                <a:solidFill>
                  <a:schemeClr val="tx2">
                    <a:lumMod val="95000"/>
                    <a:lumOff val="5000"/>
                  </a:schemeClr>
                </a:solidFill>
                <a:latin typeface="Arial" panose="020B0604020202020204" pitchFamily="34" charset="0"/>
                <a:cs typeface="Arial" panose="020B0604020202020204" pitchFamily="34" charset="0"/>
              </a:rPr>
              <a:t> con </a:t>
            </a:r>
            <a:r>
              <a:rPr lang="en-US" sz="2800" dirty="0" err="1">
                <a:solidFill>
                  <a:schemeClr val="tx2">
                    <a:lumMod val="95000"/>
                    <a:lumOff val="5000"/>
                  </a:schemeClr>
                </a:solidFill>
                <a:latin typeface="Arial" panose="020B0604020202020204" pitchFamily="34" charset="0"/>
                <a:cs typeface="Arial" panose="020B0604020202020204" pitchFamily="34" charset="0"/>
              </a:rPr>
              <a:t>kênh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bị</a:t>
            </a:r>
            <a:r>
              <a:rPr lang="en-US" sz="2800" dirty="0">
                <a:solidFill>
                  <a:schemeClr val="tx2">
                    <a:lumMod val="95000"/>
                    <a:lumOff val="5000"/>
                  </a:schemeClr>
                </a:solidFill>
                <a:latin typeface="Arial" panose="020B0604020202020204" pitchFamily="34" charset="0"/>
                <a:cs typeface="Arial" panose="020B0604020202020204" pitchFamily="34" charset="0"/>
              </a:rPr>
              <a:t> ô </a:t>
            </a:r>
            <a:r>
              <a:rPr lang="en-US" sz="2800" dirty="0" err="1">
                <a:solidFill>
                  <a:schemeClr val="tx2">
                    <a:lumMod val="95000"/>
                    <a:lumOff val="5000"/>
                  </a:schemeClr>
                </a:solidFill>
                <a:latin typeface="Arial" panose="020B0604020202020204" pitchFamily="34" charset="0"/>
                <a:cs typeface="Arial" panose="020B0604020202020204" pitchFamily="34" charset="0"/>
              </a:rPr>
              <a:t>nhiễm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và</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hai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bên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bờ</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được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tạo</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thành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công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viên</a:t>
            </a:r>
            <a:r>
              <a:rPr lang="en-US" sz="2800" dirty="0">
                <a:solidFill>
                  <a:schemeClr val="tx2">
                    <a:lumMod val="95000"/>
                    <a:lumOff val="5000"/>
                  </a:schemeClr>
                </a:solidFill>
                <a:latin typeface="Arial" panose="020B0604020202020204" pitchFamily="34" charset="0"/>
                <a:cs typeface="Arial" panose="020B0604020202020204" pitchFamily="34" charset="0"/>
              </a:rPr>
              <a:t>?</a:t>
            </a:r>
            <a:endParaRPr lang="vi-VN" sz="2800" dirty="0">
              <a:solidFill>
                <a:schemeClr val="tx2">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912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F8F099B-D473-4046-9628-BF88B0F2E9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A09B5823-CC37-4E6E-B7BC-65BF89631BE1}"/>
              </a:ext>
            </a:extLst>
          </p:cNvPr>
          <p:cNvSpPr/>
          <p:nvPr/>
        </p:nvSpPr>
        <p:spPr>
          <a:xfrm>
            <a:off x="522514" y="449942"/>
            <a:ext cx="11146972" cy="5958114"/>
          </a:xfrm>
          <a:prstGeom prst="roundRect">
            <a:avLst>
              <a:gd name="adj" fmla="val 7897"/>
            </a:avLst>
          </a:prstGeom>
          <a:solidFill>
            <a:schemeClr val="bg1"/>
          </a:solidFill>
          <a:ln>
            <a:noFill/>
          </a:ln>
          <a:effectLst>
            <a:outerShdw blurRad="203200" sx="101000" sy="101000" algn="c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defRPr/>
            </a:pPr>
            <a:endParaRPr lang="zh-CN" altLang="en-US">
              <a:solidFill>
                <a:prstClr val="white"/>
              </a:solidFill>
              <a:latin typeface="等线" panose="020F0502020204030204"/>
              <a:ea typeface="等线" panose="02010600030101010101" pitchFamily="2" charset="-122"/>
            </a:endParaRPr>
          </a:p>
        </p:txBody>
      </p:sp>
      <p:pic>
        <p:nvPicPr>
          <p:cNvPr id="4" name="图片 3">
            <a:extLst>
              <a:ext uri="{FF2B5EF4-FFF2-40B4-BE49-F238E27FC236}">
                <a16:creationId xmlns:a16="http://schemas.microsoft.com/office/drawing/2014/main" id="{CF3F3C51-D035-4092-B1BD-9E2A37BAF6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1830" y="3127834"/>
            <a:ext cx="3730171" cy="3730171"/>
          </a:xfrm>
          <a:prstGeom prst="rect">
            <a:avLst/>
          </a:prstGeom>
        </p:spPr>
      </p:pic>
      <p:pic>
        <p:nvPicPr>
          <p:cNvPr id="29" name="图片 3">
            <a:extLst>
              <a:ext uri="{FF2B5EF4-FFF2-40B4-BE49-F238E27FC236}">
                <a16:creationId xmlns:a16="http://schemas.microsoft.com/office/drawing/2014/main" id="{E4BBC8C3-E88C-461E-B9E5-4F68BBFF7B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 y="3127834"/>
            <a:ext cx="3730171" cy="3730171"/>
          </a:xfrm>
          <a:prstGeom prst="rect">
            <a:avLst/>
          </a:prstGeom>
        </p:spPr>
      </p:pic>
      <p:pic>
        <p:nvPicPr>
          <p:cNvPr id="30" name="Picture 29">
            <a:extLst>
              <a:ext uri="{FF2B5EF4-FFF2-40B4-BE49-F238E27FC236}">
                <a16:creationId xmlns:a16="http://schemas.microsoft.com/office/drawing/2014/main" id="{F5E760CD-B704-40B8-A9A5-095BC0332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14429" y="-2"/>
            <a:ext cx="2116319" cy="2404908"/>
          </a:xfrm>
          <a:prstGeom prst="rect">
            <a:avLst/>
          </a:prstGeom>
        </p:spPr>
      </p:pic>
      <p:pic>
        <p:nvPicPr>
          <p:cNvPr id="31" name="Picture 6" descr="View full size Sun Clip Art - Transparent Background Sun Clipart - Png  Download and download transparent clipart for free!… | Sun clip art, Apple clip  art, Cute sun">
            <a:extLst>
              <a:ext uri="{FF2B5EF4-FFF2-40B4-BE49-F238E27FC236}">
                <a16:creationId xmlns:a16="http://schemas.microsoft.com/office/drawing/2014/main" id="{7AC0501B-0E90-4EC9-A171-1347D27588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1005" y="152150"/>
            <a:ext cx="1409374" cy="1286997"/>
          </a:xfrm>
          <a:prstGeom prst="rect">
            <a:avLst/>
          </a:prstGeom>
          <a:noFill/>
          <a:extLst>
            <a:ext uri="{909E8E84-426E-40DD-AFC4-6F175D3DCCD1}">
              <a14:hiddenFill xmlns:a14="http://schemas.microsoft.com/office/drawing/2010/main">
                <a:solidFill>
                  <a:srgbClr val="FFFFFF"/>
                </a:solidFill>
              </a14:hiddenFill>
            </a:ext>
          </a:extLst>
        </p:spPr>
      </p:pic>
      <p:pic>
        <p:nvPicPr>
          <p:cNvPr id="39" name="图片 26">
            <a:extLst>
              <a:ext uri="{FF2B5EF4-FFF2-40B4-BE49-F238E27FC236}">
                <a16:creationId xmlns:a16="http://schemas.microsoft.com/office/drawing/2014/main" id="{25633909-1819-4013-8CCD-27AB98FAFD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138" y="1355774"/>
            <a:ext cx="1911086" cy="1452425"/>
          </a:xfrm>
          <a:prstGeom prst="rect">
            <a:avLst/>
          </a:prstGeom>
        </p:spPr>
      </p:pic>
      <p:pic>
        <p:nvPicPr>
          <p:cNvPr id="12" name="Picture 11" descr="Picture3">
            <a:extLst>
              <a:ext uri="{FF2B5EF4-FFF2-40B4-BE49-F238E27FC236}">
                <a16:creationId xmlns:a16="http://schemas.microsoft.com/office/drawing/2014/main" id="{71BB9F02-C8C6-4E6E-81A3-F197A12E474C}"/>
              </a:ext>
            </a:extLst>
          </p:cNvPr>
          <p:cNvPicPr>
            <a:picLocks noChangeAspect="1"/>
          </p:cNvPicPr>
          <p:nvPr/>
        </p:nvPicPr>
        <p:blipFill>
          <a:blip r:embed="rId8"/>
          <a:stretch>
            <a:fillRect/>
          </a:stretch>
        </p:blipFill>
        <p:spPr>
          <a:xfrm>
            <a:off x="575012" y="2344974"/>
            <a:ext cx="11225107" cy="2885440"/>
          </a:xfrm>
          <a:prstGeom prst="rect">
            <a:avLst/>
          </a:prstGeom>
        </p:spPr>
      </p:pic>
    </p:spTree>
    <p:extLst>
      <p:ext uri="{BB962C8B-B14F-4D97-AF65-F5344CB8AC3E}">
        <p14:creationId xmlns:p14="http://schemas.microsoft.com/office/powerpoint/2010/main" val="175433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95761">
            <a:off x="8830185" y="300154"/>
            <a:ext cx="5439771" cy="1176968"/>
          </a:xfrm>
          <a:prstGeom prst="rect">
            <a:avLst/>
          </a:prstGeom>
        </p:spPr>
      </p:pic>
      <p:sp>
        <p:nvSpPr>
          <p:cNvPr id="3" name="TextBox 2">
            <a:extLst>
              <a:ext uri="{FF2B5EF4-FFF2-40B4-BE49-F238E27FC236}">
                <a16:creationId xmlns:a16="http://schemas.microsoft.com/office/drawing/2014/main" id="{A69E368B-4599-328C-34C5-A447C174B5A7}"/>
              </a:ext>
            </a:extLst>
          </p:cNvPr>
          <p:cNvSpPr txBox="1"/>
          <p:nvPr/>
        </p:nvSpPr>
        <p:spPr>
          <a:xfrm>
            <a:off x="1123736" y="2279246"/>
            <a:ext cx="10267666" cy="2553891"/>
          </a:xfrm>
          <a:prstGeom prst="roundRect">
            <a:avLst/>
          </a:prstGeom>
          <a:solidFill>
            <a:srgbClr val="FFFFFF"/>
          </a:solidFill>
        </p:spPr>
        <p:txBody>
          <a:bodyPr wrap="square" lIns="91379" tIns="45690" rIns="91379" bIns="45690" rtlCol="0">
            <a:spAutoFit/>
          </a:bodyPr>
          <a:lstStyle/>
          <a:p>
            <a:r>
              <a:rPr lang="en-US" sz="3600" dirty="0">
                <a:solidFill>
                  <a:schemeClr val="tx2">
                    <a:lumMod val="95000"/>
                    <a:lumOff val="5000"/>
                  </a:schemeClr>
                </a:solidFill>
                <a:latin typeface="Arial" panose="020B0604020202020204" pitchFamily="34" charset="0"/>
                <a:cs typeface="Arial" panose="020B0604020202020204" pitchFamily="34" charset="0"/>
              </a:rPr>
              <a:t>Theo </a:t>
            </a:r>
            <a:r>
              <a:rPr lang="en-US" sz="3600" dirty="0" err="1">
                <a:solidFill>
                  <a:schemeClr val="tx2">
                    <a:lumMod val="95000"/>
                    <a:lumOff val="5000"/>
                  </a:schemeClr>
                </a:solidFill>
                <a:latin typeface="Arial" panose="020B0604020202020204" pitchFamily="34" charset="0"/>
                <a:cs typeface="Arial" panose="020B0604020202020204" pitchFamily="34" charset="0"/>
              </a:rPr>
              <a:t>em</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lợi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ích</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này</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rất</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quan</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trọng</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vì</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vừa</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giúp</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người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dân</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có</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chỗ</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vui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chơi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ngắm</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cảnh</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vừa</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tốt</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cho</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sức</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khỏe</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người</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dân</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vì</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họ</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được</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hít</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thở</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không</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khí</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trong</a:t>
            </a:r>
            <a:r>
              <a:rPr lang="en-US" sz="3600" dirty="0">
                <a:solidFill>
                  <a:schemeClr val="tx2">
                    <a:lumMod val="95000"/>
                    <a:lumOff val="5000"/>
                  </a:schemeClr>
                </a:solidFill>
                <a:latin typeface="Arial" panose="020B0604020202020204" pitchFamily="34" charset="0"/>
                <a:cs typeface="Arial" panose="020B0604020202020204" pitchFamily="34" charset="0"/>
              </a:rPr>
              <a:t> </a:t>
            </a:r>
            <a:r>
              <a:rPr lang="en-US" sz="3600" dirty="0" err="1">
                <a:solidFill>
                  <a:schemeClr val="tx2">
                    <a:lumMod val="95000"/>
                    <a:lumOff val="5000"/>
                  </a:schemeClr>
                </a:solidFill>
                <a:latin typeface="Arial" panose="020B0604020202020204" pitchFamily="34" charset="0"/>
                <a:cs typeface="Arial" panose="020B0604020202020204" pitchFamily="34" charset="0"/>
              </a:rPr>
              <a:t>lành</a:t>
            </a:r>
            <a:r>
              <a:rPr lang="en-US" sz="3600" dirty="0">
                <a:solidFill>
                  <a:schemeClr val="tx2">
                    <a:lumMod val="95000"/>
                    <a:lumOff val="5000"/>
                  </a:schemeClr>
                </a:solidFill>
                <a:latin typeface="Arial" panose="020B0604020202020204" pitchFamily="34" charset="0"/>
                <a:cs typeface="Arial" panose="020B0604020202020204" pitchFamily="34" charset="0"/>
              </a:rPr>
              <a:t>.</a:t>
            </a:r>
          </a:p>
        </p:txBody>
      </p:sp>
      <p:pic>
        <p:nvPicPr>
          <p:cNvPr id="12" name="Picture 5">
            <a:extLst>
              <a:ext uri="{FF2B5EF4-FFF2-40B4-BE49-F238E27FC236}">
                <a16:creationId xmlns:a16="http://schemas.microsoft.com/office/drawing/2014/main" id="{EE4E173A-9455-7224-1014-7AA5F6EFB7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239" y="4725785"/>
            <a:ext cx="1329395" cy="2122787"/>
          </a:xfrm>
          <a:prstGeom prst="rect">
            <a:avLst/>
          </a:prstGeom>
        </p:spPr>
      </p:pic>
      <p:pic>
        <p:nvPicPr>
          <p:cNvPr id="13" name="Picture 5">
            <a:extLst>
              <a:ext uri="{FF2B5EF4-FFF2-40B4-BE49-F238E27FC236}">
                <a16:creationId xmlns:a16="http://schemas.microsoft.com/office/drawing/2014/main" id="{15D7334E-AABD-2F30-1DC6-5A8928FB7B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73824" y="5482369"/>
            <a:ext cx="819735" cy="1308959"/>
          </a:xfrm>
          <a:prstGeom prst="rect">
            <a:avLst/>
          </a:prstGeom>
        </p:spPr>
      </p:pic>
      <p:pic>
        <p:nvPicPr>
          <p:cNvPr id="14" name="Picture 5">
            <a:extLst>
              <a:ext uri="{FF2B5EF4-FFF2-40B4-BE49-F238E27FC236}">
                <a16:creationId xmlns:a16="http://schemas.microsoft.com/office/drawing/2014/main" id="{4F8940C5-6AD8-093A-0A1D-64D527F34E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19932" y="5712093"/>
            <a:ext cx="664191" cy="1060585"/>
          </a:xfrm>
          <a:prstGeom prst="rect">
            <a:avLst/>
          </a:prstGeom>
        </p:spPr>
      </p:pic>
      <p:pic>
        <p:nvPicPr>
          <p:cNvPr id="15" name="Picture 4">
            <a:extLst>
              <a:ext uri="{FF2B5EF4-FFF2-40B4-BE49-F238E27FC236}">
                <a16:creationId xmlns:a16="http://schemas.microsoft.com/office/drawing/2014/main" id="{8E76F07D-6179-5472-4CE5-F7E8FC3981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375021" y="4267807"/>
            <a:ext cx="1416644" cy="2412242"/>
          </a:xfrm>
          <a:prstGeom prst="rect">
            <a:avLst/>
          </a:prstGeom>
        </p:spPr>
      </p:pic>
      <p:sp>
        <p:nvSpPr>
          <p:cNvPr id="10" name="Content Placeholder 2">
            <a:extLst>
              <a:ext uri="{FF2B5EF4-FFF2-40B4-BE49-F238E27FC236}">
                <a16:creationId xmlns:a16="http://schemas.microsoft.com/office/drawing/2014/main" id="{27E8157B-D157-42A9-AB78-0E0DFEB6A94E}"/>
              </a:ext>
            </a:extLst>
          </p:cNvPr>
          <p:cNvSpPr txBox="1">
            <a:spLocks/>
          </p:cNvSpPr>
          <p:nvPr/>
        </p:nvSpPr>
        <p:spPr>
          <a:xfrm>
            <a:off x="763609" y="111600"/>
            <a:ext cx="11048734" cy="1544690"/>
          </a:xfrm>
          <a:prstGeom prst="roundRect">
            <a:avLst/>
          </a:prstGeom>
          <a:solidFill>
            <a:schemeClr val="accent3">
              <a:lumMod val="40000"/>
              <a:lumOff val="60000"/>
            </a:schemeClr>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lnSpc>
                <a:spcPct val="170000"/>
              </a:lnSpc>
              <a:buNone/>
            </a:pPr>
            <a:r>
              <a:rPr lang="vi-VN" sz="3200" dirty="0">
                <a:solidFill>
                  <a:schemeClr val="tx2"/>
                </a:solidFill>
                <a:latin typeface="Arial" panose="020B0604020202020204" pitchFamily="34" charset="0"/>
                <a:cs typeface="Arial" panose="020B0604020202020204" pitchFamily="34" charset="0"/>
              </a:rPr>
              <a:t>3</a:t>
            </a:r>
            <a:r>
              <a:rPr lang="en-US" sz="3200" dirty="0">
                <a:solidFill>
                  <a:schemeClr val="tx2"/>
                </a:solidFill>
                <a:latin typeface="Arial" panose="020B0604020202020204" pitchFamily="34" charset="0"/>
                <a:cs typeface="Arial" panose="020B0604020202020204" pitchFamily="34" charset="0"/>
              </a:rPr>
              <a:t>.</a:t>
            </a:r>
            <a:r>
              <a:rPr lang="en-US" sz="3200" dirty="0">
                <a:solidFill>
                  <a:schemeClr val="tx2">
                    <a:lumMod val="95000"/>
                    <a:lumOff val="5000"/>
                  </a:schemeClr>
                </a:solidFill>
                <a:latin typeface="Arial" panose="020B0604020202020204" pitchFamily="34" charset="0"/>
                <a:cs typeface="Arial" panose="020B0604020202020204" pitchFamily="34" charset="0"/>
              </a:rPr>
              <a:t>Theo </a:t>
            </a:r>
            <a:r>
              <a:rPr lang="en-US" sz="3200" dirty="0" err="1">
                <a:solidFill>
                  <a:schemeClr val="tx2">
                    <a:lumMod val="95000"/>
                    <a:lumOff val="5000"/>
                  </a:schemeClr>
                </a:solidFill>
                <a:latin typeface="Arial" panose="020B0604020202020204" pitchFamily="34" charset="0"/>
                <a:cs typeface="Arial" panose="020B0604020202020204" pitchFamily="34" charset="0"/>
              </a:rPr>
              <a:t>em</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lợi</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ích</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nói</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trên</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có</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quan</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trọng</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không</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Vì</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sao</a:t>
            </a:r>
            <a:r>
              <a:rPr lang="en-US" sz="3200" dirty="0">
                <a:solidFill>
                  <a:schemeClr val="tx2">
                    <a:lumMod val="95000"/>
                    <a:lumOff val="5000"/>
                  </a:schemeClr>
                </a:solidFill>
                <a:latin typeface="Arial" panose="020B0604020202020204" pitchFamily="34" charset="0"/>
                <a:cs typeface="Arial" panose="020B0604020202020204" pitchFamily="34" charset="0"/>
              </a:rPr>
              <a:t>?</a:t>
            </a:r>
            <a:endParaRPr lang="vi-VN" sz="3200" dirty="0">
              <a:solidFill>
                <a:schemeClr val="tx2">
                  <a:lumMod val="95000"/>
                  <a:lumOff val="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96005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95761">
            <a:off x="9233148" y="423228"/>
            <a:ext cx="5439771" cy="1176968"/>
          </a:xfrm>
          <a:prstGeom prst="rect">
            <a:avLst/>
          </a:prstGeom>
        </p:spPr>
      </p:pic>
      <p:pic>
        <p:nvPicPr>
          <p:cNvPr id="12" name="Picture 5">
            <a:extLst>
              <a:ext uri="{FF2B5EF4-FFF2-40B4-BE49-F238E27FC236}">
                <a16:creationId xmlns:a16="http://schemas.microsoft.com/office/drawing/2014/main" id="{EE4E173A-9455-7224-1014-7AA5F6EFB7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8239" y="4725785"/>
            <a:ext cx="1329395" cy="2122787"/>
          </a:xfrm>
          <a:prstGeom prst="rect">
            <a:avLst/>
          </a:prstGeom>
        </p:spPr>
      </p:pic>
      <p:pic>
        <p:nvPicPr>
          <p:cNvPr id="13" name="Picture 5">
            <a:extLst>
              <a:ext uri="{FF2B5EF4-FFF2-40B4-BE49-F238E27FC236}">
                <a16:creationId xmlns:a16="http://schemas.microsoft.com/office/drawing/2014/main" id="{15D7334E-AABD-2F30-1DC6-5A8928FB7B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73824" y="5482369"/>
            <a:ext cx="819735" cy="1308959"/>
          </a:xfrm>
          <a:prstGeom prst="rect">
            <a:avLst/>
          </a:prstGeom>
        </p:spPr>
      </p:pic>
      <p:pic>
        <p:nvPicPr>
          <p:cNvPr id="14" name="Picture 5">
            <a:extLst>
              <a:ext uri="{FF2B5EF4-FFF2-40B4-BE49-F238E27FC236}">
                <a16:creationId xmlns:a16="http://schemas.microsoft.com/office/drawing/2014/main" id="{4F8940C5-6AD8-093A-0A1D-64D527F34E3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19932" y="5712093"/>
            <a:ext cx="664191" cy="1060585"/>
          </a:xfrm>
          <a:prstGeom prst="rect">
            <a:avLst/>
          </a:prstGeom>
        </p:spPr>
      </p:pic>
      <p:pic>
        <p:nvPicPr>
          <p:cNvPr id="15" name="Picture 4">
            <a:extLst>
              <a:ext uri="{FF2B5EF4-FFF2-40B4-BE49-F238E27FC236}">
                <a16:creationId xmlns:a16="http://schemas.microsoft.com/office/drawing/2014/main" id="{8E76F07D-6179-5472-4CE5-F7E8FC3981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545009" y="4557261"/>
            <a:ext cx="1246656" cy="2122788"/>
          </a:xfrm>
          <a:prstGeom prst="rect">
            <a:avLst/>
          </a:prstGeom>
        </p:spPr>
      </p:pic>
      <p:sp>
        <p:nvSpPr>
          <p:cNvPr id="2" name="Rectangle: Rounded Corners 1">
            <a:extLst>
              <a:ext uri="{FF2B5EF4-FFF2-40B4-BE49-F238E27FC236}">
                <a16:creationId xmlns:a16="http://schemas.microsoft.com/office/drawing/2014/main" id="{C753D2FF-000A-46DE-98A8-BA290C53356F}"/>
              </a:ext>
            </a:extLst>
          </p:cNvPr>
          <p:cNvSpPr/>
          <p:nvPr/>
        </p:nvSpPr>
        <p:spPr>
          <a:xfrm>
            <a:off x="742931" y="1230168"/>
            <a:ext cx="9664524" cy="861870"/>
          </a:xfrm>
          <a:prstGeom prst="roundRect">
            <a:avLst/>
          </a:prstGeom>
        </p:spPr>
        <p:style>
          <a:lnRef idx="2">
            <a:schemeClr val="accent4"/>
          </a:lnRef>
          <a:fillRef idx="1">
            <a:schemeClr val="lt1"/>
          </a:fillRef>
          <a:effectRef idx="0">
            <a:schemeClr val="accent4"/>
          </a:effectRef>
          <a:fontRef idx="minor">
            <a:schemeClr val="dk1"/>
          </a:fontRef>
        </p:style>
        <p:txBody>
          <a:bodyPr lIns="91379" tIns="45690" rIns="91379" bIns="45690" rtlCol="0" anchor="ctr"/>
          <a:lstStyle/>
          <a:p>
            <a:r>
              <a:rPr lang="en-US" sz="2800" dirty="0">
                <a:solidFill>
                  <a:schemeClr val="tx2">
                    <a:lumMod val="95000"/>
                    <a:lumOff val="5000"/>
                  </a:schemeClr>
                </a:solidFill>
                <a:latin typeface="Arial" panose="020B0604020202020204" pitchFamily="34" charset="0"/>
                <a:cs typeface="Arial" panose="020B0604020202020204" pitchFamily="34" charset="0"/>
              </a:rPr>
              <a:t>a. </a:t>
            </a:r>
            <a:r>
              <a:rPr lang="en-US" sz="2800" dirty="0" err="1">
                <a:solidFill>
                  <a:schemeClr val="tx2">
                    <a:lumMod val="95000"/>
                    <a:lumOff val="5000"/>
                  </a:schemeClr>
                </a:solidFill>
                <a:latin typeface="Arial" panose="020B0604020202020204" pitchFamily="34" charset="0"/>
                <a:cs typeface="Arial" panose="020B0604020202020204" pitchFamily="34" charset="0"/>
              </a:rPr>
              <a:t>Cần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giữ</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cho</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môi</a:t>
            </a:r>
            <a:r>
              <a:rPr lang="en-US" sz="2800" dirty="0">
                <a:solidFill>
                  <a:schemeClr val="tx2">
                    <a:lumMod val="95000"/>
                    <a:lumOff val="5000"/>
                  </a:schemeClr>
                </a:solidFill>
                <a:latin typeface="Arial" panose="020B0604020202020204" pitchFamily="34" charset="0"/>
                <a:cs typeface="Arial" panose="020B0604020202020204" pitchFamily="34" charset="0"/>
              </a:rPr>
              <a:t> tr</a:t>
            </a:r>
            <a:r>
              <a:rPr lang="vi-VN" sz="2800" dirty="0">
                <a:solidFill>
                  <a:schemeClr val="tx2">
                    <a:lumMod val="95000"/>
                    <a:lumOff val="5000"/>
                  </a:schemeClr>
                </a:solidFill>
                <a:latin typeface="Arial" panose="020B0604020202020204" pitchFamily="34" charset="0"/>
                <a:cs typeface="Arial" panose="020B0604020202020204" pitchFamily="34" charset="0"/>
              </a:rPr>
              <a:t>ư</a:t>
            </a:r>
            <a:r>
              <a:rPr lang="en-US" sz="2800" dirty="0" err="1">
                <a:solidFill>
                  <a:schemeClr val="tx2">
                    <a:lumMod val="95000"/>
                    <a:lumOff val="5000"/>
                  </a:schemeClr>
                </a:solidFill>
                <a:latin typeface="Arial" panose="020B0604020202020204" pitchFamily="34" charset="0"/>
                <a:cs typeface="Arial" panose="020B0604020202020204" pitchFamily="34" charset="0"/>
              </a:rPr>
              <a:t>ờng</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đô</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thị</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luôn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xanh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sạch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đẹp</a:t>
            </a:r>
            <a:endParaRPr lang="en-US" sz="2800" dirty="0">
              <a:solidFill>
                <a:schemeClr val="tx2">
                  <a:lumMod val="95000"/>
                  <a:lumOff val="5000"/>
                </a:schemeClr>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971AE768-9D10-47F7-ABC6-E87BE9B4EB4D}"/>
              </a:ext>
            </a:extLst>
          </p:cNvPr>
          <p:cNvSpPr/>
          <p:nvPr/>
        </p:nvSpPr>
        <p:spPr>
          <a:xfrm>
            <a:off x="742931" y="2303009"/>
            <a:ext cx="9658384" cy="914400"/>
          </a:xfrm>
          <a:prstGeom prst="roundRect">
            <a:avLst/>
          </a:prstGeom>
        </p:spPr>
        <p:style>
          <a:lnRef idx="2">
            <a:schemeClr val="accent6"/>
          </a:lnRef>
          <a:fillRef idx="1">
            <a:schemeClr val="lt1"/>
          </a:fillRef>
          <a:effectRef idx="0">
            <a:schemeClr val="accent6"/>
          </a:effectRef>
          <a:fontRef idx="minor">
            <a:schemeClr val="dk1"/>
          </a:fontRef>
        </p:style>
        <p:txBody>
          <a:bodyPr lIns="91379" tIns="45690" rIns="91379" bIns="45690" rtlCol="0" anchor="ctr"/>
          <a:lstStyle/>
          <a:p>
            <a:r>
              <a:rPr lang="en-US" sz="2800" dirty="0">
                <a:solidFill>
                  <a:schemeClr val="tx2">
                    <a:lumMod val="95000"/>
                    <a:lumOff val="5000"/>
                  </a:schemeClr>
                </a:solidFill>
                <a:latin typeface="Arial" panose="020B0604020202020204" pitchFamily="34" charset="0"/>
                <a:cs typeface="Arial" panose="020B0604020202020204" pitchFamily="34" charset="0"/>
              </a:rPr>
              <a:t>b. </a:t>
            </a:r>
            <a:r>
              <a:rPr lang="en-US" sz="2800" dirty="0" err="1">
                <a:solidFill>
                  <a:schemeClr val="tx2">
                    <a:lumMod val="95000"/>
                    <a:lumOff val="5000"/>
                  </a:schemeClr>
                </a:solidFill>
                <a:latin typeface="Arial" panose="020B0604020202020204" pitchFamily="34" charset="0"/>
                <a:cs typeface="Arial" panose="020B0604020202020204" pitchFamily="34" charset="0"/>
              </a:rPr>
              <a:t>Cần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làm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sạch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kênh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rạch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để</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hạn</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chế</a:t>
            </a:r>
            <a:r>
              <a:rPr lang="en-US" sz="2800" dirty="0">
                <a:solidFill>
                  <a:schemeClr val="tx2">
                    <a:lumMod val="95000"/>
                    <a:lumOff val="5000"/>
                  </a:schemeClr>
                </a:solidFill>
                <a:latin typeface="Arial" panose="020B0604020202020204" pitchFamily="34" charset="0"/>
                <a:cs typeface="Arial" panose="020B0604020202020204" pitchFamily="34" charset="0"/>
              </a:rPr>
              <a:t> ô </a:t>
            </a:r>
            <a:r>
              <a:rPr lang="en-US" sz="2800" dirty="0" err="1">
                <a:solidFill>
                  <a:schemeClr val="tx2">
                    <a:lumMod val="95000"/>
                    <a:lumOff val="5000"/>
                  </a:schemeClr>
                </a:solidFill>
                <a:latin typeface="Arial" panose="020B0604020202020204" pitchFamily="34" charset="0"/>
                <a:cs typeface="Arial" panose="020B0604020202020204" pitchFamily="34" charset="0"/>
              </a:rPr>
              <a:t>nhiễm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mạnh</a:t>
            </a:r>
            <a:r>
              <a:rPr lang="en-US" sz="2800" dirty="0">
                <a:solidFill>
                  <a:schemeClr val="tx2">
                    <a:lumMod val="95000"/>
                    <a:lumOff val="5000"/>
                  </a:schemeClr>
                </a:solidFill>
                <a:latin typeface="Arial" panose="020B0604020202020204" pitchFamily="34" charset="0"/>
                <a:cs typeface="Arial" panose="020B0604020202020204" pitchFamily="34" charset="0"/>
              </a:rPr>
              <a:t> n</a:t>
            </a:r>
            <a:r>
              <a:rPr lang="vi-VN" sz="2800" dirty="0">
                <a:solidFill>
                  <a:schemeClr val="tx2">
                    <a:lumMod val="95000"/>
                    <a:lumOff val="5000"/>
                  </a:schemeClr>
                </a:solidFill>
                <a:latin typeface="Arial" panose="020B0604020202020204" pitchFamily="34" charset="0"/>
                <a:cs typeface="Arial" panose="020B0604020202020204" pitchFamily="34" charset="0"/>
              </a:rPr>
              <a:t>ư</a:t>
            </a:r>
            <a:r>
              <a:rPr lang="en-US" sz="2800" dirty="0" err="1">
                <a:solidFill>
                  <a:schemeClr val="tx2">
                    <a:lumMod val="95000"/>
                    <a:lumOff val="5000"/>
                  </a:schemeClr>
                </a:solidFill>
                <a:latin typeface="Arial" panose="020B0604020202020204" pitchFamily="34" charset="0"/>
                <a:cs typeface="Arial" panose="020B0604020202020204" pitchFamily="34" charset="0"/>
              </a:rPr>
              <a:t>ớc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ngầm</a:t>
            </a:r>
            <a:endParaRPr lang="en-US" sz="2800" dirty="0">
              <a:solidFill>
                <a:schemeClr val="tx2">
                  <a:lumMod val="95000"/>
                  <a:lumOff val="5000"/>
                </a:schemeClr>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0E5B91B5-4835-4A6E-A652-599F16211171}"/>
              </a:ext>
            </a:extLst>
          </p:cNvPr>
          <p:cNvSpPr/>
          <p:nvPr/>
        </p:nvSpPr>
        <p:spPr>
          <a:xfrm>
            <a:off x="742931" y="3470679"/>
            <a:ext cx="9982576" cy="914400"/>
          </a:xfrm>
          <a:prstGeom prst="roundRect">
            <a:avLst/>
          </a:prstGeom>
        </p:spPr>
        <p:style>
          <a:lnRef idx="2">
            <a:schemeClr val="accent2"/>
          </a:lnRef>
          <a:fillRef idx="1">
            <a:schemeClr val="lt1"/>
          </a:fillRef>
          <a:effectRef idx="0">
            <a:schemeClr val="accent2"/>
          </a:effectRef>
          <a:fontRef idx="minor">
            <a:schemeClr val="dk1"/>
          </a:fontRef>
        </p:style>
        <p:txBody>
          <a:bodyPr lIns="91379" tIns="45690" rIns="91379" bIns="45690" rtlCol="0" anchor="ctr"/>
          <a:lstStyle/>
          <a:p>
            <a:r>
              <a:rPr lang="en-US" sz="2800" dirty="0">
                <a:solidFill>
                  <a:schemeClr val="tx2">
                    <a:lumMod val="95000"/>
                    <a:lumOff val="5000"/>
                  </a:schemeClr>
                </a:solidFill>
                <a:latin typeface="Arial" panose="020B0604020202020204" pitchFamily="34" charset="0"/>
                <a:cs typeface="Arial" panose="020B0604020202020204" pitchFamily="34" charset="0"/>
              </a:rPr>
              <a:t>c. </a:t>
            </a:r>
            <a:r>
              <a:rPr lang="en-US" sz="2800" dirty="0" err="1">
                <a:solidFill>
                  <a:schemeClr val="tx2">
                    <a:lumMod val="95000"/>
                    <a:lumOff val="5000"/>
                  </a:schemeClr>
                </a:solidFill>
                <a:latin typeface="Arial" panose="020B0604020202020204" pitchFamily="34" charset="0"/>
                <a:cs typeface="Arial" panose="020B0604020202020204" pitchFamily="34" charset="0"/>
              </a:rPr>
              <a:t>Em</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mong</a:t>
            </a:r>
            <a:r>
              <a:rPr lang="en-US" sz="2800" dirty="0">
                <a:solidFill>
                  <a:schemeClr val="tx2">
                    <a:lumMod val="95000"/>
                    <a:lumOff val="5000"/>
                  </a:schemeClr>
                </a:solidFill>
                <a:latin typeface="Arial" panose="020B0604020202020204" pitchFamily="34" charset="0"/>
                <a:cs typeface="Arial" panose="020B0604020202020204" pitchFamily="34" charset="0"/>
              </a:rPr>
              <a:t> con </a:t>
            </a:r>
            <a:r>
              <a:rPr lang="en-US" sz="2800" dirty="0" err="1">
                <a:solidFill>
                  <a:schemeClr val="tx2">
                    <a:lumMod val="95000"/>
                    <a:lumOff val="5000"/>
                  </a:schemeClr>
                </a:solidFill>
                <a:latin typeface="Arial" panose="020B0604020202020204" pitchFamily="34" charset="0"/>
                <a:cs typeface="Arial" panose="020B0604020202020204" pitchFamily="34" charset="0"/>
              </a:rPr>
              <a:t>kênh</a:t>
            </a:r>
            <a:r>
              <a:rPr lang="en-US" sz="2800" dirty="0">
                <a:solidFill>
                  <a:schemeClr val="tx2">
                    <a:lumMod val="95000"/>
                    <a:lumOff val="5000"/>
                  </a:schemeClr>
                </a:solidFill>
                <a:latin typeface="Arial" panose="020B0604020202020204" pitchFamily="34" charset="0"/>
                <a:cs typeface="Arial" panose="020B0604020202020204" pitchFamily="34" charset="0"/>
              </a:rPr>
              <a:t> ( </a:t>
            </a:r>
            <a:r>
              <a:rPr lang="en-US" sz="2800" dirty="0" err="1">
                <a:solidFill>
                  <a:schemeClr val="tx2">
                    <a:lumMod val="95000"/>
                    <a:lumOff val="5000"/>
                  </a:schemeClr>
                </a:solidFill>
                <a:latin typeface="Arial" panose="020B0604020202020204" pitchFamily="34" charset="0"/>
                <a:cs typeface="Arial" panose="020B0604020202020204" pitchFamily="34" charset="0"/>
              </a:rPr>
              <a:t>dòng</a:t>
            </a:r>
            <a:r>
              <a:rPr lang="en-US" sz="2800" dirty="0">
                <a:solidFill>
                  <a:schemeClr val="tx2">
                    <a:lumMod val="95000"/>
                    <a:lumOff val="5000"/>
                  </a:schemeClr>
                </a:solidFill>
                <a:latin typeface="Arial" panose="020B0604020202020204" pitchFamily="34" charset="0"/>
                <a:cs typeface="Arial" panose="020B0604020202020204" pitchFamily="34" charset="0"/>
              </a:rPr>
              <a:t> song ) n</a:t>
            </a:r>
            <a:r>
              <a:rPr lang="vi-VN" sz="2800" dirty="0">
                <a:solidFill>
                  <a:schemeClr val="tx2">
                    <a:lumMod val="95000"/>
                    <a:lumOff val="5000"/>
                  </a:schemeClr>
                </a:solidFill>
                <a:latin typeface="Arial" panose="020B0604020202020204" pitchFamily="34" charset="0"/>
                <a:cs typeface="Arial" panose="020B0604020202020204" pitchFamily="34" charset="0"/>
              </a:rPr>
              <a:t>ơ</a:t>
            </a:r>
            <a:r>
              <a:rPr lang="en-US" sz="2800" dirty="0" err="1">
                <a:solidFill>
                  <a:schemeClr val="tx2">
                    <a:lumMod val="95000"/>
                    <a:lumOff val="5000"/>
                  </a:schemeClr>
                </a:solidFill>
                <a:latin typeface="Arial" panose="020B0604020202020204" pitchFamily="34" charset="0"/>
                <a:cs typeface="Arial" panose="020B0604020202020204" pitchFamily="34" charset="0"/>
              </a:rPr>
              <a:t>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em</a:t>
            </a:r>
            <a:r>
              <a:rPr lang="en-US" sz="2800" dirty="0">
                <a:solidFill>
                  <a:schemeClr val="tx2">
                    <a:lumMod val="95000"/>
                    <a:lumOff val="5000"/>
                  </a:schemeClr>
                </a:solidFill>
                <a:latin typeface="Arial" panose="020B0604020202020204" pitchFamily="34" charset="0"/>
                <a:cs typeface="Arial" panose="020B0604020202020204" pitchFamily="34" charset="0"/>
              </a:rPr>
              <a:t> ở </a:t>
            </a:r>
            <a:r>
              <a:rPr lang="en-US" sz="2800" dirty="0" err="1">
                <a:solidFill>
                  <a:schemeClr val="tx2">
                    <a:lumMod val="95000"/>
                    <a:lumOff val="5000"/>
                  </a:schemeClr>
                </a:solidFill>
                <a:latin typeface="Arial" panose="020B0604020202020204" pitchFamily="34" charset="0"/>
                <a:cs typeface="Arial" panose="020B0604020202020204" pitchFamily="34" charset="0"/>
              </a:rPr>
              <a:t>cũng</a:t>
            </a:r>
            <a:r>
              <a:rPr lang="en-US" sz="2800" dirty="0">
                <a:solidFill>
                  <a:schemeClr val="tx2">
                    <a:lumMod val="95000"/>
                    <a:lumOff val="5000"/>
                  </a:schemeClr>
                </a:solidFill>
                <a:latin typeface="Arial" panose="020B0604020202020204" pitchFamily="34" charset="0"/>
                <a:cs typeface="Arial" panose="020B0604020202020204" pitchFamily="34" charset="0"/>
              </a:rPr>
              <a:t> đ</a:t>
            </a:r>
            <a:r>
              <a:rPr lang="vi-VN" sz="2800" dirty="0">
                <a:solidFill>
                  <a:schemeClr val="tx2">
                    <a:lumMod val="95000"/>
                    <a:lumOff val="5000"/>
                  </a:schemeClr>
                </a:solidFill>
                <a:latin typeface="Arial" panose="020B0604020202020204" pitchFamily="34" charset="0"/>
                <a:cs typeface="Arial" panose="020B0604020202020204" pitchFamily="34" charset="0"/>
              </a:rPr>
              <a:t>ư</a:t>
            </a:r>
            <a:r>
              <a:rPr lang="en-US" sz="2800" dirty="0" err="1">
                <a:solidFill>
                  <a:schemeClr val="tx2">
                    <a:lumMod val="95000"/>
                    <a:lumOff val="5000"/>
                  </a:schemeClr>
                </a:solidFill>
                <a:latin typeface="Arial" panose="020B0604020202020204" pitchFamily="34" charset="0"/>
                <a:cs typeface="Arial" panose="020B0604020202020204" pitchFamily="34" charset="0"/>
              </a:rPr>
              <a:t>ợc</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cải</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tạo</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sạch</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đẹp</a:t>
            </a:r>
            <a:endParaRPr lang="en-US" sz="2800" dirty="0">
              <a:solidFill>
                <a:schemeClr val="tx2">
                  <a:lumMod val="95000"/>
                  <a:lumOff val="5000"/>
                </a:schemeClr>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7628B27D-37F1-42B8-A2C5-679B493C6B0C}"/>
              </a:ext>
            </a:extLst>
          </p:cNvPr>
          <p:cNvSpPr/>
          <p:nvPr/>
        </p:nvSpPr>
        <p:spPr>
          <a:xfrm>
            <a:off x="742931" y="4627338"/>
            <a:ext cx="9274526" cy="914400"/>
          </a:xfrm>
          <a:prstGeom prst="roundRect">
            <a:avLst/>
          </a:prstGeom>
        </p:spPr>
        <p:style>
          <a:lnRef idx="2">
            <a:schemeClr val="accent1"/>
          </a:lnRef>
          <a:fillRef idx="1">
            <a:schemeClr val="lt1"/>
          </a:fillRef>
          <a:effectRef idx="0">
            <a:schemeClr val="accent1"/>
          </a:effectRef>
          <a:fontRef idx="minor">
            <a:schemeClr val="dk1"/>
          </a:fontRef>
        </p:style>
        <p:txBody>
          <a:bodyPr lIns="91379" tIns="45690" rIns="91379" bIns="45690" rtlCol="0" anchor="ctr"/>
          <a:lstStyle/>
          <a:p>
            <a:r>
              <a:rPr lang="en-US" sz="2800" dirty="0">
                <a:solidFill>
                  <a:schemeClr val="tx2">
                    <a:lumMod val="95000"/>
                    <a:lumOff val="5000"/>
                  </a:schemeClr>
                </a:solidFill>
                <a:latin typeface="Arial" panose="020B0604020202020204" pitchFamily="34" charset="0"/>
                <a:cs typeface="Arial" panose="020B0604020202020204" pitchFamily="34" charset="0"/>
              </a:rPr>
              <a:t>d. </a:t>
            </a:r>
            <a:r>
              <a:rPr lang="en-US" sz="2800" dirty="0" err="1">
                <a:solidFill>
                  <a:schemeClr val="tx2">
                    <a:lumMod val="95000"/>
                    <a:lumOff val="5000"/>
                  </a:schemeClr>
                </a:solidFill>
                <a:latin typeface="Arial" panose="020B0604020202020204" pitchFamily="34" charset="0"/>
                <a:cs typeface="Arial" panose="020B0604020202020204" pitchFamily="34" charset="0"/>
              </a:rPr>
              <a:t>Suy</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nghĩ</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khác</a:t>
            </a:r>
            <a:r>
              <a:rPr lang="en-US" sz="2800" dirty="0">
                <a:solidFill>
                  <a:schemeClr val="tx2">
                    <a:lumMod val="95000"/>
                    <a:lumOff val="5000"/>
                  </a:schemeClr>
                </a:solidFill>
                <a:latin typeface="Arial" panose="020B0604020202020204" pitchFamily="34" charset="0"/>
                <a:cs typeface="Arial" panose="020B0604020202020204" pitchFamily="34" charset="0"/>
              </a:rPr>
              <a:t> ( </a:t>
            </a:r>
            <a:r>
              <a:rPr lang="en-US" sz="2800" dirty="0" err="1">
                <a:solidFill>
                  <a:schemeClr val="tx2">
                    <a:lumMod val="95000"/>
                    <a:lumOff val="5000"/>
                  </a:schemeClr>
                </a:solidFill>
                <a:latin typeface="Arial" panose="020B0604020202020204" pitchFamily="34" charset="0"/>
                <a:cs typeface="Arial" panose="020B0604020202020204" pitchFamily="34" charset="0"/>
              </a:rPr>
              <a:t>nêu</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cụ</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thể</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suy</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nghĩ</a:t>
            </a:r>
            <a:r>
              <a:rPr lang="en-US" sz="2800" dirty="0">
                <a:solidFill>
                  <a:schemeClr val="tx2">
                    <a:lumMod val="95000"/>
                    <a:lumOff val="5000"/>
                  </a:schemeClr>
                </a:solidFill>
                <a:latin typeface="Arial" panose="020B0604020202020204" pitchFamily="34" charset="0"/>
                <a:cs typeface="Arial" panose="020B0604020202020204" pitchFamily="34" charset="0"/>
              </a:rPr>
              <a:t> </a:t>
            </a:r>
            <a:r>
              <a:rPr lang="en-US" sz="2800" dirty="0" err="1">
                <a:solidFill>
                  <a:schemeClr val="tx2">
                    <a:lumMod val="95000"/>
                    <a:lumOff val="5000"/>
                  </a:schemeClr>
                </a:solidFill>
                <a:latin typeface="Arial" panose="020B0604020202020204" pitchFamily="34" charset="0"/>
                <a:cs typeface="Arial" panose="020B0604020202020204" pitchFamily="34" charset="0"/>
              </a:rPr>
              <a:t>đó</a:t>
            </a:r>
            <a:r>
              <a:rPr lang="en-US" sz="2800" dirty="0">
                <a:solidFill>
                  <a:schemeClr val="tx2">
                    <a:lumMod val="95000"/>
                    <a:lumOff val="5000"/>
                  </a:schemeClr>
                </a:solidFill>
                <a:latin typeface="Arial" panose="020B0604020202020204" pitchFamily="34" charset="0"/>
                <a:cs typeface="Arial" panose="020B0604020202020204" pitchFamily="34" charset="0"/>
              </a:rPr>
              <a:t> )</a:t>
            </a:r>
          </a:p>
        </p:txBody>
      </p:sp>
      <p:sp>
        <p:nvSpPr>
          <p:cNvPr id="16" name="Content Placeholder 2">
            <a:extLst>
              <a:ext uri="{FF2B5EF4-FFF2-40B4-BE49-F238E27FC236}">
                <a16:creationId xmlns:a16="http://schemas.microsoft.com/office/drawing/2014/main" id="{81BE6313-7C58-403C-98BF-F6E59D53EBC0}"/>
              </a:ext>
            </a:extLst>
          </p:cNvPr>
          <p:cNvSpPr txBox="1">
            <a:spLocks/>
          </p:cNvSpPr>
          <p:nvPr/>
        </p:nvSpPr>
        <p:spPr>
          <a:xfrm>
            <a:off x="238973" y="170511"/>
            <a:ext cx="10964973" cy="861870"/>
          </a:xfrm>
          <a:prstGeom prst="roundRect">
            <a:avLst/>
          </a:prstGeom>
          <a:solidFill>
            <a:schemeClr val="accent3">
              <a:lumMod val="40000"/>
              <a:lumOff val="60000"/>
            </a:schemeClr>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buNone/>
            </a:pPr>
            <a:r>
              <a:rPr lang="en-US" sz="3200" dirty="0">
                <a:solidFill>
                  <a:schemeClr val="tx2">
                    <a:lumMod val="95000"/>
                    <a:lumOff val="5000"/>
                  </a:schemeClr>
                </a:solidFill>
                <a:latin typeface="Arial" panose="020B0604020202020204" pitchFamily="34" charset="0"/>
                <a:cs typeface="Arial" panose="020B0604020202020204" pitchFamily="34" charset="0"/>
              </a:rPr>
              <a:t>4. </a:t>
            </a:r>
            <a:r>
              <a:rPr lang="en-US" sz="3200" dirty="0" err="1">
                <a:solidFill>
                  <a:schemeClr val="tx2">
                    <a:lumMod val="95000"/>
                    <a:lumOff val="5000"/>
                  </a:schemeClr>
                </a:solidFill>
                <a:latin typeface="Arial" panose="020B0604020202020204" pitchFamily="34" charset="0"/>
                <a:cs typeface="Arial" panose="020B0604020202020204" pitchFamily="34" charset="0"/>
              </a:rPr>
              <a:t>Bài</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đọc</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gợi</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cho</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em</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suy</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nghĩ</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gì</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Chọn</a:t>
            </a:r>
            <a:r>
              <a:rPr lang="en-US" sz="3200" dirty="0">
                <a:solidFill>
                  <a:schemeClr val="tx2">
                    <a:lumMod val="95000"/>
                    <a:lumOff val="5000"/>
                  </a:schemeClr>
                </a:solidFill>
                <a:latin typeface="Arial" panose="020B0604020202020204" pitchFamily="34" charset="0"/>
                <a:cs typeface="Arial" panose="020B0604020202020204" pitchFamily="34" charset="0"/>
              </a:rPr>
              <a:t> ý </a:t>
            </a:r>
            <a:r>
              <a:rPr lang="en-US" sz="3200" dirty="0" err="1">
                <a:solidFill>
                  <a:schemeClr val="tx2">
                    <a:lumMod val="95000"/>
                    <a:lumOff val="5000"/>
                  </a:schemeClr>
                </a:solidFill>
                <a:latin typeface="Arial" panose="020B0604020202020204" pitchFamily="34" charset="0"/>
                <a:cs typeface="Arial" panose="020B0604020202020204" pitchFamily="34" charset="0"/>
              </a:rPr>
              <a:t>em</a:t>
            </a:r>
            <a:r>
              <a:rPr lang="en-US" sz="3200" dirty="0">
                <a:solidFill>
                  <a:schemeClr val="tx2">
                    <a:lumMod val="95000"/>
                    <a:lumOff val="5000"/>
                  </a:schemeClr>
                </a:solidFill>
                <a:latin typeface="Arial" panose="020B0604020202020204" pitchFamily="34" charset="0"/>
                <a:cs typeface="Arial" panose="020B0604020202020204" pitchFamily="34" charset="0"/>
              </a:rPr>
              <a:t> </a:t>
            </a:r>
            <a:r>
              <a:rPr lang="en-US" sz="3200" dirty="0" err="1">
                <a:solidFill>
                  <a:schemeClr val="tx2">
                    <a:lumMod val="95000"/>
                    <a:lumOff val="5000"/>
                  </a:schemeClr>
                </a:solidFill>
                <a:latin typeface="Arial" panose="020B0604020202020204" pitchFamily="34" charset="0"/>
                <a:cs typeface="Arial" panose="020B0604020202020204" pitchFamily="34" charset="0"/>
              </a:rPr>
              <a:t>thích</a:t>
            </a:r>
            <a:r>
              <a:rPr lang="en-US" sz="3200" dirty="0">
                <a:solidFill>
                  <a:schemeClr val="tx2">
                    <a:lumMod val="95000"/>
                    <a:lumOff val="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57752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900" decel="100000" fill="hold"/>
                                        <p:tgtEl>
                                          <p:spTgt spid="1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016102" y="1200149"/>
            <a:ext cx="2568489" cy="523220"/>
            <a:chOff x="1508919" y="1888664"/>
            <a:chExt cx="3120775" cy="1169015"/>
          </a:xfrm>
        </p:grpSpPr>
        <p:sp>
          <p:nvSpPr>
            <p:cNvPr id="34" name="Rectangle 33"/>
            <p:cNvSpPr/>
            <p:nvPr/>
          </p:nvSpPr>
          <p:spPr>
            <a:xfrm>
              <a:off x="1508919" y="1888664"/>
              <a:ext cx="3120775" cy="1169015"/>
            </a:xfrm>
            <a:prstGeom prst="rect">
              <a:avLst/>
            </a:prstGeom>
          </p:spPr>
          <p:txBody>
            <a:bodyPr wrap="square">
              <a:spAutoFit/>
            </a:bodyPr>
            <a:lstStyle/>
            <a:p>
              <a:pPr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4. </a:t>
              </a:r>
              <a:r>
                <a:rPr lang="en-US" sz="2800" b="1" dirty="0" err="1">
                  <a:solidFill>
                    <a:srgbClr val="FF0066"/>
                  </a:solidFill>
                  <a:latin typeface="Times New Roman" pitchFamily="18" charset="0"/>
                  <a:cs typeface="Times New Roman" pitchFamily="18" charset="0"/>
                </a:rPr>
                <a:t>Luyện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tập</a:t>
              </a:r>
              <a:r>
                <a:rPr lang="en-US" sz="2800" b="1" dirty="0">
                  <a:solidFill>
                    <a:srgbClr val="FF0066"/>
                  </a:solidFill>
                  <a:latin typeface="Times New Roman" pitchFamily="18" charset="0"/>
                  <a:cs typeface="Times New Roman" pitchFamily="18" charset="0"/>
                </a:rPr>
                <a:t>.</a:t>
              </a:r>
            </a:p>
          </p:txBody>
        </p:sp>
        <p:cxnSp>
          <p:nvCxnSpPr>
            <p:cNvPr id="35" name="Straight Connector 34"/>
            <p:cNvCxnSpPr/>
            <p:nvPr/>
          </p:nvCxnSpPr>
          <p:spPr>
            <a:xfrm>
              <a:off x="1646078" y="3017498"/>
              <a:ext cx="242881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6" name="TextBox 35"/>
          <p:cNvSpPr txBox="1"/>
          <p:nvPr/>
        </p:nvSpPr>
        <p:spPr>
          <a:xfrm>
            <a:off x="1016099" y="1737361"/>
            <a:ext cx="10445189" cy="484748"/>
          </a:xfrm>
          <a:prstGeom prst="rect">
            <a:avLst/>
          </a:prstGeom>
          <a:noFill/>
        </p:spPr>
        <p:txBody>
          <a:bodyPr wrap="square" lIns="68462" tIns="34232" rIns="68462" bIns="34232" rtlCol="0">
            <a:spAutoFit/>
          </a:bodyPr>
          <a:lstStyle/>
          <a:p>
            <a:pPr eaLnBrk="0" fontAlgn="base" hangingPunct="0">
              <a:spcBef>
                <a:spcPct val="0"/>
              </a:spcBef>
              <a:spcAft>
                <a:spcPct val="0"/>
              </a:spcAft>
            </a:pPr>
            <a:r>
              <a:rPr lang="en-US" sz="2700" b="1" dirty="0">
                <a:solidFill>
                  <a:srgbClr val="FF0000"/>
                </a:solidFill>
                <a:latin typeface="Times New Roman" pitchFamily="18" charset="0"/>
                <a:cs typeface="Times New Roman" pitchFamily="18" charset="0"/>
              </a:rPr>
              <a:t>1) </a:t>
            </a:r>
            <a:r>
              <a:rPr lang="en-US" sz="2700" b="1" dirty="0" err="1">
                <a:solidFill>
                  <a:srgbClr val="FF0000"/>
                </a:solidFill>
                <a:latin typeface="Times New Roman" pitchFamily="18" charset="0"/>
                <a:cs typeface="Times New Roman" pitchFamily="18" charset="0"/>
              </a:rPr>
              <a:t>Xếp</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các</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từ</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sau</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vào</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nhóm</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thích</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hợp</a:t>
            </a:r>
            <a:r>
              <a:rPr lang="en-US" sz="2700" b="1" dirty="0">
                <a:solidFill>
                  <a:srgbClr val="FF0000"/>
                </a:solidFill>
                <a:latin typeface="Times New Roman" pitchFamily="18" charset="0"/>
                <a:cs typeface="Times New Roman" pitchFamily="18" charset="0"/>
              </a:rPr>
              <a:t>:</a:t>
            </a:r>
          </a:p>
        </p:txBody>
      </p:sp>
      <p:sp>
        <p:nvSpPr>
          <p:cNvPr id="30" name="Rounded Rectangle 29"/>
          <p:cNvSpPr/>
          <p:nvPr/>
        </p:nvSpPr>
        <p:spPr>
          <a:xfrm>
            <a:off x="445330" y="2217441"/>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thị</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trấn</a:t>
            </a:r>
            <a:endParaRPr lang="en-US" sz="2700" b="1" dirty="0">
              <a:solidFill>
                <a:srgbClr val="000000"/>
              </a:solidFill>
              <a:latin typeface="Times New Roman" pitchFamily="18" charset="0"/>
              <a:cs typeface="Times New Roman" pitchFamily="18" charset="0"/>
            </a:endParaRPr>
          </a:p>
        </p:txBody>
      </p:sp>
      <p:sp>
        <p:nvSpPr>
          <p:cNvPr id="32" name="Rounded Rectangle 31"/>
          <p:cNvSpPr/>
          <p:nvPr/>
        </p:nvSpPr>
        <p:spPr>
          <a:xfrm>
            <a:off x="2788201" y="2217441"/>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thanh</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bình</a:t>
            </a:r>
            <a:endParaRPr lang="en-US" sz="2700" b="1" dirty="0">
              <a:solidFill>
                <a:srgbClr val="000000"/>
              </a:solidFill>
              <a:latin typeface="Times New Roman" pitchFamily="18" charset="0"/>
              <a:cs typeface="Times New Roman" pitchFamily="18" charset="0"/>
            </a:endParaRPr>
          </a:p>
        </p:txBody>
      </p:sp>
      <p:sp>
        <p:nvSpPr>
          <p:cNvPr id="33" name="Rounded Rectangle 32"/>
          <p:cNvSpPr/>
          <p:nvPr/>
        </p:nvSpPr>
        <p:spPr>
          <a:xfrm>
            <a:off x="5131072" y="2217441"/>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thành</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phố</a:t>
            </a:r>
            <a:endParaRPr lang="en-US" sz="2700" b="1" dirty="0">
              <a:solidFill>
                <a:srgbClr val="000000"/>
              </a:solidFill>
              <a:latin typeface="Times New Roman" pitchFamily="18" charset="0"/>
              <a:cs typeface="Times New Roman" pitchFamily="18" charset="0"/>
            </a:endParaRPr>
          </a:p>
        </p:txBody>
      </p:sp>
      <p:sp>
        <p:nvSpPr>
          <p:cNvPr id="39" name="Rounded Rectangle 38"/>
          <p:cNvSpPr/>
          <p:nvPr/>
        </p:nvSpPr>
        <p:spPr>
          <a:xfrm>
            <a:off x="7473943" y="2217441"/>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hiện</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đại</a:t>
            </a:r>
            <a:endParaRPr lang="en-US" sz="2700" b="1" dirty="0">
              <a:solidFill>
                <a:srgbClr val="000000"/>
              </a:solidFill>
              <a:latin typeface="Times New Roman" pitchFamily="18" charset="0"/>
              <a:cs typeface="Times New Roman" pitchFamily="18" charset="0"/>
            </a:endParaRPr>
          </a:p>
        </p:txBody>
      </p:sp>
      <p:sp>
        <p:nvSpPr>
          <p:cNvPr id="40" name="Rounded Rectangle 39"/>
          <p:cNvSpPr/>
          <p:nvPr/>
        </p:nvSpPr>
        <p:spPr>
          <a:xfrm>
            <a:off x="9816815" y="2217441"/>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công</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viên</a:t>
            </a:r>
            <a:endParaRPr lang="en-US" sz="2700" b="1" dirty="0">
              <a:solidFill>
                <a:srgbClr val="000000"/>
              </a:solidFill>
              <a:latin typeface="Times New Roman" pitchFamily="18" charset="0"/>
              <a:cs typeface="Times New Roman" pitchFamily="18" charset="0"/>
            </a:endParaRPr>
          </a:p>
        </p:txBody>
      </p:sp>
      <p:sp>
        <p:nvSpPr>
          <p:cNvPr id="41" name="Rounded Rectangle 40"/>
          <p:cNvSpPr/>
          <p:nvPr/>
        </p:nvSpPr>
        <p:spPr>
          <a:xfrm>
            <a:off x="1643958" y="2916832"/>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thị</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xã</a:t>
            </a:r>
            <a:endParaRPr lang="en-US" sz="2700" b="1" dirty="0">
              <a:solidFill>
                <a:srgbClr val="000000"/>
              </a:solidFill>
              <a:latin typeface="Times New Roman" pitchFamily="18" charset="0"/>
              <a:cs typeface="Times New Roman" pitchFamily="18" charset="0"/>
            </a:endParaRPr>
          </a:p>
        </p:txBody>
      </p:sp>
      <p:sp>
        <p:nvSpPr>
          <p:cNvPr id="42" name="Rounded Rectangle 41"/>
          <p:cNvSpPr/>
          <p:nvPr/>
        </p:nvSpPr>
        <p:spPr>
          <a:xfrm>
            <a:off x="3984137" y="2916832"/>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thuận</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tiện</a:t>
            </a:r>
            <a:endParaRPr lang="en-US" sz="2700" b="1" dirty="0">
              <a:solidFill>
                <a:srgbClr val="000000"/>
              </a:solidFill>
              <a:latin typeface="Times New Roman" pitchFamily="18" charset="0"/>
              <a:cs typeface="Times New Roman" pitchFamily="18" charset="0"/>
            </a:endParaRPr>
          </a:p>
        </p:txBody>
      </p:sp>
      <p:sp>
        <p:nvSpPr>
          <p:cNvPr id="43" name="Rounded Rectangle 42"/>
          <p:cNvSpPr/>
          <p:nvPr/>
        </p:nvSpPr>
        <p:spPr>
          <a:xfrm>
            <a:off x="6324316" y="2916832"/>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đô</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thị</a:t>
            </a:r>
            <a:endParaRPr lang="en-US" sz="2700" b="1" dirty="0">
              <a:solidFill>
                <a:srgbClr val="000000"/>
              </a:solidFill>
              <a:latin typeface="Times New Roman" pitchFamily="18" charset="0"/>
              <a:cs typeface="Times New Roman" pitchFamily="18" charset="0"/>
            </a:endParaRPr>
          </a:p>
        </p:txBody>
      </p:sp>
      <p:sp>
        <p:nvSpPr>
          <p:cNvPr id="44" name="Rounded Rectangle 43"/>
          <p:cNvSpPr/>
          <p:nvPr/>
        </p:nvSpPr>
        <p:spPr>
          <a:xfrm>
            <a:off x="8664495" y="2916832"/>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a:solidFill>
                  <a:srgbClr val="000000"/>
                </a:solidFill>
                <a:latin typeface="Times New Roman" pitchFamily="18" charset="0"/>
                <a:cs typeface="Times New Roman" pitchFamily="18" charset="0"/>
              </a:rPr>
              <a:t>ô </a:t>
            </a:r>
            <a:r>
              <a:rPr lang="en-US" sz="2700" b="1" dirty="0" err="1">
                <a:solidFill>
                  <a:srgbClr val="000000"/>
                </a:solidFill>
                <a:latin typeface="Times New Roman" pitchFamily="18" charset="0"/>
                <a:cs typeface="Times New Roman" pitchFamily="18" charset="0"/>
              </a:rPr>
              <a:t>nhiễm</a:t>
            </a:r>
            <a:endParaRPr lang="en-US" sz="2700" b="1" dirty="0">
              <a:solidFill>
                <a:srgbClr val="000000"/>
              </a:solidFill>
              <a:latin typeface="Times New Roman" pitchFamily="18" charset="0"/>
              <a:cs typeface="Times New Roman" pitchFamily="18" charset="0"/>
            </a:endParaRPr>
          </a:p>
        </p:txBody>
      </p:sp>
      <p:sp>
        <p:nvSpPr>
          <p:cNvPr id="45" name="Rounded Rectangle 44"/>
          <p:cNvSpPr/>
          <p:nvPr/>
        </p:nvSpPr>
        <p:spPr>
          <a:xfrm>
            <a:off x="2842587" y="3600457"/>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phát</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triển</a:t>
            </a:r>
            <a:endParaRPr lang="en-US" sz="2700" b="1" dirty="0">
              <a:solidFill>
                <a:srgbClr val="000000"/>
              </a:solidFill>
              <a:latin typeface="Times New Roman" pitchFamily="18" charset="0"/>
              <a:cs typeface="Times New Roman" pitchFamily="18" charset="0"/>
            </a:endParaRPr>
          </a:p>
        </p:txBody>
      </p:sp>
      <p:sp>
        <p:nvSpPr>
          <p:cNvPr id="46" name="Rounded Rectangle 45"/>
          <p:cNvSpPr/>
          <p:nvPr/>
        </p:nvSpPr>
        <p:spPr>
          <a:xfrm>
            <a:off x="5182766" y="3600457"/>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giao</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thông</a:t>
            </a:r>
            <a:endParaRPr lang="en-US" sz="2700" b="1" dirty="0">
              <a:solidFill>
                <a:srgbClr val="000000"/>
              </a:solidFill>
              <a:latin typeface="Times New Roman" pitchFamily="18" charset="0"/>
              <a:cs typeface="Times New Roman" pitchFamily="18" charset="0"/>
            </a:endParaRPr>
          </a:p>
        </p:txBody>
      </p:sp>
      <p:sp>
        <p:nvSpPr>
          <p:cNvPr id="47" name="Rounded Rectangle 46"/>
          <p:cNvSpPr/>
          <p:nvPr/>
        </p:nvSpPr>
        <p:spPr>
          <a:xfrm>
            <a:off x="7522945" y="3600457"/>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tráng</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lệ</a:t>
            </a:r>
            <a:endParaRPr lang="en-US" sz="2700" b="1" dirty="0">
              <a:solidFill>
                <a:srgbClr val="000000"/>
              </a:solidFill>
              <a:latin typeface="Times New Roman" pitchFamily="18" charset="0"/>
              <a:cs typeface="Times New Roman" pitchFamily="18" charset="0"/>
            </a:endParaRPr>
          </a:p>
        </p:txBody>
      </p:sp>
      <p:sp>
        <p:nvSpPr>
          <p:cNvPr id="31" name="Heart 30"/>
          <p:cNvSpPr/>
          <p:nvPr/>
        </p:nvSpPr>
        <p:spPr>
          <a:xfrm>
            <a:off x="2214728" y="4755487"/>
            <a:ext cx="1848656" cy="1588169"/>
          </a:xfrm>
          <a:prstGeom prst="hear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Từ</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chỉ</a:t>
            </a:r>
            <a:r>
              <a:rPr lang="en-US" sz="2700" b="1" dirty="0">
                <a:solidFill>
                  <a:srgbClr val="000000"/>
                </a:solidFill>
                <a:latin typeface="Times New Roman" pitchFamily="18" charset="0"/>
                <a:cs typeface="Times New Roman" pitchFamily="18" charset="0"/>
              </a:rPr>
              <a:t> </a:t>
            </a:r>
          </a:p>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sự</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vật</a:t>
            </a:r>
            <a:endParaRPr lang="en-US" sz="2700" b="1" dirty="0">
              <a:solidFill>
                <a:srgbClr val="000000"/>
              </a:solidFill>
              <a:latin typeface="Times New Roman" pitchFamily="18" charset="0"/>
              <a:cs typeface="Times New Roman" pitchFamily="18" charset="0"/>
            </a:endParaRPr>
          </a:p>
        </p:txBody>
      </p:sp>
      <p:sp>
        <p:nvSpPr>
          <p:cNvPr id="48" name="Heart 47"/>
          <p:cNvSpPr/>
          <p:nvPr/>
        </p:nvSpPr>
        <p:spPr>
          <a:xfrm>
            <a:off x="8142278" y="4702716"/>
            <a:ext cx="1848656" cy="1588169"/>
          </a:xfrm>
          <a:prstGeom prst="hear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462" tIns="34232" rIns="68462" bIns="34232" rtlCol="0" anchor="ctr"/>
          <a:lstStyle/>
          <a:p>
            <a:pPr algn="ctr"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Từ</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chỉ</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đặc</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điểm</a:t>
            </a:r>
            <a:endParaRPr lang="en-US" sz="27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414188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500"/>
                                        <p:tgtEl>
                                          <p:spTgt spid="3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500"/>
                                        <p:tgtEl>
                                          <p:spTgt spid="4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500"/>
                                        <p:tgtEl>
                                          <p:spTgt spid="4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500"/>
                                        <p:tgtEl>
                                          <p:spTgt spid="47"/>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2.17039E-6 3.61111E-6 L 0.00683 0.33767 " pathEditMode="relative" rAng="0" ptsTypes="AA">
                                      <p:cBhvr>
                                        <p:cTn id="55" dur="2000" fill="hold"/>
                                        <p:tgtEl>
                                          <p:spTgt spid="30"/>
                                        </p:tgtEl>
                                        <p:attrNameLst>
                                          <p:attrName>ppt_x</p:attrName>
                                          <p:attrName>ppt_y</p:attrName>
                                        </p:attrNameLst>
                                      </p:cBhvr>
                                      <p:rCtr x="342" y="16875"/>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3.56104E-6 3.61111E-6 L 0.30175 0.33767 " pathEditMode="relative" rAng="0" ptsTypes="AA">
                                      <p:cBhvr>
                                        <p:cTn id="59" dur="2000" fill="hold"/>
                                        <p:tgtEl>
                                          <p:spTgt spid="32"/>
                                        </p:tgtEl>
                                        <p:attrNameLst>
                                          <p:attrName>ppt_x</p:attrName>
                                          <p:attrName>ppt_y</p:attrName>
                                        </p:attrNameLst>
                                      </p:cBhvr>
                                      <p:rCtr x="15087" y="16875"/>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4.95169E-6 3.61111E-6 L -0.38235 0.43767 " pathEditMode="relative" rAng="0" ptsTypes="AA">
                                      <p:cBhvr>
                                        <p:cTn id="63" dur="2000" fill="hold"/>
                                        <p:tgtEl>
                                          <p:spTgt spid="33"/>
                                        </p:tgtEl>
                                        <p:attrNameLst>
                                          <p:attrName>ppt_x</p:attrName>
                                          <p:attrName>ppt_y</p:attrName>
                                        </p:attrNameLst>
                                      </p:cBhvr>
                                      <p:rCtr x="-19118" y="21875"/>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3.65766E-6 3.61111E-6 L -0.09681 0.45434 " pathEditMode="relative" rAng="0" ptsTypes="AA">
                                      <p:cBhvr>
                                        <p:cTn id="67" dur="2000" fill="hold"/>
                                        <p:tgtEl>
                                          <p:spTgt spid="39"/>
                                        </p:tgtEl>
                                        <p:attrNameLst>
                                          <p:attrName>ppt_x</p:attrName>
                                          <p:attrName>ppt_y</p:attrName>
                                        </p:attrNameLst>
                                      </p:cBhvr>
                                      <p:rCtr x="-4840" y="22708"/>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1" nodeType="clickEffect">
                                  <p:stCondLst>
                                    <p:cond delay="0"/>
                                  </p:stCondLst>
                                  <p:childTnLst>
                                    <p:animMotion origin="layout" path="M 4.67747E-6 3.61111E-6 L -0.72949 0.546 " pathEditMode="relative" rAng="0" ptsTypes="AA">
                                      <p:cBhvr>
                                        <p:cTn id="71" dur="2000" fill="hold"/>
                                        <p:tgtEl>
                                          <p:spTgt spid="40"/>
                                        </p:tgtEl>
                                        <p:attrNameLst>
                                          <p:attrName>ppt_x</p:attrName>
                                          <p:attrName>ppt_y</p:attrName>
                                        </p:attrNameLst>
                                      </p:cBhvr>
                                      <p:rCtr x="-36479" y="27292"/>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grpId="1" nodeType="clickEffect">
                                  <p:stCondLst>
                                    <p:cond delay="0"/>
                                  </p:stCondLst>
                                  <p:childTnLst>
                                    <p:animMotion origin="layout" path="M -2.4251E-6 2.77778E-7 L 0.18484 0.23559 " pathEditMode="relative" rAng="0" ptsTypes="AA">
                                      <p:cBhvr>
                                        <p:cTn id="75" dur="2000" fill="hold"/>
                                        <p:tgtEl>
                                          <p:spTgt spid="41"/>
                                        </p:tgtEl>
                                        <p:attrNameLst>
                                          <p:attrName>ppt_x</p:attrName>
                                          <p:attrName>ppt_y</p:attrName>
                                        </p:attrNameLst>
                                      </p:cBhvr>
                                      <p:rCtr x="9242" y="11771"/>
                                    </p:animMotion>
                                  </p:childTnLst>
                                </p:cTn>
                              </p:par>
                            </p:childTnLst>
                          </p:cTn>
                        </p:par>
                      </p:childTnLst>
                    </p:cTn>
                  </p:par>
                  <p:par>
                    <p:cTn id="76" fill="hold">
                      <p:stCondLst>
                        <p:cond delay="indefinite"/>
                      </p:stCondLst>
                      <p:childTnLst>
                        <p:par>
                          <p:cTn id="77" fill="hold">
                            <p:stCondLst>
                              <p:cond delay="0"/>
                            </p:stCondLst>
                            <p:childTnLst>
                              <p:par>
                                <p:cTn id="78" presetID="42" presetClass="path" presetSubtype="0" accel="50000" decel="50000" fill="hold" grpId="1" nodeType="clickEffect">
                                  <p:stCondLst>
                                    <p:cond delay="0"/>
                                  </p:stCondLst>
                                  <p:childTnLst>
                                    <p:animMotion origin="layout" path="M 1.36333E-6 2.77778E-7 L 0.24573 0.45226 " pathEditMode="relative" rAng="0" ptsTypes="AA">
                                      <p:cBhvr>
                                        <p:cTn id="79" dur="2000" fill="hold"/>
                                        <p:tgtEl>
                                          <p:spTgt spid="42"/>
                                        </p:tgtEl>
                                        <p:attrNameLst>
                                          <p:attrName>ppt_x</p:attrName>
                                          <p:attrName>ppt_y</p:attrName>
                                        </p:attrNameLst>
                                      </p:cBhvr>
                                      <p:rCtr x="12287" y="22604"/>
                                    </p:animMotion>
                                  </p:childTnLst>
                                </p:cTn>
                              </p:par>
                            </p:childTnLst>
                          </p:cTn>
                        </p:par>
                      </p:childTnLst>
                    </p:cTn>
                  </p:par>
                  <p:par>
                    <p:cTn id="80" fill="hold">
                      <p:stCondLst>
                        <p:cond delay="indefinite"/>
                      </p:stCondLst>
                      <p:childTnLst>
                        <p:par>
                          <p:cTn id="81" fill="hold">
                            <p:stCondLst>
                              <p:cond delay="0"/>
                            </p:stCondLst>
                            <p:childTnLst>
                              <p:par>
                                <p:cTn id="82" presetID="42" presetClass="path" presetSubtype="0" accel="50000" decel="50000" fill="hold" grpId="1" nodeType="clickEffect">
                                  <p:stCondLst>
                                    <p:cond delay="0"/>
                                  </p:stCondLst>
                                  <p:childTnLst>
                                    <p:animMotion origin="layout" path="M -4.84825E-6 2.77778E-7 L -0.20396 0.34392 " pathEditMode="relative" rAng="0" ptsTypes="AA">
                                      <p:cBhvr>
                                        <p:cTn id="83" dur="2000" fill="hold"/>
                                        <p:tgtEl>
                                          <p:spTgt spid="43"/>
                                        </p:tgtEl>
                                        <p:attrNameLst>
                                          <p:attrName>ppt_x</p:attrName>
                                          <p:attrName>ppt_y</p:attrName>
                                        </p:attrNameLst>
                                      </p:cBhvr>
                                      <p:rCtr x="-10198" y="17188"/>
                                    </p:animMotion>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1" nodeType="clickEffect">
                                  <p:stCondLst>
                                    <p:cond delay="0"/>
                                  </p:stCondLst>
                                  <p:childTnLst>
                                    <p:animMotion origin="layout" path="M -1.05982E-6 2.77778E-7 L 0.09115 0.22726 " pathEditMode="relative" rAng="0" ptsTypes="AA">
                                      <p:cBhvr>
                                        <p:cTn id="87" dur="2000" fill="hold"/>
                                        <p:tgtEl>
                                          <p:spTgt spid="44"/>
                                        </p:tgtEl>
                                        <p:attrNameLst>
                                          <p:attrName>ppt_x</p:attrName>
                                          <p:attrName>ppt_y</p:attrName>
                                        </p:attrNameLst>
                                      </p:cBhvr>
                                      <p:rCtr x="4557" y="11354"/>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grpId="1" nodeType="clickEffect">
                                  <p:stCondLst>
                                    <p:cond delay="0"/>
                                  </p:stCondLst>
                                  <p:childTnLst>
                                    <p:animMotion origin="layout" path="M -2.54318E-6 3.33333E-6 L 0.58086 0.24166 " pathEditMode="relative" rAng="0" ptsTypes="AA">
                                      <p:cBhvr>
                                        <p:cTn id="91" dur="2000" fill="hold"/>
                                        <p:tgtEl>
                                          <p:spTgt spid="45"/>
                                        </p:tgtEl>
                                        <p:attrNameLst>
                                          <p:attrName>ppt_x</p:attrName>
                                          <p:attrName>ppt_y</p:attrName>
                                        </p:attrNameLst>
                                      </p:cBhvr>
                                      <p:rCtr x="29043" y="12083"/>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grpId="1" nodeType="clickEffect">
                                  <p:stCondLst>
                                    <p:cond delay="0"/>
                                  </p:stCondLst>
                                  <p:childTnLst>
                                    <p:animMotion origin="layout" path="M -7.4168E-8 0 L -0.1499 0.35 " pathEditMode="relative" rAng="0" ptsTypes="AA">
                                      <p:cBhvr>
                                        <p:cTn id="95" dur="2000" fill="hold"/>
                                        <p:tgtEl>
                                          <p:spTgt spid="46"/>
                                        </p:tgtEl>
                                        <p:attrNameLst>
                                          <p:attrName>ppt_x</p:attrName>
                                          <p:attrName>ppt_y</p:attrName>
                                        </p:attrNameLst>
                                      </p:cBhvr>
                                      <p:rCtr x="-7495" y="17500"/>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grpId="1" nodeType="clickEffect">
                                  <p:stCondLst>
                                    <p:cond delay="0"/>
                                  </p:stCondLst>
                                  <p:childTnLst>
                                    <p:animMotion origin="layout" path="M 4.89704E-6 -2.5E-6 L 0.13799 0.35261 " pathEditMode="relative" rAng="0" ptsTypes="AA">
                                      <p:cBhvr>
                                        <p:cTn id="99" dur="2000" fill="hold"/>
                                        <p:tgtEl>
                                          <p:spTgt spid="47"/>
                                        </p:tgtEl>
                                        <p:attrNameLst>
                                          <p:attrName>ppt_x</p:attrName>
                                          <p:attrName>ppt_y</p:attrName>
                                        </p:attrNameLst>
                                      </p:cBhvr>
                                      <p:rCtr x="6900" y="176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0" grpId="0" animBg="1"/>
      <p:bldP spid="30" grpId="1" animBg="1"/>
      <p:bldP spid="32" grpId="0" animBg="1"/>
      <p:bldP spid="32" grpId="1" animBg="1"/>
      <p:bldP spid="33" grpId="0" animBg="1"/>
      <p:bldP spid="33"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31" grpId="0" animBg="1"/>
      <p:bldP spid="4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016102" y="1200149"/>
            <a:ext cx="2568489" cy="523220"/>
            <a:chOff x="1508919" y="1888664"/>
            <a:chExt cx="3120775" cy="1169015"/>
          </a:xfrm>
        </p:grpSpPr>
        <p:sp>
          <p:nvSpPr>
            <p:cNvPr id="34" name="Rectangle 33"/>
            <p:cNvSpPr/>
            <p:nvPr/>
          </p:nvSpPr>
          <p:spPr>
            <a:xfrm>
              <a:off x="1508919" y="1888664"/>
              <a:ext cx="3120775" cy="1169015"/>
            </a:xfrm>
            <a:prstGeom prst="rect">
              <a:avLst/>
            </a:prstGeom>
          </p:spPr>
          <p:txBody>
            <a:bodyPr wrap="square">
              <a:spAutoFit/>
            </a:bodyPr>
            <a:lstStyle/>
            <a:p>
              <a:pPr defTabSz="684885"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4. </a:t>
              </a:r>
              <a:r>
                <a:rPr lang="en-US" sz="2800" b="1" dirty="0" err="1">
                  <a:solidFill>
                    <a:srgbClr val="FF0066"/>
                  </a:solidFill>
                  <a:latin typeface="Times New Roman" pitchFamily="18" charset="0"/>
                  <a:cs typeface="Times New Roman" pitchFamily="18" charset="0"/>
                </a:rPr>
                <a:t>Luyện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tập</a:t>
              </a:r>
              <a:r>
                <a:rPr lang="en-US" sz="2800" b="1" dirty="0">
                  <a:solidFill>
                    <a:srgbClr val="FF0066"/>
                  </a:solidFill>
                  <a:latin typeface="Times New Roman" pitchFamily="18" charset="0"/>
                  <a:cs typeface="Times New Roman" pitchFamily="18" charset="0"/>
                </a:rPr>
                <a:t>.</a:t>
              </a:r>
            </a:p>
          </p:txBody>
        </p:sp>
        <p:cxnSp>
          <p:nvCxnSpPr>
            <p:cNvPr id="35" name="Straight Connector 34"/>
            <p:cNvCxnSpPr/>
            <p:nvPr/>
          </p:nvCxnSpPr>
          <p:spPr>
            <a:xfrm>
              <a:off x="1646078" y="3017498"/>
              <a:ext cx="242881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6" name="TextBox 35"/>
          <p:cNvSpPr txBox="1"/>
          <p:nvPr/>
        </p:nvSpPr>
        <p:spPr>
          <a:xfrm>
            <a:off x="1016099" y="1737361"/>
            <a:ext cx="10445189" cy="484748"/>
          </a:xfrm>
          <a:prstGeom prst="rect">
            <a:avLst/>
          </a:prstGeom>
          <a:noFill/>
        </p:spPr>
        <p:txBody>
          <a:bodyPr wrap="square" lIns="68480" tIns="34241" rIns="68480" bIns="34241" rtlCol="0">
            <a:spAutoFit/>
          </a:bodyPr>
          <a:lstStyle/>
          <a:p>
            <a:pPr defTabSz="684885" eaLnBrk="0" fontAlgn="base" hangingPunct="0">
              <a:spcBef>
                <a:spcPct val="0"/>
              </a:spcBef>
              <a:spcAft>
                <a:spcPct val="0"/>
              </a:spcAft>
            </a:pPr>
            <a:r>
              <a:rPr lang="en-US" sz="2700" b="1" dirty="0">
                <a:solidFill>
                  <a:srgbClr val="FF0000"/>
                </a:solidFill>
                <a:latin typeface="Times New Roman" pitchFamily="18" charset="0"/>
                <a:cs typeface="Times New Roman" pitchFamily="18" charset="0"/>
              </a:rPr>
              <a:t>1) </a:t>
            </a:r>
            <a:r>
              <a:rPr lang="en-US" sz="2700" b="1" dirty="0" err="1">
                <a:solidFill>
                  <a:srgbClr val="FF0000"/>
                </a:solidFill>
                <a:latin typeface="Times New Roman" pitchFamily="18" charset="0"/>
                <a:cs typeface="Times New Roman" pitchFamily="18" charset="0"/>
              </a:rPr>
              <a:t>Xếp</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các</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từ</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sau</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vào</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nhóm</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thích</a:t>
            </a:r>
            <a:r>
              <a:rPr lang="en-US" sz="2700" b="1" dirty="0">
                <a:solidFill>
                  <a:srgbClr val="FF0000"/>
                </a:solidFill>
                <a:latin typeface="Times New Roman" pitchFamily="18" charset="0"/>
                <a:cs typeface="Times New Roman" pitchFamily="18" charset="0"/>
              </a:rPr>
              <a:t> </a:t>
            </a:r>
            <a:r>
              <a:rPr lang="en-US" sz="2700" b="1" dirty="0" err="1">
                <a:solidFill>
                  <a:srgbClr val="FF0000"/>
                </a:solidFill>
                <a:latin typeface="Times New Roman" pitchFamily="18" charset="0"/>
                <a:cs typeface="Times New Roman" pitchFamily="18" charset="0"/>
              </a:rPr>
              <a:t>hợp</a:t>
            </a:r>
            <a:r>
              <a:rPr lang="en-US" sz="2700" b="1" dirty="0">
                <a:solidFill>
                  <a:srgbClr val="FF0000"/>
                </a:solidFill>
                <a:latin typeface="Times New Roman" pitchFamily="18" charset="0"/>
                <a:cs typeface="Times New Roman" pitchFamily="18" charset="0"/>
              </a:rPr>
              <a:t>:</a:t>
            </a:r>
          </a:p>
        </p:txBody>
      </p:sp>
      <p:sp>
        <p:nvSpPr>
          <p:cNvPr id="96" name="Rounded Rectangle 95"/>
          <p:cNvSpPr/>
          <p:nvPr/>
        </p:nvSpPr>
        <p:spPr>
          <a:xfrm>
            <a:off x="550644" y="3086105"/>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thị</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trấn</a:t>
            </a:r>
            <a:endParaRPr lang="en-US" sz="2700" b="1" dirty="0">
              <a:solidFill>
                <a:srgbClr val="000000"/>
              </a:solidFill>
              <a:latin typeface="Times New Roman" pitchFamily="18" charset="0"/>
              <a:cs typeface="Times New Roman" pitchFamily="18" charset="0"/>
            </a:endParaRPr>
          </a:p>
        </p:txBody>
      </p:sp>
      <p:sp>
        <p:nvSpPr>
          <p:cNvPr id="97" name="Rounded Rectangle 96"/>
          <p:cNvSpPr/>
          <p:nvPr/>
        </p:nvSpPr>
        <p:spPr>
          <a:xfrm>
            <a:off x="415707" y="3811477"/>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thành</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phố</a:t>
            </a:r>
            <a:endParaRPr lang="en-US" sz="2700" b="1" dirty="0">
              <a:solidFill>
                <a:srgbClr val="000000"/>
              </a:solidFill>
              <a:latin typeface="Times New Roman" pitchFamily="18" charset="0"/>
              <a:cs typeface="Times New Roman" pitchFamily="18" charset="0"/>
            </a:endParaRPr>
          </a:p>
        </p:txBody>
      </p:sp>
      <p:sp>
        <p:nvSpPr>
          <p:cNvPr id="98" name="Rounded Rectangle 97"/>
          <p:cNvSpPr/>
          <p:nvPr/>
        </p:nvSpPr>
        <p:spPr>
          <a:xfrm>
            <a:off x="925679" y="4558805"/>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công</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viên</a:t>
            </a:r>
            <a:endParaRPr lang="en-US" sz="2700" b="1" dirty="0">
              <a:solidFill>
                <a:srgbClr val="000000"/>
              </a:solidFill>
              <a:latin typeface="Times New Roman" pitchFamily="18" charset="0"/>
              <a:cs typeface="Times New Roman" pitchFamily="18" charset="0"/>
            </a:endParaRPr>
          </a:p>
        </p:txBody>
      </p:sp>
      <p:sp>
        <p:nvSpPr>
          <p:cNvPr id="99" name="Rounded Rectangle 98"/>
          <p:cNvSpPr/>
          <p:nvPr/>
        </p:nvSpPr>
        <p:spPr>
          <a:xfrm>
            <a:off x="3923587" y="3086105"/>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thị</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xã</a:t>
            </a:r>
            <a:endParaRPr lang="en-US" sz="2700" b="1" dirty="0">
              <a:solidFill>
                <a:srgbClr val="000000"/>
              </a:solidFill>
              <a:latin typeface="Times New Roman" pitchFamily="18" charset="0"/>
              <a:cs typeface="Times New Roman" pitchFamily="18" charset="0"/>
            </a:endParaRPr>
          </a:p>
        </p:txBody>
      </p:sp>
      <p:sp>
        <p:nvSpPr>
          <p:cNvPr id="100" name="Rounded Rectangle 99"/>
          <p:cNvSpPr/>
          <p:nvPr/>
        </p:nvSpPr>
        <p:spPr>
          <a:xfrm>
            <a:off x="3923588" y="3811477"/>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đô</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thị</a:t>
            </a:r>
            <a:endParaRPr lang="en-US" sz="2700" b="1" dirty="0">
              <a:solidFill>
                <a:srgbClr val="000000"/>
              </a:solidFill>
              <a:latin typeface="Times New Roman" pitchFamily="18" charset="0"/>
              <a:cs typeface="Times New Roman" pitchFamily="18" charset="0"/>
            </a:endParaRPr>
          </a:p>
        </p:txBody>
      </p:sp>
      <p:sp>
        <p:nvSpPr>
          <p:cNvPr id="101" name="Rounded Rectangle 100"/>
          <p:cNvSpPr/>
          <p:nvPr/>
        </p:nvSpPr>
        <p:spPr>
          <a:xfrm>
            <a:off x="3346021" y="4558805"/>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giao</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thông</a:t>
            </a:r>
            <a:endParaRPr lang="en-US" sz="2700" b="1" dirty="0">
              <a:solidFill>
                <a:srgbClr val="000000"/>
              </a:solidFill>
              <a:latin typeface="Times New Roman" pitchFamily="18" charset="0"/>
              <a:cs typeface="Times New Roman" pitchFamily="18" charset="0"/>
            </a:endParaRPr>
          </a:p>
        </p:txBody>
      </p:sp>
      <p:sp>
        <p:nvSpPr>
          <p:cNvPr id="102" name="Heart 101"/>
          <p:cNvSpPr/>
          <p:nvPr/>
        </p:nvSpPr>
        <p:spPr>
          <a:xfrm>
            <a:off x="2214728" y="3291581"/>
            <a:ext cx="1848656" cy="1588169"/>
          </a:xfrm>
          <a:prstGeom prst="hear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Từ</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chỉ</a:t>
            </a:r>
            <a:r>
              <a:rPr lang="en-US" sz="2700" b="1" dirty="0">
                <a:solidFill>
                  <a:srgbClr val="000000"/>
                </a:solidFill>
                <a:latin typeface="Times New Roman" pitchFamily="18" charset="0"/>
                <a:cs typeface="Times New Roman" pitchFamily="18" charset="0"/>
              </a:rPr>
              <a:t> </a:t>
            </a:r>
          </a:p>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sự</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vật</a:t>
            </a:r>
            <a:endParaRPr lang="en-US" sz="2700" b="1" dirty="0">
              <a:solidFill>
                <a:srgbClr val="000000"/>
              </a:solidFill>
              <a:latin typeface="Times New Roman" pitchFamily="18" charset="0"/>
              <a:cs typeface="Times New Roman" pitchFamily="18" charset="0"/>
            </a:endParaRPr>
          </a:p>
        </p:txBody>
      </p:sp>
      <p:sp>
        <p:nvSpPr>
          <p:cNvPr id="103" name="Rounded Rectangle 102"/>
          <p:cNvSpPr/>
          <p:nvPr/>
        </p:nvSpPr>
        <p:spPr>
          <a:xfrm>
            <a:off x="6449239" y="3086105"/>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thanh</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bình</a:t>
            </a:r>
            <a:endParaRPr lang="en-US" sz="2700" b="1" dirty="0">
              <a:solidFill>
                <a:srgbClr val="000000"/>
              </a:solidFill>
              <a:latin typeface="Times New Roman" pitchFamily="18" charset="0"/>
              <a:cs typeface="Times New Roman" pitchFamily="18" charset="0"/>
            </a:endParaRPr>
          </a:p>
        </p:txBody>
      </p:sp>
      <p:sp>
        <p:nvSpPr>
          <p:cNvPr id="104" name="Rounded Rectangle 103"/>
          <p:cNvSpPr/>
          <p:nvPr/>
        </p:nvSpPr>
        <p:spPr>
          <a:xfrm>
            <a:off x="6335084" y="3811477"/>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hiện</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đại</a:t>
            </a:r>
            <a:endParaRPr lang="en-US" sz="2700" b="1" dirty="0">
              <a:solidFill>
                <a:srgbClr val="000000"/>
              </a:solidFill>
              <a:latin typeface="Times New Roman" pitchFamily="18" charset="0"/>
              <a:cs typeface="Times New Roman" pitchFamily="18" charset="0"/>
            </a:endParaRPr>
          </a:p>
        </p:txBody>
      </p:sp>
      <p:sp>
        <p:nvSpPr>
          <p:cNvPr id="105" name="Rounded Rectangle 104"/>
          <p:cNvSpPr/>
          <p:nvPr/>
        </p:nvSpPr>
        <p:spPr>
          <a:xfrm>
            <a:off x="6962937" y="4558805"/>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thuận</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tiện</a:t>
            </a:r>
            <a:endParaRPr lang="en-US" sz="2700" b="1" dirty="0">
              <a:solidFill>
                <a:srgbClr val="000000"/>
              </a:solidFill>
              <a:latin typeface="Times New Roman" pitchFamily="18" charset="0"/>
              <a:cs typeface="Times New Roman" pitchFamily="18" charset="0"/>
            </a:endParaRPr>
          </a:p>
        </p:txBody>
      </p:sp>
      <p:sp>
        <p:nvSpPr>
          <p:cNvPr id="106" name="Rounded Rectangle 105"/>
          <p:cNvSpPr/>
          <p:nvPr/>
        </p:nvSpPr>
        <p:spPr>
          <a:xfrm>
            <a:off x="9816814" y="3086105"/>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a:solidFill>
                  <a:srgbClr val="000000"/>
                </a:solidFill>
                <a:latin typeface="Times New Roman" pitchFamily="18" charset="0"/>
                <a:cs typeface="Times New Roman" pitchFamily="18" charset="0"/>
              </a:rPr>
              <a:t>ô </a:t>
            </a:r>
            <a:r>
              <a:rPr lang="en-US" sz="2700" b="1" dirty="0" err="1">
                <a:solidFill>
                  <a:srgbClr val="000000"/>
                </a:solidFill>
                <a:latin typeface="Times New Roman" pitchFamily="18" charset="0"/>
                <a:cs typeface="Times New Roman" pitchFamily="18" charset="0"/>
              </a:rPr>
              <a:t>nhiễm</a:t>
            </a:r>
            <a:endParaRPr lang="en-US" sz="2700" b="1" dirty="0">
              <a:solidFill>
                <a:srgbClr val="000000"/>
              </a:solidFill>
              <a:latin typeface="Times New Roman" pitchFamily="18" charset="0"/>
              <a:cs typeface="Times New Roman" pitchFamily="18" charset="0"/>
            </a:endParaRPr>
          </a:p>
        </p:txBody>
      </p:sp>
      <p:sp>
        <p:nvSpPr>
          <p:cNvPr id="107" name="Rounded Rectangle 106"/>
          <p:cNvSpPr/>
          <p:nvPr/>
        </p:nvSpPr>
        <p:spPr>
          <a:xfrm>
            <a:off x="9873892" y="3811477"/>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phát</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triển</a:t>
            </a:r>
            <a:endParaRPr lang="en-US" sz="2700" b="1" dirty="0">
              <a:solidFill>
                <a:srgbClr val="000000"/>
              </a:solidFill>
              <a:latin typeface="Times New Roman" pitchFamily="18" charset="0"/>
              <a:cs typeface="Times New Roman" pitchFamily="18" charset="0"/>
            </a:endParaRPr>
          </a:p>
        </p:txBody>
      </p:sp>
      <p:sp>
        <p:nvSpPr>
          <p:cNvPr id="108" name="Rounded Rectangle 107"/>
          <p:cNvSpPr/>
          <p:nvPr/>
        </p:nvSpPr>
        <p:spPr>
          <a:xfrm>
            <a:off x="9303116" y="4558805"/>
            <a:ext cx="1888367" cy="536345"/>
          </a:xfrm>
          <a:prstGeom prst="roundRect">
            <a:avLst/>
          </a:prstGeom>
          <a:solidFill>
            <a:srgbClr val="A3FFA3"/>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tráng</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lệ</a:t>
            </a:r>
            <a:endParaRPr lang="en-US" sz="2700" b="1" dirty="0">
              <a:solidFill>
                <a:srgbClr val="000000"/>
              </a:solidFill>
              <a:latin typeface="Times New Roman" pitchFamily="18" charset="0"/>
              <a:cs typeface="Times New Roman" pitchFamily="18" charset="0"/>
            </a:endParaRPr>
          </a:p>
        </p:txBody>
      </p:sp>
      <p:sp>
        <p:nvSpPr>
          <p:cNvPr id="109" name="Heart 108"/>
          <p:cNvSpPr/>
          <p:nvPr/>
        </p:nvSpPr>
        <p:spPr>
          <a:xfrm>
            <a:off x="8142279" y="3238809"/>
            <a:ext cx="1848656" cy="1588169"/>
          </a:xfrm>
          <a:prstGeom prst="hear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480" tIns="34241" rIns="68480" bIns="34241" rtlCol="0" anchor="ctr"/>
          <a:lstStyle/>
          <a:p>
            <a:pPr algn="ctr" defTabSz="684885" eaLnBrk="0" fontAlgn="base" hangingPunct="0">
              <a:spcBef>
                <a:spcPct val="0"/>
              </a:spcBef>
              <a:spcAft>
                <a:spcPct val="0"/>
              </a:spcAft>
            </a:pPr>
            <a:r>
              <a:rPr lang="en-US" sz="2700" b="1" dirty="0" err="1">
                <a:solidFill>
                  <a:srgbClr val="000000"/>
                </a:solidFill>
                <a:latin typeface="Times New Roman" pitchFamily="18" charset="0"/>
                <a:cs typeface="Times New Roman" pitchFamily="18" charset="0"/>
              </a:rPr>
              <a:t>Từ</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chỉ</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đặc</a:t>
            </a:r>
            <a:r>
              <a:rPr lang="en-US" sz="2700" b="1" dirty="0">
                <a:solidFill>
                  <a:srgbClr val="000000"/>
                </a:solidFill>
                <a:latin typeface="Times New Roman" pitchFamily="18" charset="0"/>
                <a:cs typeface="Times New Roman" pitchFamily="18" charset="0"/>
              </a:rPr>
              <a:t> </a:t>
            </a:r>
            <a:r>
              <a:rPr lang="en-US" sz="2700" b="1" dirty="0" err="1">
                <a:solidFill>
                  <a:srgbClr val="000000"/>
                </a:solidFill>
                <a:latin typeface="Times New Roman" pitchFamily="18" charset="0"/>
                <a:cs typeface="Times New Roman" pitchFamily="18" charset="0"/>
              </a:rPr>
              <a:t>điểm</a:t>
            </a:r>
            <a:endParaRPr lang="en-US" sz="27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807213"/>
      </p:ext>
    </p:extLst>
  </p:cSld>
  <p:clrMapOvr>
    <a:masterClrMapping/>
  </p:clrMapOvr>
  <p:transition spd="slow">
    <p:split orient="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1016101" y="1200149"/>
            <a:ext cx="2568489" cy="523220"/>
            <a:chOff x="1508919" y="1888664"/>
            <a:chExt cx="3120775" cy="1169015"/>
          </a:xfrm>
        </p:grpSpPr>
        <p:sp>
          <p:nvSpPr>
            <p:cNvPr id="45" name="Rectangle 44"/>
            <p:cNvSpPr/>
            <p:nvPr/>
          </p:nvSpPr>
          <p:spPr>
            <a:xfrm>
              <a:off x="1508919" y="1888664"/>
              <a:ext cx="3120775" cy="1169015"/>
            </a:xfrm>
            <a:prstGeom prst="rect">
              <a:avLst/>
            </a:prstGeom>
          </p:spPr>
          <p:txBody>
            <a:bodyPr wrap="square">
              <a:spAutoFit/>
            </a:bodyPr>
            <a:lstStyle/>
            <a:p>
              <a:pPr defTabSz="685160" eaLnBrk="0" fontAlgn="base" hangingPunct="0">
                <a:spcBef>
                  <a:spcPct val="0"/>
                </a:spcBef>
                <a:spcAft>
                  <a:spcPct val="0"/>
                </a:spcAft>
              </a:pPr>
              <a:r>
                <a:rPr lang="en-US" sz="2800" b="1" dirty="0">
                  <a:solidFill>
                    <a:srgbClr val="FF0066"/>
                  </a:solidFill>
                  <a:latin typeface="Times New Roman" pitchFamily="18" charset="0"/>
                  <a:cs typeface="Times New Roman" pitchFamily="18" charset="0"/>
                </a:rPr>
                <a:t>4. </a:t>
              </a:r>
              <a:r>
                <a:rPr lang="en-US" sz="2800" b="1" dirty="0" err="1">
                  <a:solidFill>
                    <a:srgbClr val="FF0066"/>
                  </a:solidFill>
                  <a:latin typeface="Times New Roman" pitchFamily="18" charset="0"/>
                  <a:cs typeface="Times New Roman" pitchFamily="18" charset="0"/>
                </a:rPr>
                <a:t>Luyện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tập</a:t>
              </a:r>
              <a:r>
                <a:rPr lang="en-US" sz="2800" b="1" dirty="0">
                  <a:solidFill>
                    <a:srgbClr val="FF0066"/>
                  </a:solidFill>
                  <a:latin typeface="Times New Roman" pitchFamily="18" charset="0"/>
                  <a:cs typeface="Times New Roman" pitchFamily="18" charset="0"/>
                </a:rPr>
                <a:t>.</a:t>
              </a:r>
            </a:p>
          </p:txBody>
        </p:sp>
        <p:cxnSp>
          <p:nvCxnSpPr>
            <p:cNvPr id="46" name="Straight Connector 45"/>
            <p:cNvCxnSpPr/>
            <p:nvPr/>
          </p:nvCxnSpPr>
          <p:spPr>
            <a:xfrm>
              <a:off x="1646078" y="3017498"/>
              <a:ext cx="242881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47" name="TextBox 46"/>
          <p:cNvSpPr txBox="1"/>
          <p:nvPr/>
        </p:nvSpPr>
        <p:spPr>
          <a:xfrm>
            <a:off x="1308533" y="2015640"/>
            <a:ext cx="10445189" cy="484748"/>
          </a:xfrm>
          <a:prstGeom prst="rect">
            <a:avLst/>
          </a:prstGeom>
          <a:noFill/>
        </p:spPr>
        <p:txBody>
          <a:bodyPr wrap="square" lIns="68507" tIns="34254" rIns="68507" bIns="34254" rtlCol="0">
            <a:spAutoFit/>
          </a:bodyPr>
          <a:lstStyle/>
          <a:p>
            <a:pPr defTabSz="685160" eaLnBrk="0" fontAlgn="base" hangingPunct="0">
              <a:spcBef>
                <a:spcPct val="0"/>
              </a:spcBef>
              <a:spcAft>
                <a:spcPct val="0"/>
              </a:spcAft>
            </a:pPr>
            <a:r>
              <a:rPr lang="en-US" sz="2700" b="1" dirty="0">
                <a:solidFill>
                  <a:srgbClr val="FF0000"/>
                </a:solidFill>
                <a:latin typeface="Times New Roman" pitchFamily="18" charset="0"/>
                <a:cs typeface="Times New Roman" pitchFamily="18" charset="0"/>
              </a:rPr>
              <a:t>2</a:t>
            </a:r>
            <a:r>
              <a:rPr lang="en-US" sz="2700" b="1">
                <a:solidFill>
                  <a:srgbClr val="FF0000"/>
                </a:solidFill>
                <a:latin typeface="Times New Roman" pitchFamily="18" charset="0"/>
                <a:cs typeface="Times New Roman" pitchFamily="18" charset="0"/>
              </a:rPr>
              <a:t>) </a:t>
            </a:r>
            <a:r>
              <a:rPr lang="en-US" sz="2700" b="1" smtClean="0">
                <a:solidFill>
                  <a:srgbClr val="FF0000"/>
                </a:solidFill>
                <a:latin typeface="Times New Roman" pitchFamily="18" charset="0"/>
                <a:cs typeface="Times New Roman" pitchFamily="18" charset="0"/>
              </a:rPr>
              <a:t>Đặt </a:t>
            </a:r>
            <a:r>
              <a:rPr lang="en-US" sz="2700" b="1" dirty="0" err="1">
                <a:solidFill>
                  <a:srgbClr val="FF0000"/>
                </a:solidFill>
                <a:latin typeface="Times New Roman" pitchFamily="18" charset="0"/>
                <a:cs typeface="Times New Roman" pitchFamily="18" charset="0"/>
              </a:rPr>
              <a:t>câu</a:t>
            </a:r>
            <a:r>
              <a:rPr lang="en-US" sz="2700" b="1" dirty="0">
                <a:solidFill>
                  <a:srgbClr val="FF0000"/>
                </a:solidFill>
                <a:latin typeface="Times New Roman" pitchFamily="18" charset="0"/>
                <a:cs typeface="Times New Roman" pitchFamily="18" charset="0"/>
              </a:rPr>
              <a:t>:</a:t>
            </a:r>
          </a:p>
        </p:txBody>
      </p:sp>
      <p:sp>
        <p:nvSpPr>
          <p:cNvPr id="48" name="Rectangle 47"/>
          <p:cNvSpPr/>
          <p:nvPr/>
        </p:nvSpPr>
        <p:spPr>
          <a:xfrm>
            <a:off x="1650997" y="2808046"/>
            <a:ext cx="8110956" cy="1731170"/>
          </a:xfrm>
          <a:prstGeom prst="rect">
            <a:avLst/>
          </a:prstGeom>
        </p:spPr>
        <p:txBody>
          <a:bodyPr wrap="square" lIns="68507" tIns="34254" rIns="68507" bIns="34254">
            <a:spAutoFit/>
          </a:bodyPr>
          <a:lstStyle/>
          <a:p>
            <a:pPr marL="457200" indent="-457200" defTabSz="685160" eaLnBrk="0" fontAlgn="base" hangingPunct="0">
              <a:spcBef>
                <a:spcPct val="0"/>
              </a:spcBef>
              <a:spcAft>
                <a:spcPct val="0"/>
              </a:spcAft>
              <a:buFontTx/>
              <a:buChar char="-"/>
            </a:pPr>
            <a:r>
              <a:rPr lang="en-US" sz="2700" b="1" smtClean="0">
                <a:solidFill>
                  <a:srgbClr val="C00000"/>
                </a:solidFill>
                <a:latin typeface="Times New Roman" pitchFamily="18" charset="0"/>
                <a:cs typeface="Times New Roman" pitchFamily="18" charset="0"/>
              </a:rPr>
              <a:t>Hãy </a:t>
            </a:r>
            <a:r>
              <a:rPr lang="en-US" sz="2700" b="1" dirty="0" err="1">
                <a:solidFill>
                  <a:srgbClr val="C00000"/>
                </a:solidFill>
                <a:latin typeface="Times New Roman" pitchFamily="18" charset="0"/>
                <a:cs typeface="Times New Roman" pitchFamily="18" charset="0"/>
              </a:rPr>
              <a:t>đặt</a:t>
            </a:r>
            <a:r>
              <a:rPr lang="en-US" sz="2700" b="1" dirty="0">
                <a:solidFill>
                  <a:srgbClr val="C00000"/>
                </a:solidFill>
                <a:latin typeface="Times New Roman" pitchFamily="18" charset="0"/>
                <a:cs typeface="Times New Roman" pitchFamily="18" charset="0"/>
              </a:rPr>
              <a:t> </a:t>
            </a:r>
            <a:r>
              <a:rPr lang="en-US" sz="2700" b="1" err="1">
                <a:solidFill>
                  <a:srgbClr val="C00000"/>
                </a:solidFill>
                <a:latin typeface="Times New Roman" pitchFamily="18" charset="0"/>
                <a:cs typeface="Times New Roman" pitchFamily="18" charset="0"/>
              </a:rPr>
              <a:t>câu</a:t>
            </a:r>
            <a:r>
              <a:rPr lang="en-US" sz="2700" b="1">
                <a:solidFill>
                  <a:srgbClr val="C00000"/>
                </a:solidFill>
                <a:latin typeface="Times New Roman" pitchFamily="18" charset="0"/>
                <a:cs typeface="Times New Roman" pitchFamily="18" charset="0"/>
              </a:rPr>
              <a:t> </a:t>
            </a:r>
            <a:r>
              <a:rPr lang="en-US" sz="2700" b="1" smtClean="0">
                <a:solidFill>
                  <a:srgbClr val="C00000"/>
                </a:solidFill>
                <a:latin typeface="Times New Roman" pitchFamily="18" charset="0"/>
                <a:cs typeface="Times New Roman" pitchFamily="18" charset="0"/>
              </a:rPr>
              <a:t>có chứa từ trong bài tập 1.</a:t>
            </a:r>
          </a:p>
          <a:p>
            <a:pPr marL="457200" indent="-457200" defTabSz="685160" eaLnBrk="0" fontAlgn="base" hangingPunct="0">
              <a:spcBef>
                <a:spcPct val="0"/>
              </a:spcBef>
              <a:spcAft>
                <a:spcPct val="0"/>
              </a:spcAft>
              <a:buFontTx/>
              <a:buChar char="-"/>
            </a:pPr>
            <a:r>
              <a:rPr lang="en-US" sz="2700" b="1" smtClean="0">
                <a:solidFill>
                  <a:srgbClr val="C00000"/>
                </a:solidFill>
                <a:latin typeface="Times New Roman" pitchFamily="18" charset="0"/>
                <a:cs typeface="Times New Roman" pitchFamily="18" charset="0"/>
              </a:rPr>
              <a:t>Quê hương em rất thanh bình</a:t>
            </a:r>
          </a:p>
          <a:p>
            <a:pPr marL="457200" indent="-457200" defTabSz="685160" eaLnBrk="0" fontAlgn="base" hangingPunct="0">
              <a:spcBef>
                <a:spcPct val="0"/>
              </a:spcBef>
              <a:spcAft>
                <a:spcPct val="0"/>
              </a:spcAft>
              <a:buFontTx/>
              <a:buChar char="-"/>
            </a:pPr>
            <a:r>
              <a:rPr lang="en-US" sz="2700" b="1" smtClean="0">
                <a:solidFill>
                  <a:srgbClr val="C00000"/>
                </a:solidFill>
                <a:latin typeface="Times New Roman" pitchFamily="18" charset="0"/>
                <a:cs typeface="Times New Roman" pitchFamily="18" charset="0"/>
              </a:rPr>
              <a:t>Thành phố Hồ Chí Minh rất hiện đại</a:t>
            </a:r>
          </a:p>
          <a:p>
            <a:pPr marL="457200" indent="-457200" defTabSz="685160" eaLnBrk="0" fontAlgn="base" hangingPunct="0">
              <a:spcBef>
                <a:spcPct val="0"/>
              </a:spcBef>
              <a:spcAft>
                <a:spcPct val="0"/>
              </a:spcAft>
              <a:buFontTx/>
              <a:buChar char="-"/>
            </a:pPr>
            <a:r>
              <a:rPr lang="en-US" sz="2700" b="1" smtClean="0">
                <a:solidFill>
                  <a:srgbClr val="C00000"/>
                </a:solidFill>
                <a:latin typeface="Times New Roman" pitchFamily="18" charset="0"/>
                <a:cs typeface="Times New Roman" pitchFamily="18" charset="0"/>
              </a:rPr>
              <a:t>Con kênh sau nhà em bị ô nhiễm nặng </a:t>
            </a:r>
          </a:p>
        </p:txBody>
      </p:sp>
    </p:spTree>
    <p:extLst>
      <p:ext uri="{BB962C8B-B14F-4D97-AF65-F5344CB8AC3E}">
        <p14:creationId xmlns:p14="http://schemas.microsoft.com/office/powerpoint/2010/main" val="22624638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
                                            <p:txEl>
                                              <p:pRg st="1" end="1"/>
                                            </p:txEl>
                                          </p:spTgt>
                                        </p:tgtEl>
                                        <p:attrNameLst>
                                          <p:attrName>style.visibility</p:attrName>
                                        </p:attrNameLst>
                                      </p:cBhvr>
                                      <p:to>
                                        <p:strVal val="visible"/>
                                      </p:to>
                                    </p:set>
                                    <p:animEffect transition="in" filter="fade">
                                      <p:cBhvr>
                                        <p:cTn id="17" dur="500"/>
                                        <p:tgtEl>
                                          <p:spTgt spid="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8">
                                            <p:txEl>
                                              <p:pRg st="2" end="2"/>
                                            </p:txEl>
                                          </p:spTgt>
                                        </p:tgtEl>
                                        <p:attrNameLst>
                                          <p:attrName>style.visibility</p:attrName>
                                        </p:attrNameLst>
                                      </p:cBhvr>
                                      <p:to>
                                        <p:strVal val="visible"/>
                                      </p:to>
                                    </p:set>
                                    <p:anim calcmode="lin" valueType="num">
                                      <p:cBhvr additive="base">
                                        <p:cTn id="22"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8">
                                            <p:txEl>
                                              <p:pRg st="3" end="3"/>
                                            </p:txEl>
                                          </p:spTgt>
                                        </p:tgtEl>
                                        <p:attrNameLst>
                                          <p:attrName>style.visibility</p:attrName>
                                        </p:attrNameLst>
                                      </p:cBhvr>
                                      <p:to>
                                        <p:strVal val="visible"/>
                                      </p:to>
                                    </p:set>
                                    <p:anim calcmode="lin" valueType="num">
                                      <p:cBhvr additive="base">
                                        <p:cTn id="28"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CA600907-3E69-0D91-F60A-84CCE495A78A}"/>
              </a:ext>
            </a:extLst>
          </p:cNvPr>
          <p:cNvSpPr txBox="1">
            <a:spLocks/>
          </p:cNvSpPr>
          <p:nvPr/>
        </p:nvSpPr>
        <p:spPr>
          <a:xfrm>
            <a:off x="1573462" y="600032"/>
            <a:ext cx="5728487" cy="1314117"/>
          </a:xfrm>
          <a:prstGeom prst="roundRect">
            <a:avLst/>
          </a:prstGeom>
          <a:solidFill>
            <a:schemeClr val="accent3">
              <a:lumMod val="60000"/>
              <a:lumOff val="40000"/>
            </a:schemeClr>
          </a:solidFill>
        </p:spPr>
        <p:txBody>
          <a:bodyPr vert="horz" lIns="91379" tIns="45690" rIns="91379" bIns="45690" rtlCol="0">
            <a:noAutofit/>
          </a:bodyPr>
          <a:lst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a:lstStyle>
          <a:p>
            <a:pPr marL="45690" indent="0">
              <a:lnSpc>
                <a:spcPct val="170000"/>
              </a:lnSpc>
              <a:buNone/>
            </a:pPr>
            <a:r>
              <a:rPr lang="en-US" sz="3500" dirty="0" err="1">
                <a:solidFill>
                  <a:schemeClr val="tx2"/>
                </a:solidFill>
                <a:latin typeface="Arial" panose="020B0604020202020204" pitchFamily="34" charset="0"/>
                <a:cs typeface="Arial" panose="020B0604020202020204" pitchFamily="34" charset="0"/>
              </a:rPr>
              <a:t>Nội</a:t>
            </a:r>
            <a:r>
              <a:rPr lang="en-US" sz="3500" dirty="0">
                <a:solidFill>
                  <a:schemeClr val="tx2"/>
                </a:solidFill>
                <a:latin typeface="Arial" panose="020B0604020202020204" pitchFamily="34" charset="0"/>
                <a:cs typeface="Arial" panose="020B0604020202020204" pitchFamily="34" charset="0"/>
              </a:rPr>
              <a:t> dung </a:t>
            </a:r>
            <a:r>
              <a:rPr lang="en-US" sz="3500" dirty="0" err="1">
                <a:solidFill>
                  <a:schemeClr val="tx2"/>
                </a:solidFill>
                <a:latin typeface="Arial" panose="020B0604020202020204" pitchFamily="34" charset="0"/>
                <a:cs typeface="Arial" panose="020B0604020202020204" pitchFamily="34" charset="0"/>
              </a:rPr>
              <a:t>bài</a:t>
            </a:r>
            <a:r>
              <a:rPr lang="en-US" sz="3500" dirty="0">
                <a:solidFill>
                  <a:schemeClr val="tx2"/>
                </a:solidFill>
                <a:latin typeface="Arial" panose="020B0604020202020204" pitchFamily="34" charset="0"/>
                <a:cs typeface="Arial" panose="020B0604020202020204" pitchFamily="34" charset="0"/>
              </a:rPr>
              <a:t> </a:t>
            </a:r>
            <a:r>
              <a:rPr lang="en-US" sz="3500" dirty="0" err="1">
                <a:solidFill>
                  <a:schemeClr val="tx2"/>
                </a:solidFill>
                <a:latin typeface="Arial" panose="020B0604020202020204" pitchFamily="34" charset="0"/>
                <a:cs typeface="Arial" panose="020B0604020202020204" pitchFamily="34" charset="0"/>
              </a:rPr>
              <a:t>đọc</a:t>
            </a:r>
            <a:r>
              <a:rPr lang="en-US" sz="3500" dirty="0">
                <a:solidFill>
                  <a:schemeClr val="tx2"/>
                </a:solidFill>
                <a:latin typeface="Arial" panose="020B0604020202020204" pitchFamily="34" charset="0"/>
                <a:cs typeface="Arial" panose="020B0604020202020204" pitchFamily="34" charset="0"/>
              </a:rPr>
              <a:t> </a:t>
            </a:r>
            <a:r>
              <a:rPr lang="vi-VN" sz="3500" dirty="0">
                <a:solidFill>
                  <a:schemeClr val="tx2"/>
                </a:solidFill>
                <a:latin typeface="Arial" panose="020B0604020202020204" pitchFamily="34" charset="0"/>
                <a:cs typeface="Arial" panose="020B0604020202020204" pitchFamily="34" charset="0"/>
              </a:rPr>
              <a:t>?</a:t>
            </a:r>
          </a:p>
        </p:txBody>
      </p:sp>
      <p:pic>
        <p:nvPicPr>
          <p:cNvPr id="10" name="Picture 3">
            <a:extLst>
              <a:ext uri="{FF2B5EF4-FFF2-40B4-BE49-F238E27FC236}">
                <a16:creationId xmlns:a16="http://schemas.microsoft.com/office/drawing/2014/main" id="{A9B84974-921F-3C59-7894-4A24C73CFD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212882" y="4146558"/>
            <a:ext cx="3345345" cy="2743183"/>
          </a:xfrm>
          <a:prstGeom prst="rect">
            <a:avLst/>
          </a:prstGeom>
        </p:spPr>
      </p:pic>
      <p:pic>
        <p:nvPicPr>
          <p:cNvPr id="9" name="Picture 2">
            <a:extLst>
              <a:ext uri="{FF2B5EF4-FFF2-40B4-BE49-F238E27FC236}">
                <a16:creationId xmlns:a16="http://schemas.microsoft.com/office/drawing/2014/main" id="{F65A682E-2501-3B8C-CF0D-08B72CFD57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995761">
            <a:off x="8830185" y="300154"/>
            <a:ext cx="5439771" cy="1176968"/>
          </a:xfrm>
          <a:prstGeom prst="rect">
            <a:avLst/>
          </a:prstGeom>
        </p:spPr>
      </p:pic>
      <p:pic>
        <p:nvPicPr>
          <p:cNvPr id="6" name="Picture 5">
            <a:extLst>
              <a:ext uri="{FF2B5EF4-FFF2-40B4-BE49-F238E27FC236}">
                <a16:creationId xmlns:a16="http://schemas.microsoft.com/office/drawing/2014/main" id="{61292BF1-99C9-44B1-8696-1DF07236CBEA}"/>
              </a:ext>
            </a:extLst>
          </p:cNvPr>
          <p:cNvPicPr>
            <a:picLocks noChangeAspect="1"/>
          </p:cNvPicPr>
          <p:nvPr/>
        </p:nvPicPr>
        <p:blipFill>
          <a:blip r:embed="rId7"/>
          <a:stretch>
            <a:fillRect/>
          </a:stretch>
        </p:blipFill>
        <p:spPr>
          <a:xfrm>
            <a:off x="-180470" y="1432454"/>
            <a:ext cx="2134324" cy="5145246"/>
          </a:xfrm>
          <a:prstGeom prst="rect">
            <a:avLst/>
          </a:prstGeom>
        </p:spPr>
      </p:pic>
      <p:sp>
        <p:nvSpPr>
          <p:cNvPr id="15" name="TextBox 14">
            <a:extLst>
              <a:ext uri="{FF2B5EF4-FFF2-40B4-BE49-F238E27FC236}">
                <a16:creationId xmlns:a16="http://schemas.microsoft.com/office/drawing/2014/main" id="{64D37A4E-80DA-A681-B8C8-368CDECAF9B8}"/>
              </a:ext>
            </a:extLst>
          </p:cNvPr>
          <p:cNvSpPr txBox="1"/>
          <p:nvPr/>
        </p:nvSpPr>
        <p:spPr>
          <a:xfrm>
            <a:off x="2616687" y="2321183"/>
            <a:ext cx="7774476" cy="4293483"/>
          </a:xfrm>
          <a:prstGeom prst="rect">
            <a:avLst/>
          </a:prstGeom>
        </p:spPr>
        <p:style>
          <a:lnRef idx="2">
            <a:schemeClr val="accent2"/>
          </a:lnRef>
          <a:fillRef idx="1">
            <a:schemeClr val="lt1"/>
          </a:fillRef>
          <a:effectRef idx="0">
            <a:schemeClr val="accent2"/>
          </a:effectRef>
          <a:fontRef idx="minor">
            <a:schemeClr val="dk1"/>
          </a:fontRef>
        </p:style>
        <p:txBody>
          <a:bodyPr wrap="square" lIns="91379" tIns="45690" rIns="91379" bIns="45690" rtlCol="0">
            <a:spAutoFit/>
          </a:bodyPr>
          <a:lstStyle/>
          <a:p>
            <a:pPr>
              <a:lnSpc>
                <a:spcPct val="150000"/>
              </a:lnSpc>
            </a:pP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Bài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đọc</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nói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về</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những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nỗ</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lực</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của</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chính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quyền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và</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người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dân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thủ</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đô</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Xơ</a:t>
            </a:r>
            <a:r>
              <a:rPr lang="en-US" sz="2600" dirty="0">
                <a:solidFill>
                  <a:schemeClr val="tx2">
                    <a:lumMod val="95000"/>
                    <a:lumOff val="5000"/>
                  </a:schemeClr>
                </a:solidFill>
                <a:latin typeface="Arial" panose="020B0604020202020204" pitchFamily="34" charset="0"/>
                <a:cs typeface="Arial" panose="020B0604020202020204" pitchFamily="34" charset="0"/>
              </a:rPr>
              <a:t>-un  </a:t>
            </a:r>
            <a:r>
              <a:rPr lang="en-US" sz="2600" dirty="0" err="1">
                <a:solidFill>
                  <a:schemeClr val="tx2">
                    <a:lumMod val="95000"/>
                    <a:lumOff val="5000"/>
                  </a:schemeClr>
                </a:solidFill>
                <a:latin typeface="Arial" panose="020B0604020202020204" pitchFamily="34" charset="0"/>
                <a:cs typeface="Arial" panose="020B0604020202020204" pitchFamily="34" charset="0"/>
              </a:rPr>
              <a:t>đã</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làm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hồi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sinh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một</a:t>
            </a:r>
            <a:r>
              <a:rPr lang="en-US" sz="2600" dirty="0">
                <a:solidFill>
                  <a:schemeClr val="tx2">
                    <a:lumMod val="95000"/>
                    <a:lumOff val="5000"/>
                  </a:schemeClr>
                </a:solidFill>
                <a:latin typeface="Arial" panose="020B0604020202020204" pitchFamily="34" charset="0"/>
                <a:cs typeface="Arial" panose="020B0604020202020204" pitchFamily="34" charset="0"/>
              </a:rPr>
              <a:t> con </a:t>
            </a:r>
            <a:r>
              <a:rPr lang="en-US" sz="2600" dirty="0" err="1">
                <a:solidFill>
                  <a:schemeClr val="tx2">
                    <a:lumMod val="95000"/>
                    <a:lumOff val="5000"/>
                  </a:schemeClr>
                </a:solidFill>
                <a:latin typeface="Arial" panose="020B0604020202020204" pitchFamily="34" charset="0"/>
                <a:cs typeface="Arial" panose="020B0604020202020204" pitchFamily="34" charset="0"/>
              </a:rPr>
              <a:t>kênh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sau</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hàng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thế</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kỉ</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bị</a:t>
            </a:r>
            <a:r>
              <a:rPr lang="en-US" sz="2600" dirty="0">
                <a:solidFill>
                  <a:schemeClr val="tx2">
                    <a:lumMod val="95000"/>
                    <a:lumOff val="5000"/>
                  </a:schemeClr>
                </a:solidFill>
                <a:latin typeface="Arial" panose="020B0604020202020204" pitchFamily="34" charset="0"/>
                <a:cs typeface="Arial" panose="020B0604020202020204" pitchFamily="34" charset="0"/>
              </a:rPr>
              <a:t> ô </a:t>
            </a:r>
            <a:r>
              <a:rPr lang="en-US" sz="2600" dirty="0" err="1">
                <a:solidFill>
                  <a:schemeClr val="tx2">
                    <a:lumMod val="95000"/>
                    <a:lumOff val="5000"/>
                  </a:schemeClr>
                </a:solidFill>
                <a:latin typeface="Arial" panose="020B0604020202020204" pitchFamily="34" charset="0"/>
                <a:cs typeface="Arial" panose="020B0604020202020204" pitchFamily="34" charset="0"/>
              </a:rPr>
              <a:t>nhiễm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và</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nằm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im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dưới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những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lớp</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bê</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tông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cống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hóa</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Sự</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hồi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sinh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của</a:t>
            </a:r>
            <a:r>
              <a:rPr lang="en-US" sz="2600" dirty="0">
                <a:solidFill>
                  <a:schemeClr val="tx2">
                    <a:lumMod val="95000"/>
                    <a:lumOff val="5000"/>
                  </a:schemeClr>
                </a:solidFill>
                <a:latin typeface="Arial" panose="020B0604020202020204" pitchFamily="34" charset="0"/>
                <a:cs typeface="Arial" panose="020B0604020202020204" pitchFamily="34" charset="0"/>
              </a:rPr>
              <a:t> con </a:t>
            </a:r>
            <a:r>
              <a:rPr lang="en-US" sz="2600" dirty="0" err="1">
                <a:solidFill>
                  <a:schemeClr val="tx2">
                    <a:lumMod val="95000"/>
                    <a:lumOff val="5000"/>
                  </a:schemeClr>
                </a:solidFill>
                <a:latin typeface="Arial" panose="020B0604020202020204" pitchFamily="34" charset="0"/>
                <a:cs typeface="Arial" panose="020B0604020202020204" pitchFamily="34" charset="0"/>
              </a:rPr>
              <a:t>kênh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giúp</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cho</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thành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phố</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thêm</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xanh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sạch</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đẹp</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và</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người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dân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a:solidFill>
                  <a:schemeClr val="tx2">
                    <a:lumMod val="95000"/>
                    <a:lumOff val="5000"/>
                  </a:schemeClr>
                </a:solidFill>
                <a:latin typeface="Arial" panose="020B0604020202020204" pitchFamily="34" charset="0"/>
                <a:cs typeface="Arial" panose="020B0604020202020204" pitchFamily="34" charset="0"/>
              </a:rPr>
              <a:t>ở </a:t>
            </a:r>
            <a:r>
              <a:rPr lang="en-US" sz="2600" dirty="0" err="1">
                <a:solidFill>
                  <a:schemeClr val="tx2">
                    <a:lumMod val="95000"/>
                    <a:lumOff val="5000"/>
                  </a:schemeClr>
                </a:solidFill>
                <a:latin typeface="Arial" panose="020B0604020202020204" pitchFamily="34" charset="0"/>
                <a:cs typeface="Arial" panose="020B0604020202020204" pitchFamily="34" charset="0"/>
              </a:rPr>
              <a:t>đ</a:t>
            </a:r>
            <a:r>
              <a:rPr lang="en-US" sz="2600">
                <a:solidFill>
                  <a:schemeClr val="tx2">
                    <a:lumMod val="95000"/>
                    <a:lumOff val="5000"/>
                  </a:schemeClr>
                </a:solidFill>
                <a:latin typeface="Arial" panose="020B0604020202020204" pitchFamily="34" charset="0"/>
                <a:cs typeface="Arial" panose="020B0604020202020204" pitchFamily="34" charset="0"/>
              </a:rPr>
              <a:t>ây </a:t>
            </a:r>
            <a:r>
              <a:rPr lang="en-US" sz="2600" dirty="0" err="1">
                <a:solidFill>
                  <a:schemeClr val="tx2">
                    <a:lumMod val="95000"/>
                    <a:lumOff val="5000"/>
                  </a:schemeClr>
                </a:solidFill>
                <a:latin typeface="Arial" panose="020B0604020202020204" pitchFamily="34" charset="0"/>
                <a:cs typeface="Arial" panose="020B0604020202020204" pitchFamily="34" charset="0"/>
              </a:rPr>
              <a:t>được</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sống</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gần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gũi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với</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thiên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nhiên</a:t>
            </a:r>
            <a:r>
              <a:rPr lang="en-US" sz="2600" dirty="0">
                <a:solidFill>
                  <a:schemeClr val="tx2">
                    <a:lumMod val="95000"/>
                    <a:lumOff val="5000"/>
                  </a:schemeClr>
                </a:solidFill>
                <a:latin typeface="Arial" panose="020B0604020202020204" pitchFamily="34" charset="0"/>
                <a:cs typeface="Arial" panose="020B0604020202020204" pitchFamily="34" charset="0"/>
              </a:rPr>
              <a:t> </a:t>
            </a:r>
            <a:r>
              <a:rPr lang="en-US" sz="2600" dirty="0" err="1">
                <a:solidFill>
                  <a:schemeClr val="tx2">
                    <a:lumMod val="95000"/>
                    <a:lumOff val="5000"/>
                  </a:schemeClr>
                </a:solidFill>
                <a:latin typeface="Arial" panose="020B0604020202020204" pitchFamily="34" charset="0"/>
                <a:cs typeface="Arial" panose="020B0604020202020204" pitchFamily="34" charset="0"/>
              </a:rPr>
              <a:t>hơn</a:t>
            </a:r>
            <a:r>
              <a:rPr lang="en-US" sz="2600" dirty="0">
                <a:solidFill>
                  <a:schemeClr val="tx2">
                    <a:lumMod val="95000"/>
                    <a:lumOff val="5000"/>
                  </a:schemeClr>
                </a:solidFill>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35209F39-F283-7ED1-7D9A-5BB46F65432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038" t="26607" r="21947" b="21858"/>
          <a:stretch/>
        </p:blipFill>
        <p:spPr>
          <a:xfrm>
            <a:off x="1263029" y="4319746"/>
            <a:ext cx="1353663" cy="1010816"/>
          </a:xfrm>
          <a:prstGeom prst="rect">
            <a:avLst/>
          </a:prstGeom>
        </p:spPr>
      </p:pic>
    </p:spTree>
    <p:extLst>
      <p:ext uri="{BB962C8B-B14F-4D97-AF65-F5344CB8AC3E}">
        <p14:creationId xmlns:p14="http://schemas.microsoft.com/office/powerpoint/2010/main" val="60031581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a:hlinkClick r:id="" action="ppaction://media"/>
            <a:extLst>
              <a:ext uri="{FF2B5EF4-FFF2-40B4-BE49-F238E27FC236}">
                <a16:creationId xmlns:a16="http://schemas.microsoft.com/office/drawing/2014/main" id="{8F6C6224-08F2-4A11-B423-03CC3F3003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40836" y="0"/>
            <a:ext cx="8653668" cy="6858000"/>
          </a:xfrm>
          <a:prstGeom prst="rect">
            <a:avLst/>
          </a:prstGeom>
        </p:spPr>
      </p:pic>
    </p:spTree>
    <p:extLst>
      <p:ext uri="{BB962C8B-B14F-4D97-AF65-F5344CB8AC3E}">
        <p14:creationId xmlns:p14="http://schemas.microsoft.com/office/powerpoint/2010/main" val="121456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07855" y="1027136"/>
            <a:ext cx="9376290" cy="2486025"/>
          </a:xfrm>
        </p:spPr>
        <p:txBody>
          <a:bodyPr>
            <a:normAutofit/>
          </a:bodyPr>
          <a:lstStyle/>
          <a:p>
            <a:pPr algn="ctr">
              <a:lnSpc>
                <a:spcPct val="150000"/>
              </a:lnSpc>
            </a:pPr>
            <a:r>
              <a:rPr lang="vi-VN" sz="4500" b="1">
                <a:solidFill>
                  <a:schemeClr val="tx2"/>
                </a:solidFill>
                <a:latin typeface="Arial" panose="020B0604020202020204" pitchFamily="34" charset="0"/>
                <a:cs typeface="Arial" panose="020B0604020202020204" pitchFamily="34" charset="0"/>
              </a:rPr>
              <a:t>CẢM ƠN CÁC EM ĐÃ CHÚ Ý LẮNG NGHE BÀI GIẢNG!</a:t>
            </a:r>
            <a:endParaRPr lang="en-US" sz="4500" b="1" dirty="0">
              <a:solidFill>
                <a:schemeClr val="tx2"/>
              </a:solidFill>
              <a:latin typeface="Arial" panose="020B0604020202020204" pitchFamily="34" charset="0"/>
              <a:cs typeface="Arial" panose="020B0604020202020204" pitchFamily="34" charset="0"/>
            </a:endParaRPr>
          </a:p>
        </p:txBody>
      </p:sp>
      <p:pic>
        <p:nvPicPr>
          <p:cNvPr id="6" name="Picture 7">
            <a:extLst>
              <a:ext uri="{FF2B5EF4-FFF2-40B4-BE49-F238E27FC236}">
                <a16:creationId xmlns:a16="http://schemas.microsoft.com/office/drawing/2014/main" id="{5085B89D-5508-F1B3-4010-5C3988413CF6}"/>
              </a:ext>
            </a:extLst>
          </p:cNvPr>
          <p:cNvPicPr>
            <a:picLocks noChangeAspect="1"/>
          </p:cNvPicPr>
          <p:nvPr/>
        </p:nvPicPr>
        <p:blipFill>
          <a:blip r:embed="rId2"/>
          <a:srcRect/>
          <a:stretch>
            <a:fillRect/>
          </a:stretch>
        </p:blipFill>
        <p:spPr>
          <a:xfrm>
            <a:off x="10082330" y="4837048"/>
            <a:ext cx="1268539" cy="1749709"/>
          </a:xfrm>
          <a:prstGeom prst="rect">
            <a:avLst/>
          </a:prstGeom>
        </p:spPr>
      </p:pic>
      <p:pic>
        <p:nvPicPr>
          <p:cNvPr id="8" name="Picture 7">
            <a:extLst>
              <a:ext uri="{FF2B5EF4-FFF2-40B4-BE49-F238E27FC236}">
                <a16:creationId xmlns:a16="http://schemas.microsoft.com/office/drawing/2014/main" id="{08BE8AE6-CB2B-EDAB-1FCA-811A8FEDA603}"/>
              </a:ext>
            </a:extLst>
          </p:cNvPr>
          <p:cNvPicPr>
            <a:picLocks noChangeAspect="1"/>
          </p:cNvPicPr>
          <p:nvPr/>
        </p:nvPicPr>
        <p:blipFill>
          <a:blip r:embed="rId2"/>
          <a:srcRect/>
          <a:stretch>
            <a:fillRect/>
          </a:stretch>
        </p:blipFill>
        <p:spPr>
          <a:xfrm>
            <a:off x="7942101" y="4996066"/>
            <a:ext cx="1268540" cy="1749710"/>
          </a:xfrm>
          <a:prstGeom prst="rect">
            <a:avLst/>
          </a:prstGeom>
        </p:spPr>
      </p:pic>
      <p:pic>
        <p:nvPicPr>
          <p:cNvPr id="9" name="Picture 5">
            <a:extLst>
              <a:ext uri="{FF2B5EF4-FFF2-40B4-BE49-F238E27FC236}">
                <a16:creationId xmlns:a16="http://schemas.microsoft.com/office/drawing/2014/main" id="{7EE0A0B9-C250-DD16-EE3B-6485B3D716D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192" y="3511828"/>
            <a:ext cx="4408493" cy="3074924"/>
          </a:xfrm>
          <a:prstGeom prst="rect">
            <a:avLst/>
          </a:prstGeom>
        </p:spPr>
      </p:pic>
      <p:pic>
        <p:nvPicPr>
          <p:cNvPr id="3" name="Picture 2">
            <a:extLst>
              <a:ext uri="{FF2B5EF4-FFF2-40B4-BE49-F238E27FC236}">
                <a16:creationId xmlns:a16="http://schemas.microsoft.com/office/drawing/2014/main" id="{EEDC289E-7A97-D126-8204-4257864F52BF}"/>
              </a:ext>
            </a:extLst>
          </p:cNvPr>
          <p:cNvPicPr>
            <a:picLocks noChangeAspect="1"/>
          </p:cNvPicPr>
          <p:nvPr/>
        </p:nvPicPr>
        <p:blipFill>
          <a:blip r:embed="rId5"/>
          <a:stretch>
            <a:fillRect/>
          </a:stretch>
        </p:blipFill>
        <p:spPr>
          <a:xfrm>
            <a:off x="10038484" y="-92761"/>
            <a:ext cx="2153521" cy="2239795"/>
          </a:xfrm>
          <a:prstGeom prst="rect">
            <a:avLst/>
          </a:prstGeom>
        </p:spPr>
      </p:pic>
    </p:spTree>
    <p:extLst>
      <p:ext uri="{BB962C8B-B14F-4D97-AF65-F5344CB8AC3E}">
        <p14:creationId xmlns:p14="http://schemas.microsoft.com/office/powerpoint/2010/main" val="4274568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730"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23"/>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r>
              <a:rPr lang="en-US" sz="6600" b="1" dirty="0">
                <a:ln w="6600">
                  <a:solidFill>
                    <a:schemeClr val="accent2"/>
                  </a:solidFill>
                  <a:prstDash val="solid"/>
                </a:ln>
                <a:solidFill>
                  <a:schemeClr val="bg2">
                    <a:lumMod val="10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Ong</a:t>
            </a:r>
            <a:endParaRPr lang="en-US" sz="6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23"/>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r>
              <a:rPr lang="en-US" sz="6600" b="1" dirty="0">
                <a:ln w="6600">
                  <a:solidFill>
                    <a:schemeClr val="accent2"/>
                  </a:solidFill>
                  <a:prstDash val="solid"/>
                </a:ln>
                <a:solidFill>
                  <a:schemeClr val="tx2">
                    <a:lumMod val="95000"/>
                    <a:lumOff val="5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non</a:t>
            </a:r>
            <a:endParaRPr lang="en-US" sz="66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23"/>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r>
              <a:rPr lang="en-US" sz="6600" b="1" dirty="0" err="1">
                <a:ln w="6600">
                  <a:solidFill>
                    <a:schemeClr val="accent2"/>
                  </a:solidFill>
                  <a:prstDash val="solid"/>
                </a:ln>
                <a:solidFill>
                  <a:schemeClr val="tx2">
                    <a:lumMod val="95000"/>
                    <a:lumOff val="5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việc</a:t>
            </a:r>
            <a:endParaRPr lang="en-US" sz="6600" b="1" dirty="0">
              <a:ln w="6600">
                <a:solidFill>
                  <a:schemeClr val="accent2"/>
                </a:solidFill>
                <a:prstDash val="solid"/>
              </a:ln>
              <a:solidFill>
                <a:schemeClr val="tx2">
                  <a:lumMod val="95000"/>
                  <a:lumOff val="5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23"/>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r>
              <a:rPr lang="en-US" sz="6600" b="1" dirty="0" err="1">
                <a:ln w="6600">
                  <a:solidFill>
                    <a:schemeClr val="accent2"/>
                  </a:solidFill>
                  <a:prstDash val="solid"/>
                </a:ln>
                <a:solidFill>
                  <a:schemeClr val="tx2">
                    <a:lumMod val="95000"/>
                    <a:lumOff val="5000"/>
                  </a:schemeClr>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học</a:t>
            </a:r>
            <a:endParaRPr lang="en-US" sz="6600" dirty="0">
              <a:solidFill>
                <a:schemeClr val="tx2">
                  <a:lumMod val="95000"/>
                  <a:lumOff val="5000"/>
                </a:schemeClr>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5957" y="3436627"/>
            <a:ext cx="2650039" cy="2661817"/>
          </a:xfrm>
          <a:prstGeom prst="rect">
            <a:avLst/>
          </a:prstGeom>
        </p:spPr>
      </p:pic>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71"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30"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50"/>
            <a:ext cx="7953374" cy="15097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Câu</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1: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Bài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đọc</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trước</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em</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học</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là</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bài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gì</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934336" cy="1021294"/>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Trận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bóng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đường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phố</a:t>
            </a:r>
            <a:r>
              <a:rPr lang="en-US" sz="3200" dirty="0">
                <a:solidFill>
                  <a:srgbClr val="002060"/>
                </a:solidFill>
                <a:latin typeface="Times New Roman" panose="02020603050405020304" pitchFamily="18" charset="0"/>
                <a:cs typeface="Times New Roman" panose="02020603050405020304" pitchFamily="18" charset="0"/>
              </a:rPr>
              <a:t> </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8207" y="2789727"/>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486640" y="5627362"/>
            <a:ext cx="3106856"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Hương</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Làng</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8244" y="2653705"/>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428406" y="569362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Quê</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Hương</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00B0F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FFFF0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25" y="2587444"/>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7530"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212932" y="299574"/>
            <a:ext cx="8653669" cy="1357907"/>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defRPr/>
            </a:pP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Câu</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2 :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Bài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đọc</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nói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về</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môn</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thể</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thao</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nào</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501321" y="5716607"/>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A. </a:t>
            </a:r>
            <a:r>
              <a:rPr lang="en-US" sz="3200" dirty="0" err="1">
                <a:solidFill>
                  <a:srgbClr val="002060"/>
                </a:solidFill>
                <a:latin typeface="Times New Roman" panose="02020603050405020304" pitchFamily="18" charset="0"/>
                <a:cs typeface="Times New Roman" panose="02020603050405020304" pitchFamily="18" charset="0"/>
              </a:rPr>
              <a:t>Bơi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lội</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594" y="2587444"/>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4284651" y="5747072"/>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lvl="0"/>
            <a:r>
              <a:rPr lang="en-US" sz="3200" dirty="0">
                <a:solidFill>
                  <a:srgbClr val="002060"/>
                </a:solidFill>
                <a:latin typeface="Times New Roman" panose="02020603050405020304" pitchFamily="18" charset="0"/>
                <a:cs typeface="Times New Roman" panose="02020603050405020304" pitchFamily="18" charset="0"/>
              </a:rPr>
              <a:t>B. </a:t>
            </a:r>
            <a:r>
              <a:rPr lang="en-US" sz="3200" dirty="0" err="1">
                <a:solidFill>
                  <a:srgbClr val="002060"/>
                </a:solidFill>
                <a:latin typeface="Times New Roman" panose="02020603050405020304" pitchFamily="18" charset="0"/>
                <a:cs typeface="Times New Roman" panose="02020603050405020304" pitchFamily="18" charset="0"/>
              </a:rPr>
              <a:t>Đá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bóng</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0317" y="2789727"/>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8060444" y="5724068"/>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defRPr/>
            </a:pPr>
            <a:r>
              <a:rPr lang="en-US" sz="2800" dirty="0">
                <a:solidFill>
                  <a:srgbClr val="002060"/>
                </a:solidFill>
                <a:latin typeface="Times New Roman" panose="02020603050405020304" pitchFamily="18" charset="0"/>
                <a:cs typeface="Times New Roman" panose="02020603050405020304" pitchFamily="18" charset="0"/>
              </a:rPr>
              <a:t>C. </a:t>
            </a:r>
            <a:r>
              <a:rPr lang="en-US" sz="2800" dirty="0" err="1">
                <a:solidFill>
                  <a:srgbClr val="002060"/>
                </a:solidFill>
                <a:latin typeface="Times New Roman" panose="02020603050405020304" pitchFamily="18" charset="0"/>
                <a:cs typeface="Times New Roman" panose="02020603050405020304" pitchFamily="18" charset="0"/>
              </a:rPr>
              <a:t>Đá</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cầu</a:t>
            </a:r>
            <a:r>
              <a:rPr lang="en-US" sz="2800" dirty="0">
                <a:solidFill>
                  <a:srgbClr val="00206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00B0F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7530"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60" y="484150"/>
            <a:ext cx="7840345" cy="1509761"/>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defRPr/>
            </a:pP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Câu</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3 :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Nêu</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nội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dung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của</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bài</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dirty="0" err="1">
                <a:solidFill>
                  <a:schemeClr val="tx2">
                    <a:lumMod val="95000"/>
                    <a:lumOff val="5000"/>
                  </a:schemeClr>
                </a:solidFill>
                <a:latin typeface="Times New Roman" panose="02020603050405020304" pitchFamily="18" charset="0"/>
                <a:cs typeface="Times New Roman" panose="02020603050405020304" pitchFamily="18" charset="0"/>
              </a:rPr>
              <a:t>đọc</a:t>
            </a:r>
            <a:r>
              <a:rPr lang="en-US" sz="3600" b="1" dirty="0">
                <a:solidFill>
                  <a:schemeClr val="tx2">
                    <a:lumMod val="95000"/>
                    <a:lumOff val="5000"/>
                  </a:schemeClr>
                </a:solidFill>
                <a:latin typeface="Times New Roman" panose="02020603050405020304" pitchFamily="18" charset="0"/>
                <a:cs typeface="Times New Roman" panose="02020603050405020304" pitchFamily="18" charset="0"/>
              </a:rPr>
              <a:t> ?</a:t>
            </a: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6156" y="3923664"/>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2102767" y="2147608"/>
            <a:ext cx="7986466" cy="4710392"/>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lvl="0"/>
            <a:r>
              <a:rPr lang="en-US" sz="4000" dirty="0" err="1">
                <a:solidFill>
                  <a:srgbClr val="002060"/>
                </a:solidFill>
                <a:latin typeface="Times New Roman" panose="02020603050405020304" pitchFamily="18" charset="0"/>
                <a:cs typeface="Times New Roman" panose="02020603050405020304" pitchFamily="18" charset="0"/>
              </a:rPr>
              <a:t>Không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được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chơi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bóng</a:t>
            </a:r>
            <a:r>
              <a:rPr lang="en-US" sz="4000" dirty="0">
                <a:solidFill>
                  <a:srgbClr val="002060"/>
                </a:solidFill>
                <a:latin typeface="Times New Roman" panose="02020603050405020304" pitchFamily="18" charset="0"/>
                <a:cs typeface="Times New Roman" panose="02020603050405020304" pitchFamily="18" charset="0"/>
              </a:rPr>
              <a:t> ở </a:t>
            </a:r>
            <a:r>
              <a:rPr lang="en-US" sz="4000" dirty="0" err="1">
                <a:solidFill>
                  <a:srgbClr val="002060"/>
                </a:solidFill>
                <a:latin typeface="Times New Roman" panose="02020603050405020304" pitchFamily="18" charset="0"/>
                <a:cs typeface="Times New Roman" panose="02020603050405020304" pitchFamily="18" charset="0"/>
              </a:rPr>
              <a:t>đường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phố</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vì</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nguy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hiểm</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bản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thân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và</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những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người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đường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phải</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tôn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trọng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luật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giao</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thông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tôn</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trọng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luật</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lệ</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quy</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tắc</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chung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của</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cộng</a:t>
            </a:r>
            <a:r>
              <a:rPr lang="en-US" sz="4000" dirty="0">
                <a:solidFill>
                  <a:srgbClr val="002060"/>
                </a:solidFill>
                <a:latin typeface="Times New Roman" panose="02020603050405020304" pitchFamily="18" charset="0"/>
                <a:cs typeface="Times New Roman" panose="02020603050405020304" pitchFamily="18" charset="0"/>
              </a:rPr>
              <a:t> </a:t>
            </a:r>
            <a:r>
              <a:rPr lang="en-US" sz="4000" dirty="0" err="1">
                <a:solidFill>
                  <a:srgbClr val="002060"/>
                </a:solidFill>
                <a:latin typeface="Times New Roman" panose="02020603050405020304" pitchFamily="18" charset="0"/>
                <a:cs typeface="Times New Roman" panose="02020603050405020304" pitchFamily="18" charset="0"/>
              </a:rPr>
              <a:t>đồng</a:t>
            </a:r>
            <a:r>
              <a:rPr lang="en-US" sz="4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93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4"/>
                                        </p:tgtEl>
                                      </p:cBhvr>
                                    </p:animEffect>
                                    <p:animScale>
                                      <p:cBhvr>
                                        <p:cTn id="25" dur="250" autoRev="1" fill="hold"/>
                                        <p:tgtEl>
                                          <p:spTgt spid="24"/>
                                        </p:tgtEl>
                                      </p:cBhvr>
                                      <p:by x="105000" y="105000"/>
                                    </p:animScale>
                                  </p:childTnLst>
                                </p:cTn>
                              </p:par>
                            </p:childTnLst>
                          </p:cTn>
                        </p:par>
                      </p:childTnLst>
                    </p:cTn>
                  </p:par>
                </p:childTnLst>
              </p:cTn>
              <p:nextCondLst>
                <p:cond evt="onClick" delay="0">
                  <p:tgtEl>
                    <p:spTgt spid="24"/>
                  </p:tgtEl>
                </p:cond>
              </p:nextCondLst>
            </p:seq>
          </p:childTnLst>
        </p:cTn>
      </p:par>
    </p:tnLst>
    <p:bldLst>
      <p:bldP spid="8"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n kênh trong xanh hiền hòa ẩn chứa những thứ khiến người ...">
            <a:extLst>
              <a:ext uri="{FF2B5EF4-FFF2-40B4-BE49-F238E27FC236}">
                <a16:creationId xmlns:a16="http://schemas.microsoft.com/office/drawing/2014/main" id="{26269553-3B07-4196-A915-0B0303E15D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3159"/>
            <a:ext cx="5414755" cy="49165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ồi sinh những con kênh nước đen">
            <a:extLst>
              <a:ext uri="{FF2B5EF4-FFF2-40B4-BE49-F238E27FC236}">
                <a16:creationId xmlns:a16="http://schemas.microsoft.com/office/drawing/2014/main" id="{742A1666-6E2A-428E-BCF6-C5643C9617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4" y="5"/>
            <a:ext cx="5420139" cy="28624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ồi sinh những con kênh nước đen">
            <a:extLst>
              <a:ext uri="{FF2B5EF4-FFF2-40B4-BE49-F238E27FC236}">
                <a16:creationId xmlns:a16="http://schemas.microsoft.com/office/drawing/2014/main" id="{D989BAAA-E4CD-4202-BB2C-F645A73E0B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5" y="3094383"/>
            <a:ext cx="5420139" cy="3763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802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AEEE8-E90F-31F7-07A6-26D9FD778D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787942" y="2994991"/>
            <a:ext cx="2245032" cy="3584882"/>
          </a:xfrm>
          <a:prstGeom prst="rect">
            <a:avLst/>
          </a:prstGeom>
        </p:spPr>
      </p:pic>
      <p:pic>
        <p:nvPicPr>
          <p:cNvPr id="7" name="Picture 5">
            <a:extLst>
              <a:ext uri="{FF2B5EF4-FFF2-40B4-BE49-F238E27FC236}">
                <a16:creationId xmlns:a16="http://schemas.microsoft.com/office/drawing/2014/main" id="{C0AC621B-54DC-6023-EE94-6257762A2B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302380" y="4014336"/>
            <a:ext cx="1355794" cy="2164942"/>
          </a:xfrm>
          <a:prstGeom prst="rect">
            <a:avLst/>
          </a:prstGeom>
        </p:spPr>
      </p:pic>
      <p:pic>
        <p:nvPicPr>
          <p:cNvPr id="8" name="Picture 5">
            <a:extLst>
              <a:ext uri="{FF2B5EF4-FFF2-40B4-BE49-F238E27FC236}">
                <a16:creationId xmlns:a16="http://schemas.microsoft.com/office/drawing/2014/main" id="{37C354DD-7412-69A0-747B-C618EA090A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862024" y="4741052"/>
            <a:ext cx="1151562" cy="1838823"/>
          </a:xfrm>
          <a:prstGeom prst="rect">
            <a:avLst/>
          </a:prstGeom>
        </p:spPr>
      </p:pic>
      <p:sp>
        <p:nvSpPr>
          <p:cNvPr id="9" name="矩形 11">
            <a:extLst>
              <a:ext uri="{FF2B5EF4-FFF2-40B4-BE49-F238E27FC236}">
                <a16:creationId xmlns:a16="http://schemas.microsoft.com/office/drawing/2014/main" id="{96061FB9-50CC-4C98-80D7-709A7757708B}"/>
              </a:ext>
            </a:extLst>
          </p:cNvPr>
          <p:cNvSpPr>
            <a:spLocks noGrp="1"/>
          </p:cNvSpPr>
          <p:nvPr>
            <p:ph type="title"/>
          </p:nvPr>
        </p:nvSpPr>
        <p:spPr>
          <a:xfrm>
            <a:off x="4102068" y="1566218"/>
            <a:ext cx="4200317" cy="646270"/>
          </a:xfrm>
          <a:custGeom>
            <a:avLst/>
            <a:gdLst>
              <a:gd name="connsiteX0" fmla="*/ 0 w 2822712"/>
              <a:gd name="connsiteY0" fmla="*/ 0 h 769441"/>
              <a:gd name="connsiteX1" fmla="*/ 564542 w 2822712"/>
              <a:gd name="connsiteY1" fmla="*/ 0 h 769441"/>
              <a:gd name="connsiteX2" fmla="*/ 1072631 w 2822712"/>
              <a:gd name="connsiteY2" fmla="*/ 0 h 769441"/>
              <a:gd name="connsiteX3" fmla="*/ 1552492 w 2822712"/>
              <a:gd name="connsiteY3" fmla="*/ 0 h 769441"/>
              <a:gd name="connsiteX4" fmla="*/ 2145261 w 2822712"/>
              <a:gd name="connsiteY4" fmla="*/ 0 h 769441"/>
              <a:gd name="connsiteX5" fmla="*/ 2822712 w 2822712"/>
              <a:gd name="connsiteY5" fmla="*/ 0 h 769441"/>
              <a:gd name="connsiteX6" fmla="*/ 2822712 w 2822712"/>
              <a:gd name="connsiteY6" fmla="*/ 369332 h 769441"/>
              <a:gd name="connsiteX7" fmla="*/ 2822712 w 2822712"/>
              <a:gd name="connsiteY7" fmla="*/ 769441 h 769441"/>
              <a:gd name="connsiteX8" fmla="*/ 2314624 w 2822712"/>
              <a:gd name="connsiteY8" fmla="*/ 769441 h 769441"/>
              <a:gd name="connsiteX9" fmla="*/ 1834763 w 2822712"/>
              <a:gd name="connsiteY9" fmla="*/ 769441 h 769441"/>
              <a:gd name="connsiteX10" fmla="*/ 1213766 w 2822712"/>
              <a:gd name="connsiteY10" fmla="*/ 769441 h 769441"/>
              <a:gd name="connsiteX11" fmla="*/ 733905 w 2822712"/>
              <a:gd name="connsiteY11" fmla="*/ 769441 h 769441"/>
              <a:gd name="connsiteX12" fmla="*/ 0 w 2822712"/>
              <a:gd name="connsiteY12" fmla="*/ 769441 h 769441"/>
              <a:gd name="connsiteX13" fmla="*/ 0 w 2822712"/>
              <a:gd name="connsiteY13" fmla="*/ 369332 h 769441"/>
              <a:gd name="connsiteX14" fmla="*/ 0 w 2822712"/>
              <a:gd name="connsiteY14" fmla="*/ 0 h 769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2712" h="769441" fill="none" extrusionOk="0">
                <a:moveTo>
                  <a:pt x="0" y="0"/>
                </a:moveTo>
                <a:cubicBezTo>
                  <a:pt x="206304" y="-3180"/>
                  <a:pt x="447716" y="8340"/>
                  <a:pt x="564542" y="0"/>
                </a:cubicBezTo>
                <a:cubicBezTo>
                  <a:pt x="681368" y="-8340"/>
                  <a:pt x="899279" y="41815"/>
                  <a:pt x="1072631" y="0"/>
                </a:cubicBezTo>
                <a:cubicBezTo>
                  <a:pt x="1245983" y="-41815"/>
                  <a:pt x="1442612" y="43740"/>
                  <a:pt x="1552492" y="0"/>
                </a:cubicBezTo>
                <a:cubicBezTo>
                  <a:pt x="1662372" y="-43740"/>
                  <a:pt x="1926395" y="15330"/>
                  <a:pt x="2145261" y="0"/>
                </a:cubicBezTo>
                <a:cubicBezTo>
                  <a:pt x="2364127" y="-15330"/>
                  <a:pt x="2490502" y="38173"/>
                  <a:pt x="2822712" y="0"/>
                </a:cubicBezTo>
                <a:cubicBezTo>
                  <a:pt x="2843231" y="120950"/>
                  <a:pt x="2807426" y="292642"/>
                  <a:pt x="2822712" y="369332"/>
                </a:cubicBezTo>
                <a:cubicBezTo>
                  <a:pt x="2837998" y="446022"/>
                  <a:pt x="2786842" y="578312"/>
                  <a:pt x="2822712" y="769441"/>
                </a:cubicBezTo>
                <a:cubicBezTo>
                  <a:pt x="2568942" y="770350"/>
                  <a:pt x="2508296" y="728140"/>
                  <a:pt x="2314624" y="769441"/>
                </a:cubicBezTo>
                <a:cubicBezTo>
                  <a:pt x="2120952" y="810742"/>
                  <a:pt x="1970277" y="753867"/>
                  <a:pt x="1834763" y="769441"/>
                </a:cubicBezTo>
                <a:cubicBezTo>
                  <a:pt x="1699249" y="785015"/>
                  <a:pt x="1455639" y="756114"/>
                  <a:pt x="1213766" y="769441"/>
                </a:cubicBezTo>
                <a:cubicBezTo>
                  <a:pt x="971893" y="782768"/>
                  <a:pt x="940535" y="744711"/>
                  <a:pt x="733905" y="769441"/>
                </a:cubicBezTo>
                <a:cubicBezTo>
                  <a:pt x="527275" y="794171"/>
                  <a:pt x="264562" y="705811"/>
                  <a:pt x="0" y="769441"/>
                </a:cubicBezTo>
                <a:cubicBezTo>
                  <a:pt x="-33489" y="671499"/>
                  <a:pt x="29796" y="502459"/>
                  <a:pt x="0" y="369332"/>
                </a:cubicBezTo>
                <a:cubicBezTo>
                  <a:pt x="-29796" y="236205"/>
                  <a:pt x="24502" y="92081"/>
                  <a:pt x="0" y="0"/>
                </a:cubicBezTo>
                <a:close/>
              </a:path>
              <a:path w="2822712" h="769441" stroke="0" extrusionOk="0">
                <a:moveTo>
                  <a:pt x="0" y="0"/>
                </a:moveTo>
                <a:cubicBezTo>
                  <a:pt x="143886" y="-56011"/>
                  <a:pt x="491896" y="35937"/>
                  <a:pt x="620997" y="0"/>
                </a:cubicBezTo>
                <a:cubicBezTo>
                  <a:pt x="750098" y="-35937"/>
                  <a:pt x="971563" y="44337"/>
                  <a:pt x="1185539" y="0"/>
                </a:cubicBezTo>
                <a:cubicBezTo>
                  <a:pt x="1399515" y="-44337"/>
                  <a:pt x="1584543" y="1621"/>
                  <a:pt x="1806536" y="0"/>
                </a:cubicBezTo>
                <a:cubicBezTo>
                  <a:pt x="2028529" y="-1621"/>
                  <a:pt x="2594268" y="74361"/>
                  <a:pt x="2822712" y="0"/>
                </a:cubicBezTo>
                <a:cubicBezTo>
                  <a:pt x="2834032" y="184618"/>
                  <a:pt x="2805046" y="253989"/>
                  <a:pt x="2822712" y="369332"/>
                </a:cubicBezTo>
                <a:cubicBezTo>
                  <a:pt x="2840378" y="484675"/>
                  <a:pt x="2788699" y="651755"/>
                  <a:pt x="2822712" y="769441"/>
                </a:cubicBezTo>
                <a:cubicBezTo>
                  <a:pt x="2539590" y="780665"/>
                  <a:pt x="2359152" y="708256"/>
                  <a:pt x="2201715" y="769441"/>
                </a:cubicBezTo>
                <a:cubicBezTo>
                  <a:pt x="2044278" y="830626"/>
                  <a:pt x="1719232" y="764119"/>
                  <a:pt x="1580719" y="769441"/>
                </a:cubicBezTo>
                <a:cubicBezTo>
                  <a:pt x="1442206" y="774763"/>
                  <a:pt x="1255027" y="750416"/>
                  <a:pt x="1016176" y="769441"/>
                </a:cubicBezTo>
                <a:cubicBezTo>
                  <a:pt x="777325" y="788466"/>
                  <a:pt x="255438" y="676480"/>
                  <a:pt x="0" y="769441"/>
                </a:cubicBezTo>
                <a:cubicBezTo>
                  <a:pt x="-5687" y="691335"/>
                  <a:pt x="17729" y="533854"/>
                  <a:pt x="0" y="384721"/>
                </a:cubicBezTo>
                <a:cubicBezTo>
                  <a:pt x="-17729" y="235588"/>
                  <a:pt x="45339" y="153770"/>
                  <a:pt x="0" y="0"/>
                </a:cubicBezTo>
                <a:close/>
              </a:path>
            </a:pathLst>
          </a:custGeom>
          <a:solidFill>
            <a:sysClr val="window" lastClr="FFFFFF"/>
          </a:solidFill>
          <a:ln w="12700" cap="flat" cmpd="sng" algn="ctr">
            <a:solidFill>
              <a:srgbClr val="9BBB59"/>
            </a:solidFill>
            <a:prstDash val="solid"/>
            <a:miter lim="800000"/>
          </a:ln>
          <a:effectLst/>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defTabSz="1218354">
              <a:defRPr/>
            </a:pPr>
            <a:r>
              <a:rPr lang="en-US" altLang="zh-CN" sz="4000" b="1" kern="0" dirty="0">
                <a:solidFill>
                  <a:schemeClr val="accent5">
                    <a:lumMod val="50000"/>
                  </a:schemeClr>
                </a:solidFill>
                <a:latin typeface="UTM Cabaret" panose="02040603050506020204" pitchFamily="18" charset="0"/>
                <a:ea typeface="迷你简蝶语" panose="02010604000101010101" pitchFamily="2" charset="-122"/>
                <a:cs typeface="Times New Roman" panose="02020603050405020304" pitchFamily="18" charset="0"/>
              </a:rPr>
              <a:t>TIẾNG VIỆT</a:t>
            </a:r>
          </a:p>
        </p:txBody>
      </p:sp>
      <p:sp>
        <p:nvSpPr>
          <p:cNvPr id="3" name="TextBox 2">
            <a:extLst>
              <a:ext uri="{FF2B5EF4-FFF2-40B4-BE49-F238E27FC236}">
                <a16:creationId xmlns:a16="http://schemas.microsoft.com/office/drawing/2014/main" id="{728DB9B3-A441-42A6-97B5-0C700A8E7432}"/>
              </a:ext>
            </a:extLst>
          </p:cNvPr>
          <p:cNvSpPr txBox="1"/>
          <p:nvPr/>
        </p:nvSpPr>
        <p:spPr>
          <a:xfrm>
            <a:off x="680484" y="2456106"/>
            <a:ext cx="11352490" cy="1200268"/>
          </a:xfrm>
          <a:prstGeom prst="rect">
            <a:avLst/>
          </a:prstGeom>
          <a:noFill/>
        </p:spPr>
        <p:txBody>
          <a:bodyPr wrap="square" lIns="91379" tIns="45690" rIns="91379" bIns="45690" rtlCol="0">
            <a:spAutoFit/>
          </a:bodyPr>
          <a:lstStyle/>
          <a:p>
            <a:pPr algn="ctr"/>
            <a:r>
              <a:rPr lang="en-US" sz="3600" b="1" dirty="0" smtClean="0">
                <a:solidFill>
                  <a:schemeClr val="accent4">
                    <a:lumMod val="75000"/>
                  </a:schemeClr>
                </a:solidFill>
                <a:latin typeface="Times New Roman" panose="02020603050405020304" pitchFamily="18" charset="0"/>
                <a:cs typeface="Times New Roman" panose="02020603050405020304" pitchFamily="18" charset="0"/>
              </a:rPr>
              <a:t>ĐỌC: </a:t>
            </a:r>
            <a:r>
              <a:rPr lang="en-US" sz="3600" b="1" dirty="0">
                <a:solidFill>
                  <a:schemeClr val="accent4">
                    <a:lumMod val="75000"/>
                  </a:schemeClr>
                </a:solidFill>
                <a:latin typeface="Times New Roman" panose="02020603050405020304" pitchFamily="18" charset="0"/>
                <a:cs typeface="Times New Roman" panose="02020603050405020304" pitchFamily="18" charset="0"/>
              </a:rPr>
              <a:t>CON KÊNH XANH GIỮA LÒNG THÀNH </a:t>
            </a:r>
            <a:r>
              <a:rPr lang="en-US" sz="3600" b="1" dirty="0" smtClean="0">
                <a:solidFill>
                  <a:schemeClr val="accent4">
                    <a:lumMod val="75000"/>
                  </a:schemeClr>
                </a:solidFill>
                <a:latin typeface="Times New Roman" panose="02020603050405020304" pitchFamily="18" charset="0"/>
                <a:cs typeface="Times New Roman" panose="02020603050405020304" pitchFamily="18" charset="0"/>
              </a:rPr>
              <a:t>PHỐ</a:t>
            </a:r>
            <a:endParaRPr lang="vi-VN" sz="3600" b="1" dirty="0" smtClean="0">
              <a:solidFill>
                <a:schemeClr val="accent4">
                  <a:lumMod val="75000"/>
                </a:schemeClr>
              </a:solidFill>
              <a:latin typeface="Times New Roman" panose="02020603050405020304" pitchFamily="18" charset="0"/>
              <a:cs typeface="Times New Roman" panose="02020603050405020304" pitchFamily="18" charset="0"/>
            </a:endParaRPr>
          </a:p>
          <a:p>
            <a:pPr algn="ctr"/>
            <a:r>
              <a:rPr lang="vi-VN" sz="3600" b="1" dirty="0" smtClean="0">
                <a:solidFill>
                  <a:schemeClr val="accent4">
                    <a:lumMod val="75000"/>
                  </a:schemeClr>
                </a:solidFill>
                <a:latin typeface="Times New Roman" panose="02020603050405020304" pitchFamily="18" charset="0"/>
                <a:cs typeface="Times New Roman" panose="02020603050405020304" pitchFamily="18" charset="0"/>
              </a:rPr>
              <a:t>MỞ RỘNG VỐN TỪ VỀ ĐÔ THỊ</a:t>
            </a:r>
            <a:r>
              <a:rPr lang="en-US" sz="3600" b="1" dirty="0" smtClean="0">
                <a:solidFill>
                  <a:schemeClr val="accent4">
                    <a:lumMod val="75000"/>
                  </a:schemeClr>
                </a:solidFill>
                <a:latin typeface="Times New Roman" panose="02020603050405020304" pitchFamily="18" charset="0"/>
                <a:cs typeface="Times New Roman" panose="02020603050405020304" pitchFamily="18" charset="0"/>
              </a:rPr>
              <a:t>  </a:t>
            </a:r>
            <a:endParaRPr lang="en-US" sz="36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2A53FE5-2911-48ED-9C45-86CCC0C1C8EE}"/>
              </a:ext>
            </a:extLst>
          </p:cNvPr>
          <p:cNvSpPr txBox="1"/>
          <p:nvPr/>
        </p:nvSpPr>
        <p:spPr>
          <a:xfrm>
            <a:off x="5168348" y="48439"/>
            <a:ext cx="7450956" cy="646270"/>
          </a:xfrm>
          <a:prstGeom prst="rect">
            <a:avLst/>
          </a:prstGeom>
          <a:noFill/>
        </p:spPr>
        <p:txBody>
          <a:bodyPr wrap="none" lIns="91379" tIns="45690" rIns="91379" bIns="45690" rtlCol="0">
            <a:spAutoFit/>
          </a:bodyPr>
          <a:lstStyle/>
          <a:p>
            <a:r>
              <a:rPr lang="en-US" sz="3600" b="1" i="1" dirty="0" err="1">
                <a:solidFill>
                  <a:schemeClr val="tx2">
                    <a:lumMod val="95000"/>
                    <a:lumOff val="5000"/>
                  </a:schemeClr>
                </a:solidFill>
                <a:latin typeface="Times New Roman" panose="02020603050405020304" pitchFamily="18" charset="0"/>
                <a:cs typeface="Times New Roman" panose="02020603050405020304" pitchFamily="18" charset="0"/>
              </a:rPr>
              <a:t>Thứ</a:t>
            </a:r>
            <a:r>
              <a:rPr lang="en-US" sz="36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vi-VN" sz="3600" b="1" i="1" dirty="0" smtClean="0">
                <a:solidFill>
                  <a:schemeClr val="tx2">
                    <a:lumMod val="95000"/>
                    <a:lumOff val="5000"/>
                  </a:schemeClr>
                </a:solidFill>
                <a:latin typeface="Times New Roman" panose="02020603050405020304" pitchFamily="18" charset="0"/>
                <a:cs typeface="Times New Roman" panose="02020603050405020304" pitchFamily="18" charset="0"/>
              </a:rPr>
              <a:t>Năm</a:t>
            </a:r>
            <a:r>
              <a:rPr lang="en-US" sz="3600" b="1" i="1" dirty="0" smtClean="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95000"/>
                    <a:lumOff val="5000"/>
                  </a:schemeClr>
                </a:solidFill>
                <a:latin typeface="Times New Roman" panose="02020603050405020304" pitchFamily="18" charset="0"/>
                <a:cs typeface="Times New Roman" panose="02020603050405020304" pitchFamily="18" charset="0"/>
              </a:rPr>
              <a:t>ngày</a:t>
            </a:r>
            <a:r>
              <a:rPr lang="en-US" sz="36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vi-VN" sz="3600" b="1" i="1" dirty="0" smtClean="0">
                <a:solidFill>
                  <a:schemeClr val="tx2">
                    <a:lumMod val="95000"/>
                    <a:lumOff val="5000"/>
                  </a:schemeClr>
                </a:solidFill>
                <a:latin typeface="Times New Roman" panose="02020603050405020304" pitchFamily="18" charset="0"/>
                <a:cs typeface="Times New Roman" panose="02020603050405020304" pitchFamily="18" charset="0"/>
              </a:rPr>
              <a:t>26</a:t>
            </a:r>
            <a:r>
              <a:rPr lang="en-US" sz="3600" b="1" i="1" dirty="0" smtClean="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95000"/>
                    <a:lumOff val="5000"/>
                  </a:schemeClr>
                </a:solidFill>
                <a:latin typeface="Times New Roman" panose="02020603050405020304" pitchFamily="18" charset="0"/>
                <a:cs typeface="Times New Roman" panose="02020603050405020304" pitchFamily="18" charset="0"/>
              </a:rPr>
              <a:t>tháng</a:t>
            </a:r>
            <a:r>
              <a:rPr lang="en-US" sz="36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vi-VN" sz="3600" b="1" i="1" dirty="0" smtClean="0">
                <a:solidFill>
                  <a:schemeClr val="tx2">
                    <a:lumMod val="95000"/>
                    <a:lumOff val="5000"/>
                  </a:schemeClr>
                </a:solidFill>
                <a:latin typeface="Times New Roman" panose="02020603050405020304" pitchFamily="18" charset="0"/>
                <a:cs typeface="Times New Roman" panose="02020603050405020304" pitchFamily="18" charset="0"/>
              </a:rPr>
              <a:t>02</a:t>
            </a:r>
            <a:r>
              <a:rPr lang="en-US" sz="3600" b="1" i="1" dirty="0" smtClean="0">
                <a:solidFill>
                  <a:schemeClr val="tx2">
                    <a:lumMod val="95000"/>
                    <a:lumOff val="5000"/>
                  </a:schemeClr>
                </a:solidFill>
                <a:latin typeface="Times New Roman" panose="02020603050405020304" pitchFamily="18" charset="0"/>
                <a:cs typeface="Times New Roman" panose="02020603050405020304" pitchFamily="18" charset="0"/>
              </a:rPr>
              <a:t> </a:t>
            </a:r>
            <a:r>
              <a:rPr lang="en-US" sz="3600" b="1" i="1" dirty="0" err="1">
                <a:solidFill>
                  <a:schemeClr val="tx2">
                    <a:lumMod val="95000"/>
                    <a:lumOff val="5000"/>
                  </a:schemeClr>
                </a:solidFill>
                <a:latin typeface="Times New Roman" panose="02020603050405020304" pitchFamily="18" charset="0"/>
                <a:cs typeface="Times New Roman" panose="02020603050405020304" pitchFamily="18" charset="0"/>
              </a:rPr>
              <a:t>năm</a:t>
            </a:r>
            <a:r>
              <a:rPr lang="en-US" sz="3600" b="1" i="1" dirty="0">
                <a:solidFill>
                  <a:schemeClr val="tx2">
                    <a:lumMod val="95000"/>
                    <a:lumOff val="5000"/>
                  </a:schemeClr>
                </a:solidFill>
                <a:latin typeface="Times New Roman" panose="02020603050405020304" pitchFamily="18" charset="0"/>
                <a:cs typeface="Times New Roman" panose="02020603050405020304" pitchFamily="18" charset="0"/>
              </a:rPr>
              <a:t> </a:t>
            </a:r>
            <a:r>
              <a:rPr lang="vi-VN" sz="3600" b="1" i="1" dirty="0" smtClean="0">
                <a:solidFill>
                  <a:schemeClr val="tx2">
                    <a:lumMod val="95000"/>
                    <a:lumOff val="5000"/>
                  </a:schemeClr>
                </a:solidFill>
                <a:latin typeface="Times New Roman" panose="02020603050405020304" pitchFamily="18" charset="0"/>
                <a:cs typeface="Times New Roman" panose="02020603050405020304" pitchFamily="18" charset="0"/>
              </a:rPr>
              <a:t>2026</a:t>
            </a:r>
            <a:endParaRPr lang="en-US" sz="3600" b="1" i="1" dirty="0">
              <a:solidFill>
                <a:schemeClr val="tx2">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8837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31377AF3-C3E2-A9F2-C208-BF44CD8B5EF0}"/>
              </a:ext>
            </a:extLst>
          </p:cNvPr>
          <p:cNvPicPr>
            <a:picLocks noChangeAspect="1"/>
          </p:cNvPicPr>
          <p:nvPr/>
        </p:nvPicPr>
        <p:blipFill rotWithShape="1">
          <a:blip r:embed="rId3"/>
          <a:srcRect l="64405"/>
          <a:stretch/>
        </p:blipFill>
        <p:spPr>
          <a:xfrm>
            <a:off x="10155730" y="4222375"/>
            <a:ext cx="1577291" cy="2420918"/>
          </a:xfrm>
          <a:prstGeom prst="rect">
            <a:avLst/>
          </a:prstGeom>
        </p:spPr>
      </p:pic>
      <p:sp>
        <p:nvSpPr>
          <p:cNvPr id="4" name="Rectangle: Rounded Corners 3">
            <a:extLst>
              <a:ext uri="{FF2B5EF4-FFF2-40B4-BE49-F238E27FC236}">
                <a16:creationId xmlns:a16="http://schemas.microsoft.com/office/drawing/2014/main" id="{BA334478-AAD3-90E9-C6C0-A3CE37B965DC}"/>
              </a:ext>
            </a:extLst>
          </p:cNvPr>
          <p:cNvSpPr/>
          <p:nvPr/>
        </p:nvSpPr>
        <p:spPr>
          <a:xfrm>
            <a:off x="2145873" y="1241946"/>
            <a:ext cx="7630889" cy="3649168"/>
          </a:xfrm>
          <a:prstGeom prst="roundRect">
            <a:avLst/>
          </a:prstGeom>
          <a:solidFill>
            <a:srgbClr val="FFFFFF"/>
          </a:solidFill>
          <a:ln w="28575">
            <a:solidFill>
              <a:srgbClr val="CE561E"/>
            </a:solidFill>
          </a:ln>
        </p:spPr>
        <p:style>
          <a:lnRef idx="2">
            <a:schemeClr val="accent1">
              <a:shade val="50000"/>
            </a:schemeClr>
          </a:lnRef>
          <a:fillRef idx="1">
            <a:schemeClr val="accent1"/>
          </a:fillRef>
          <a:effectRef idx="0">
            <a:schemeClr val="accent1"/>
          </a:effectRef>
          <a:fontRef idx="minor">
            <a:schemeClr val="lt1"/>
          </a:fontRef>
        </p:style>
        <p:txBody>
          <a:bodyPr lIns="91379" tIns="45690" rIns="91379" bIns="45690" rtlCol="0" anchor="ctr"/>
          <a:lstStyle/>
          <a:p>
            <a:pPr algn="ctr"/>
            <a:endParaRPr lang="en-US"/>
          </a:p>
        </p:txBody>
      </p:sp>
      <p:pic>
        <p:nvPicPr>
          <p:cNvPr id="11" name="Picture 4">
            <a:extLst>
              <a:ext uri="{FF2B5EF4-FFF2-40B4-BE49-F238E27FC236}">
                <a16:creationId xmlns:a16="http://schemas.microsoft.com/office/drawing/2014/main" id="{B5C1CBE5-3E5D-9CB5-6230-59170640E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67715" y="3429001"/>
            <a:ext cx="2715678" cy="3009062"/>
          </a:xfrm>
          <a:prstGeom prst="rect">
            <a:avLst/>
          </a:prstGeom>
        </p:spPr>
      </p:pic>
      <p:pic>
        <p:nvPicPr>
          <p:cNvPr id="12" name="Picture 6">
            <a:extLst>
              <a:ext uri="{FF2B5EF4-FFF2-40B4-BE49-F238E27FC236}">
                <a16:creationId xmlns:a16="http://schemas.microsoft.com/office/drawing/2014/main" id="{3ED5D791-95FE-BC87-29C6-3D7EE0533A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44939" y="385735"/>
            <a:ext cx="2228683" cy="2192466"/>
          </a:xfrm>
          <a:prstGeom prst="rect">
            <a:avLst/>
          </a:prstGeom>
        </p:spPr>
      </p:pic>
      <p:pic>
        <p:nvPicPr>
          <p:cNvPr id="14" name="Picture 2">
            <a:extLst>
              <a:ext uri="{FF2B5EF4-FFF2-40B4-BE49-F238E27FC236}">
                <a16:creationId xmlns:a16="http://schemas.microsoft.com/office/drawing/2014/main" id="{65385860-612F-7382-B7B8-74570B4C65DF}"/>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45470" t="76617" r="22858"/>
          <a:stretch/>
        </p:blipFill>
        <p:spPr>
          <a:xfrm>
            <a:off x="7415487" y="5266243"/>
            <a:ext cx="1577291" cy="962168"/>
          </a:xfrm>
          <a:prstGeom prst="rect">
            <a:avLst/>
          </a:prstGeom>
        </p:spPr>
      </p:pic>
      <p:pic>
        <p:nvPicPr>
          <p:cNvPr id="15" name="Picture 2">
            <a:extLst>
              <a:ext uri="{FF2B5EF4-FFF2-40B4-BE49-F238E27FC236}">
                <a16:creationId xmlns:a16="http://schemas.microsoft.com/office/drawing/2014/main" id="{69FD68AD-45AB-C9B2-9AA2-A1AAACF4E440}"/>
              </a:ext>
            </a:extLst>
          </p:cNvPr>
          <p:cNvPicPr>
            <a:picLocks noChangeAspect="1"/>
          </p:cNvPicPr>
          <p:nvPr/>
        </p:nvPicPr>
        <p:blipFill rotWithShape="1">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l="45470" t="76617" r="22858"/>
          <a:stretch/>
        </p:blipFill>
        <p:spPr>
          <a:xfrm>
            <a:off x="5648714" y="5432833"/>
            <a:ext cx="1577291" cy="962168"/>
          </a:xfrm>
          <a:prstGeom prst="rect">
            <a:avLst/>
          </a:prstGeom>
        </p:spPr>
      </p:pic>
      <p:sp>
        <p:nvSpPr>
          <p:cNvPr id="10" name="Rectangle 9">
            <a:extLst>
              <a:ext uri="{FF2B5EF4-FFF2-40B4-BE49-F238E27FC236}">
                <a16:creationId xmlns:a16="http://schemas.microsoft.com/office/drawing/2014/main" id="{D03F8125-EE28-47B4-9134-EC5E847CA84D}"/>
              </a:ext>
            </a:extLst>
          </p:cNvPr>
          <p:cNvSpPr/>
          <p:nvPr/>
        </p:nvSpPr>
        <p:spPr>
          <a:xfrm>
            <a:off x="2782761" y="2076853"/>
            <a:ext cx="6210012" cy="1323439"/>
          </a:xfrm>
          <a:prstGeom prst="rect">
            <a:avLst/>
          </a:prstGeom>
          <a:noFill/>
        </p:spPr>
        <p:txBody>
          <a:bodyPr wrap="square" lIns="91379" tIns="45690" rIns="91379" bIns="45690">
            <a:prstTxWarp prst="textWave1">
              <a:avLst/>
            </a:prstTxWarp>
            <a:spAutoFit/>
          </a:bodyPr>
          <a:lstStyle/>
          <a:p>
            <a:pPr algn="ctr"/>
            <a:r>
              <a:rPr lang="en-US" sz="8000" b="1" dirty="0">
                <a:ln w="22225">
                  <a:solidFill>
                    <a:schemeClr val="accent2"/>
                  </a:solidFill>
                  <a:prstDash val="solid"/>
                </a:ln>
                <a:solidFill>
                  <a:srgbClr val="FF0000"/>
                </a:solidFill>
                <a:latin typeface="Times New Roman" panose="02020603050405020304" pitchFamily="18" charset="0"/>
                <a:cs typeface="Times New Roman" panose="02020603050405020304" pitchFamily="18" charset="0"/>
              </a:rPr>
              <a:t>KHÁM PHÁ</a:t>
            </a:r>
          </a:p>
        </p:txBody>
      </p:sp>
    </p:spTree>
    <p:extLst>
      <p:ext uri="{BB962C8B-B14F-4D97-AF65-F5344CB8AC3E}">
        <p14:creationId xmlns:p14="http://schemas.microsoft.com/office/powerpoint/2010/main" val="14537641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par>
                                <p:cTn id="12" presetID="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0-#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ppt/theme/theme6.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857</TotalTime>
  <Words>1323</Words>
  <Application>Microsoft Office PowerPoint</Application>
  <PresentationFormat>Widescreen</PresentationFormat>
  <Paragraphs>135</Paragraphs>
  <Slides>27</Slides>
  <Notes>15</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27</vt:i4>
      </vt:variant>
    </vt:vector>
  </HeadingPairs>
  <TitlesOfParts>
    <vt:vector size="40" baseType="lpstr">
      <vt:lpstr>Arial</vt:lpstr>
      <vt:lpstr>Calibri</vt:lpstr>
      <vt:lpstr>等线</vt:lpstr>
      <vt:lpstr>Euphemia</vt:lpstr>
      <vt:lpstr>Times New Roman</vt:lpstr>
      <vt:lpstr>UTM Cabaret</vt:lpstr>
      <vt:lpstr>Wingdings</vt:lpstr>
      <vt:lpstr>迷你简蝶语</vt:lpstr>
      <vt:lpstr>Children Playing 16x9</vt:lpstr>
      <vt:lpstr>Default Design</vt:lpstr>
      <vt:lpstr>1_Default Design</vt:lpstr>
      <vt:lpstr>2_Default Design</vt:lpstr>
      <vt:lpstr>2_Children Playing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TIẾNG VIỆT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 BÀI GIẢNG!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Thảo Đào</dc:creator>
  <cp:lastModifiedBy>Windows User</cp:lastModifiedBy>
  <cp:revision>79</cp:revision>
  <dcterms:created xsi:type="dcterms:W3CDTF">2022-07-27T08:52:57Z</dcterms:created>
  <dcterms:modified xsi:type="dcterms:W3CDTF">2026-02-18T13:12:36Z</dcterms:modified>
</cp:coreProperties>
</file>