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30" r:id="rId2"/>
    <p:sldId id="331" r:id="rId3"/>
    <p:sldId id="322" r:id="rId4"/>
    <p:sldId id="332" r:id="rId5"/>
    <p:sldId id="318" r:id="rId6"/>
    <p:sldId id="320" r:id="rId7"/>
    <p:sldId id="328" r:id="rId8"/>
    <p:sldId id="329" r:id="rId9"/>
    <p:sldId id="321" r:id="rId10"/>
    <p:sldId id="325" r:id="rId11"/>
    <p:sldId id="324" r:id="rId12"/>
    <p:sldId id="33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076EB7"/>
    <a:srgbClr val="8CC63F"/>
    <a:srgbClr val="ED008C"/>
    <a:srgbClr val="D34CD6"/>
    <a:srgbClr val="E4EAD1"/>
    <a:srgbClr val="BFF88C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1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2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6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19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C6283-B2CB-4B85-93B8-A453BCF1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59A8-0CF9-4276-BDC9-D27C94B7E4D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237F3-FE1D-4757-B78F-AD67B25B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1F3C7-A8E2-4050-A7DA-379A545B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BBA-16ED-4D8C-A98F-4B25D5D4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74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68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microsoft.com/office/2007/relationships/hdphoto" Target="../media/hdphoto8.wdp"/><Relationship Id="rId12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542" y="4351906"/>
            <a:ext cx="1391342" cy="1641701"/>
          </a:xfrm>
          <a:custGeom>
            <a:avLst/>
            <a:gdLst/>
            <a:ahLst/>
            <a:cxnLst/>
            <a:rect l="l" t="t" r="r" b="b"/>
            <a:pathLst>
              <a:path w="2087013" h="2462552">
                <a:moveTo>
                  <a:pt x="0" y="0"/>
                </a:moveTo>
                <a:lnTo>
                  <a:pt x="2087012" y="0"/>
                </a:lnTo>
                <a:lnTo>
                  <a:pt x="2087012" y="2462551"/>
                </a:lnTo>
                <a:lnTo>
                  <a:pt x="0" y="2462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24067" y="3917669"/>
            <a:ext cx="1391342" cy="1641701"/>
          </a:xfrm>
          <a:custGeom>
            <a:avLst/>
            <a:gdLst/>
            <a:ahLst/>
            <a:cxnLst/>
            <a:rect l="l" t="t" r="r" b="b"/>
            <a:pathLst>
              <a:path w="2087013" h="2462552">
                <a:moveTo>
                  <a:pt x="0" y="0"/>
                </a:moveTo>
                <a:lnTo>
                  <a:pt x="2087013" y="0"/>
                </a:lnTo>
                <a:lnTo>
                  <a:pt x="2087013" y="2462552"/>
                </a:lnTo>
                <a:lnTo>
                  <a:pt x="0" y="2462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43417" y="4853057"/>
            <a:ext cx="13233400" cy="2988135"/>
            <a:chOff x="0" y="0"/>
            <a:chExt cx="5228010" cy="11804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28010" cy="1180498"/>
            </a:xfrm>
            <a:custGeom>
              <a:avLst/>
              <a:gdLst/>
              <a:ahLst/>
              <a:cxnLst/>
              <a:rect l="l" t="t" r="r" b="b"/>
              <a:pathLst>
                <a:path w="5228010" h="1180498">
                  <a:moveTo>
                    <a:pt x="2614005" y="0"/>
                  </a:moveTo>
                  <a:cubicBezTo>
                    <a:pt x="1170330" y="0"/>
                    <a:pt x="0" y="264263"/>
                    <a:pt x="0" y="590249"/>
                  </a:cubicBezTo>
                  <a:cubicBezTo>
                    <a:pt x="0" y="916234"/>
                    <a:pt x="1170330" y="1180498"/>
                    <a:pt x="2614005" y="1180498"/>
                  </a:cubicBezTo>
                  <a:cubicBezTo>
                    <a:pt x="4057680" y="1180498"/>
                    <a:pt x="5228010" y="916234"/>
                    <a:pt x="5228010" y="590249"/>
                  </a:cubicBezTo>
                  <a:cubicBezTo>
                    <a:pt x="5228010" y="264263"/>
                    <a:pt x="4057680" y="0"/>
                    <a:pt x="2614005" y="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90126" y="53522"/>
              <a:ext cx="4247758" cy="10163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9079460" y="3109456"/>
            <a:ext cx="2271041" cy="3487202"/>
          </a:xfrm>
          <a:custGeom>
            <a:avLst/>
            <a:gdLst/>
            <a:ahLst/>
            <a:cxnLst/>
            <a:rect l="l" t="t" r="r" b="b"/>
            <a:pathLst>
              <a:path w="3406561" h="5230803">
                <a:moveTo>
                  <a:pt x="0" y="0"/>
                </a:moveTo>
                <a:lnTo>
                  <a:pt x="3406561" y="0"/>
                </a:lnTo>
                <a:lnTo>
                  <a:pt x="3406561" y="5230803"/>
                </a:lnTo>
                <a:lnTo>
                  <a:pt x="0" y="5230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5810" y="3071277"/>
            <a:ext cx="1570409" cy="3410843"/>
          </a:xfrm>
          <a:custGeom>
            <a:avLst/>
            <a:gdLst/>
            <a:ahLst/>
            <a:cxnLst/>
            <a:rect l="l" t="t" r="r" b="b"/>
            <a:pathLst>
              <a:path w="2355614" h="5116265">
                <a:moveTo>
                  <a:pt x="0" y="0"/>
                </a:moveTo>
                <a:lnTo>
                  <a:pt x="2355614" y="0"/>
                </a:lnTo>
                <a:lnTo>
                  <a:pt x="2355614" y="5116265"/>
                </a:lnTo>
                <a:lnTo>
                  <a:pt x="0" y="511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518400" y="-1468257"/>
            <a:ext cx="7468733" cy="3902413"/>
          </a:xfrm>
          <a:custGeom>
            <a:avLst/>
            <a:gdLst/>
            <a:ahLst/>
            <a:cxnLst/>
            <a:rect l="l" t="t" r="r" b="b"/>
            <a:pathLst>
              <a:path w="11203100" h="5853620">
                <a:moveTo>
                  <a:pt x="0" y="0"/>
                </a:moveTo>
                <a:lnTo>
                  <a:pt x="11203100" y="0"/>
                </a:lnTo>
                <a:lnTo>
                  <a:pt x="11203100" y="5853620"/>
                </a:lnTo>
                <a:lnTo>
                  <a:pt x="0" y="5853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72070" y="29745"/>
            <a:ext cx="1366651" cy="1344443"/>
          </a:xfrm>
          <a:custGeom>
            <a:avLst/>
            <a:gdLst/>
            <a:ahLst/>
            <a:cxnLst/>
            <a:rect l="l" t="t" r="r" b="b"/>
            <a:pathLst>
              <a:path w="2049977" h="2016665">
                <a:moveTo>
                  <a:pt x="0" y="0"/>
                </a:moveTo>
                <a:lnTo>
                  <a:pt x="2049977" y="0"/>
                </a:lnTo>
                <a:lnTo>
                  <a:pt x="2049977" y="2016665"/>
                </a:lnTo>
                <a:lnTo>
                  <a:pt x="0" y="2016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5066" y="614890"/>
            <a:ext cx="2337731" cy="1221465"/>
          </a:xfrm>
          <a:custGeom>
            <a:avLst/>
            <a:gdLst/>
            <a:ahLst/>
            <a:cxnLst/>
            <a:rect l="l" t="t" r="r" b="b"/>
            <a:pathLst>
              <a:path w="3506597" h="1832197">
                <a:moveTo>
                  <a:pt x="0" y="0"/>
                </a:moveTo>
                <a:lnTo>
                  <a:pt x="3506597" y="0"/>
                </a:lnTo>
                <a:lnTo>
                  <a:pt x="3506597" y="1832197"/>
                </a:lnTo>
                <a:lnTo>
                  <a:pt x="0" y="1832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05637" y="81163"/>
            <a:ext cx="1615018" cy="720283"/>
          </a:xfrm>
          <a:custGeom>
            <a:avLst/>
            <a:gdLst/>
            <a:ahLst/>
            <a:cxnLst/>
            <a:rect l="l" t="t" r="r" b="b"/>
            <a:pathLst>
              <a:path w="3506597" h="1832197">
                <a:moveTo>
                  <a:pt x="0" y="0"/>
                </a:moveTo>
                <a:lnTo>
                  <a:pt x="3506597" y="0"/>
                </a:lnTo>
                <a:lnTo>
                  <a:pt x="3506597" y="1832197"/>
                </a:lnTo>
                <a:lnTo>
                  <a:pt x="0" y="1832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32846" y="1560285"/>
            <a:ext cx="8622794" cy="1169551"/>
          </a:xfrm>
          <a:prstGeom prst="rect">
            <a:avLst/>
          </a:prstGeom>
          <a:noFill/>
        </p:spPr>
        <p:txBody>
          <a:bodyPr spcFirstLastPara="1" wrap="square" lIns="60960" tIns="30480" rIns="60960" bIns="3048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chemeClr val="accent4"/>
                </a:solidFill>
              </a:rPr>
              <a:t>NHIỆT LIỆT CHÀO MỪNG QUÝ </a:t>
            </a:r>
          </a:p>
          <a:p>
            <a:pPr algn="ctr"/>
            <a:r>
              <a:rPr lang="vi-VN" sz="3600" b="1" dirty="0">
                <a:ln/>
                <a:solidFill>
                  <a:schemeClr val="accent4"/>
                </a:solidFill>
              </a:rPr>
              <a:t>THẦY CÔ GIÁO VỀ DỰ GIỜ THĂM LỚP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3953" y="2140923"/>
            <a:ext cx="6096000" cy="1179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400" dirty="0"/>
              <a:t>LỚP 2A</a:t>
            </a:r>
          </a:p>
          <a:p>
            <a:endParaRPr lang="vi-VN" sz="2667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073" y="3198204"/>
            <a:ext cx="2336955" cy="1837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9208" y="366018"/>
            <a:ext cx="2198815" cy="2743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6038" y="3298394"/>
            <a:ext cx="1725711" cy="26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506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FD2FF-5D59-39FA-FD2B-99709F2B2A82}"/>
              </a:ext>
            </a:extLst>
          </p:cNvPr>
          <p:cNvSpPr txBox="1"/>
          <p:nvPr/>
        </p:nvSpPr>
        <p:spPr>
          <a:xfrm>
            <a:off x="1447799" y="184065"/>
            <a:ext cx="9241972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5121CDA-4109-EC59-F7CE-DF3F1749504C}"/>
              </a:ext>
            </a:extLst>
          </p:cNvPr>
          <p:cNvSpPr/>
          <p:nvPr/>
        </p:nvSpPr>
        <p:spPr>
          <a:xfrm>
            <a:off x="990600" y="1436914"/>
            <a:ext cx="10156371" cy="4715495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5E493D05-B1BB-9D72-8D00-9FA768322E93}"/>
              </a:ext>
            </a:extLst>
          </p:cNvPr>
          <p:cNvSpPr/>
          <p:nvPr/>
        </p:nvSpPr>
        <p:spPr>
          <a:xfrm>
            <a:off x="3848101" y="1955968"/>
            <a:ext cx="1556657" cy="2278575"/>
          </a:xfrm>
          <a:prstGeom prst="flowChartMagneticDisk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B94D2B31-C4EA-354F-07EB-7ACDDB603548}"/>
              </a:ext>
            </a:extLst>
          </p:cNvPr>
          <p:cNvSpPr/>
          <p:nvPr/>
        </p:nvSpPr>
        <p:spPr>
          <a:xfrm>
            <a:off x="7616935" y="3244931"/>
            <a:ext cx="1901936" cy="902526"/>
          </a:xfrm>
          <a:prstGeom prst="flowChartMagneticDisk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irect Access Storage 6">
            <a:extLst>
              <a:ext uri="{FF2B5EF4-FFF2-40B4-BE49-F238E27FC236}">
                <a16:creationId xmlns:a16="http://schemas.microsoft.com/office/drawing/2014/main" id="{30F99CB5-4685-E92B-01A2-935B97B4AC0B}"/>
              </a:ext>
            </a:extLst>
          </p:cNvPr>
          <p:cNvSpPr/>
          <p:nvPr/>
        </p:nvSpPr>
        <p:spPr>
          <a:xfrm>
            <a:off x="8131629" y="1719943"/>
            <a:ext cx="2590800" cy="1132114"/>
          </a:xfrm>
          <a:prstGeom prst="flowChartMagneticDrum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70B207-3AA8-D5ED-F447-CB9F1A71793B}"/>
              </a:ext>
            </a:extLst>
          </p:cNvPr>
          <p:cNvSpPr/>
          <p:nvPr/>
        </p:nvSpPr>
        <p:spPr>
          <a:xfrm>
            <a:off x="5742214" y="4566557"/>
            <a:ext cx="1730829" cy="1219198"/>
          </a:xfrm>
          <a:prstGeom prst="cub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C523473-CFEB-9D14-F71D-DB554DD9BF4B}"/>
              </a:ext>
            </a:extLst>
          </p:cNvPr>
          <p:cNvSpPr/>
          <p:nvPr/>
        </p:nvSpPr>
        <p:spPr>
          <a:xfrm>
            <a:off x="1458686" y="4757055"/>
            <a:ext cx="2656114" cy="838202"/>
          </a:xfrm>
          <a:prstGeom prst="cub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026B06D-0459-3D6D-02AA-3ECE7D622FA5}"/>
              </a:ext>
            </a:extLst>
          </p:cNvPr>
          <p:cNvSpPr/>
          <p:nvPr/>
        </p:nvSpPr>
        <p:spPr>
          <a:xfrm>
            <a:off x="6319158" y="1869706"/>
            <a:ext cx="936172" cy="857989"/>
          </a:xfrm>
          <a:prstGeom prst="flowChartConnec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D1A48AC-5F48-F406-58CB-A6E02776D83F}"/>
              </a:ext>
            </a:extLst>
          </p:cNvPr>
          <p:cNvSpPr/>
          <p:nvPr/>
        </p:nvSpPr>
        <p:spPr>
          <a:xfrm>
            <a:off x="8828314" y="4757055"/>
            <a:ext cx="690557" cy="664031"/>
          </a:xfrm>
          <a:prstGeom prst="flowChartConnec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1A7C7D5-5954-CDA4-BA77-F2B4839B7DF9}"/>
              </a:ext>
            </a:extLst>
          </p:cNvPr>
          <p:cNvSpPr/>
          <p:nvPr/>
        </p:nvSpPr>
        <p:spPr>
          <a:xfrm>
            <a:off x="2019875" y="1540328"/>
            <a:ext cx="1556656" cy="1491343"/>
          </a:xfrm>
          <a:prstGeom prst="flowChartConnec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CEE369D-B90F-00FA-9C26-0AD7C1464FCC}"/>
              </a:ext>
            </a:extLst>
          </p:cNvPr>
          <p:cNvCxnSpPr>
            <a:cxnSpLocks/>
            <a:stCxn id="24" idx="2"/>
            <a:endCxn id="24" idx="6"/>
          </p:cNvCxnSpPr>
          <p:nvPr/>
        </p:nvCxnSpPr>
        <p:spPr>
          <a:xfrm rot="10800000" flipH="1">
            <a:off x="2019875" y="2286000"/>
            <a:ext cx="1556656" cy="12700"/>
          </a:xfrm>
          <a:prstGeom prst="curvedConnector5">
            <a:avLst>
              <a:gd name="adj1" fmla="val 1399"/>
              <a:gd name="adj2" fmla="val -3471433"/>
              <a:gd name="adj3" fmla="val 972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98E1CE23-C45B-30D0-2DF9-8CED338E4EF0}"/>
              </a:ext>
            </a:extLst>
          </p:cNvPr>
          <p:cNvSpPr/>
          <p:nvPr/>
        </p:nvSpPr>
        <p:spPr>
          <a:xfrm flipV="1">
            <a:off x="5404758" y="1955968"/>
            <a:ext cx="1850572" cy="49331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91663F5-34ED-099C-7AA6-45A18A3B1D69}"/>
              </a:ext>
            </a:extLst>
          </p:cNvPr>
          <p:cNvSpPr/>
          <p:nvPr/>
        </p:nvSpPr>
        <p:spPr>
          <a:xfrm>
            <a:off x="8207829" y="5018314"/>
            <a:ext cx="1311042" cy="19594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1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FD2FF-5D59-39FA-FD2B-99709F2B2A82}"/>
              </a:ext>
            </a:extLst>
          </p:cNvPr>
          <p:cNvSpPr txBox="1"/>
          <p:nvPr/>
        </p:nvSpPr>
        <p:spPr>
          <a:xfrm>
            <a:off x="1447799" y="184065"/>
            <a:ext cx="9241972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F55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5121CDA-4109-EC59-F7CE-DF3F1749504C}"/>
              </a:ext>
            </a:extLst>
          </p:cNvPr>
          <p:cNvSpPr/>
          <p:nvPr/>
        </p:nvSpPr>
        <p:spPr>
          <a:xfrm>
            <a:off x="990600" y="1436914"/>
            <a:ext cx="10156371" cy="4715495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5E493D05-B1BB-9D72-8D00-9FA768322E93}"/>
              </a:ext>
            </a:extLst>
          </p:cNvPr>
          <p:cNvSpPr/>
          <p:nvPr/>
        </p:nvSpPr>
        <p:spPr>
          <a:xfrm>
            <a:off x="3848101" y="1955968"/>
            <a:ext cx="1556657" cy="2278575"/>
          </a:xfrm>
          <a:prstGeom prst="flowChartMagneticDisk">
            <a:avLst/>
          </a:prstGeom>
          <a:solidFill>
            <a:srgbClr val="FF00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B94D2B31-C4EA-354F-07EB-7ACDDB603548}"/>
              </a:ext>
            </a:extLst>
          </p:cNvPr>
          <p:cNvSpPr/>
          <p:nvPr/>
        </p:nvSpPr>
        <p:spPr>
          <a:xfrm>
            <a:off x="7616935" y="3244931"/>
            <a:ext cx="1901936" cy="902526"/>
          </a:xfrm>
          <a:prstGeom prst="flowChartMagneticDisk">
            <a:avLst/>
          </a:prstGeom>
          <a:solidFill>
            <a:srgbClr val="FF00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irect Access Storage 6">
            <a:extLst>
              <a:ext uri="{FF2B5EF4-FFF2-40B4-BE49-F238E27FC236}">
                <a16:creationId xmlns:a16="http://schemas.microsoft.com/office/drawing/2014/main" id="{30F99CB5-4685-E92B-01A2-935B97B4AC0B}"/>
              </a:ext>
            </a:extLst>
          </p:cNvPr>
          <p:cNvSpPr/>
          <p:nvPr/>
        </p:nvSpPr>
        <p:spPr>
          <a:xfrm>
            <a:off x="8131629" y="1719943"/>
            <a:ext cx="2590800" cy="1132114"/>
          </a:xfrm>
          <a:prstGeom prst="flowChartMagneticDrum">
            <a:avLst/>
          </a:prstGeom>
          <a:solidFill>
            <a:srgbClr val="FF00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70B207-3AA8-D5ED-F447-CB9F1A71793B}"/>
              </a:ext>
            </a:extLst>
          </p:cNvPr>
          <p:cNvSpPr/>
          <p:nvPr/>
        </p:nvSpPr>
        <p:spPr>
          <a:xfrm>
            <a:off x="5742214" y="4566557"/>
            <a:ext cx="1730829" cy="1219198"/>
          </a:xfrm>
          <a:prstGeom prst="cub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C523473-CFEB-9D14-F71D-DB554DD9BF4B}"/>
              </a:ext>
            </a:extLst>
          </p:cNvPr>
          <p:cNvSpPr/>
          <p:nvPr/>
        </p:nvSpPr>
        <p:spPr>
          <a:xfrm>
            <a:off x="1458686" y="4757055"/>
            <a:ext cx="2656114" cy="838202"/>
          </a:xfrm>
          <a:prstGeom prst="cub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026B06D-0459-3D6D-02AA-3ECE7D622FA5}"/>
              </a:ext>
            </a:extLst>
          </p:cNvPr>
          <p:cNvSpPr/>
          <p:nvPr/>
        </p:nvSpPr>
        <p:spPr>
          <a:xfrm>
            <a:off x="6319158" y="1869706"/>
            <a:ext cx="936172" cy="857989"/>
          </a:xfrm>
          <a:prstGeom prst="flowChartConnector">
            <a:avLst/>
          </a:prstGeom>
          <a:solidFill>
            <a:srgbClr val="0070C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D1A48AC-5F48-F406-58CB-A6E02776D83F}"/>
              </a:ext>
            </a:extLst>
          </p:cNvPr>
          <p:cNvSpPr/>
          <p:nvPr/>
        </p:nvSpPr>
        <p:spPr>
          <a:xfrm>
            <a:off x="8828314" y="4757055"/>
            <a:ext cx="690557" cy="664031"/>
          </a:xfrm>
          <a:prstGeom prst="flowChartConnector">
            <a:avLst/>
          </a:prstGeom>
          <a:solidFill>
            <a:srgbClr val="0070C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1A7C7D5-5954-CDA4-BA77-F2B4839B7DF9}"/>
              </a:ext>
            </a:extLst>
          </p:cNvPr>
          <p:cNvSpPr/>
          <p:nvPr/>
        </p:nvSpPr>
        <p:spPr>
          <a:xfrm>
            <a:off x="2019875" y="1540328"/>
            <a:ext cx="1556656" cy="1491343"/>
          </a:xfrm>
          <a:prstGeom prst="flowChartConnector">
            <a:avLst/>
          </a:prstGeom>
          <a:solidFill>
            <a:srgbClr val="0070C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CEE369D-B90F-00FA-9C26-0AD7C1464FCC}"/>
              </a:ext>
            </a:extLst>
          </p:cNvPr>
          <p:cNvCxnSpPr>
            <a:cxnSpLocks/>
            <a:stCxn id="24" idx="2"/>
            <a:endCxn id="24" idx="6"/>
          </p:cNvCxnSpPr>
          <p:nvPr/>
        </p:nvCxnSpPr>
        <p:spPr>
          <a:xfrm rot="10800000" flipH="1">
            <a:off x="2019875" y="2286000"/>
            <a:ext cx="1556656" cy="12700"/>
          </a:xfrm>
          <a:prstGeom prst="curvedConnector5">
            <a:avLst>
              <a:gd name="adj1" fmla="val 1399"/>
              <a:gd name="adj2" fmla="val -3471433"/>
              <a:gd name="adj3" fmla="val 972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98E1CE23-C45B-30D0-2DF9-8CED338E4EF0}"/>
              </a:ext>
            </a:extLst>
          </p:cNvPr>
          <p:cNvSpPr/>
          <p:nvPr/>
        </p:nvSpPr>
        <p:spPr>
          <a:xfrm flipV="1">
            <a:off x="5404758" y="1955968"/>
            <a:ext cx="1850572" cy="49331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91663F5-34ED-099C-7AA6-45A18A3B1D69}"/>
              </a:ext>
            </a:extLst>
          </p:cNvPr>
          <p:cNvSpPr/>
          <p:nvPr/>
        </p:nvSpPr>
        <p:spPr>
          <a:xfrm>
            <a:off x="8207829" y="5018314"/>
            <a:ext cx="1311042" cy="19594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679" y="698078"/>
            <a:ext cx="6980525" cy="3407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95" y="3355242"/>
            <a:ext cx="337747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4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9D3E3-E094-4092-BF9F-5E18CBE81B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820" y="2815175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25165A7F-64C9-6F83-3D29-D7217702A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461" y="-53089"/>
            <a:ext cx="2962275" cy="3714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99" y="-144694"/>
            <a:ext cx="3247858" cy="3690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6" y="-144694"/>
            <a:ext cx="2937273" cy="3897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594" y="2968965"/>
            <a:ext cx="2978090" cy="3889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100" y="2968965"/>
            <a:ext cx="3495269" cy="397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817" y="2867142"/>
            <a:ext cx="3705183" cy="4182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8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 b="42393"/>
          <a:stretch/>
        </p:blipFill>
        <p:spPr>
          <a:xfrm>
            <a:off x="1041885" y="2674874"/>
            <a:ext cx="2456827" cy="1953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 b="38659"/>
          <a:stretch/>
        </p:blipFill>
        <p:spPr>
          <a:xfrm>
            <a:off x="3498712" y="2674874"/>
            <a:ext cx="2597287" cy="2080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 b="34629"/>
          <a:stretch/>
        </p:blipFill>
        <p:spPr>
          <a:xfrm>
            <a:off x="5982440" y="2240766"/>
            <a:ext cx="2795800" cy="2469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 b="34996"/>
          <a:stretch/>
        </p:blipFill>
        <p:spPr>
          <a:xfrm>
            <a:off x="8570932" y="2240766"/>
            <a:ext cx="2424249" cy="2455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62890"/>
          <a:stretch/>
        </p:blipFill>
        <p:spPr>
          <a:xfrm>
            <a:off x="5895160" y="4936874"/>
            <a:ext cx="2798307" cy="1400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t="60963"/>
          <a:stretch/>
        </p:blipFill>
        <p:spPr>
          <a:xfrm>
            <a:off x="8398738" y="4658513"/>
            <a:ext cx="2426418" cy="14731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/>
          <a:srcRect t="54503"/>
          <a:stretch/>
        </p:blipFill>
        <p:spPr>
          <a:xfrm>
            <a:off x="1058439" y="4659347"/>
            <a:ext cx="2456901" cy="1542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t="55499"/>
          <a:stretch/>
        </p:blipFill>
        <p:spPr>
          <a:xfrm>
            <a:off x="3438344" y="4515774"/>
            <a:ext cx="2597121" cy="15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15915" y="44325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1266654" y="1584778"/>
            <a:ext cx="583350" cy="5023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1909145" y="1625460"/>
            <a:ext cx="7083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Hình nào là khối trụ? Hình nào là khối cầu?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1330520" y="2981839"/>
            <a:ext cx="2305938" cy="1688700"/>
            <a:chOff x="3153844" y="1080207"/>
            <a:chExt cx="2029337" cy="1575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4241313" y="3024905"/>
            <a:ext cx="1952323" cy="1688700"/>
            <a:chOff x="5164037" y="1080207"/>
            <a:chExt cx="1718139" cy="15755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6544592" y="2923688"/>
            <a:ext cx="2100369" cy="1688700"/>
            <a:chOff x="6897915" y="1055865"/>
            <a:chExt cx="1848427" cy="15755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8920604" y="2897155"/>
            <a:ext cx="1705831" cy="1688700"/>
            <a:chOff x="8746342" y="1080208"/>
            <a:chExt cx="1501214" cy="1575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4103306" y="4027240"/>
            <a:ext cx="712939" cy="652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3867891" y="2659023"/>
            <a:ext cx="1770659" cy="645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8803337" y="3933005"/>
            <a:ext cx="712939" cy="6528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1105712">
            <a:off x="8697128" y="2477449"/>
            <a:ext cx="1904568" cy="6529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688" y="1522969"/>
            <a:ext cx="11065053" cy="372208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811304" y="532385"/>
            <a:ext cx="684902" cy="59553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4E436C-3A9D-41B3-8209-97DDFC60AAC0}"/>
              </a:ext>
            </a:extLst>
          </p:cNvPr>
          <p:cNvSpPr txBox="1"/>
          <p:nvPr/>
        </p:nvSpPr>
        <p:spPr>
          <a:xfrm>
            <a:off x="1630069" y="599321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 flipV="1">
            <a:off x="3409092" y="2286000"/>
            <a:ext cx="1259890" cy="26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>
            <a:off x="4946072" y="3463233"/>
            <a:ext cx="863885" cy="250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883237" y="2598378"/>
            <a:ext cx="963897" cy="668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592291" y="2410691"/>
            <a:ext cx="2199397" cy="1534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AEE8B9-550E-42BC-AEF4-0546D0339AD8}"/>
              </a:ext>
            </a:extLst>
          </p:cNvPr>
          <p:cNvSpPr txBox="1"/>
          <p:nvPr/>
        </p:nvSpPr>
        <p:spPr>
          <a:xfrm>
            <a:off x="1086623" y="512996"/>
            <a:ext cx="989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 Hãy nêu tên một số đồ vật có dạng khối trụ hoặc khối cầu mà em biết.</a:t>
            </a:r>
          </a:p>
        </p:txBody>
      </p:sp>
      <p:pic>
        <p:nvPicPr>
          <p:cNvPr id="10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" y="2040887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1224149" y="1707901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Khối trụ</a:t>
            </a:r>
          </a:p>
        </p:txBody>
      </p:sp>
      <p:pic>
        <p:nvPicPr>
          <p:cNvPr id="12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13" y="1423441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34" y="2256660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7754802" y="1481928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Khối cầu</a:t>
            </a:r>
          </a:p>
        </p:txBody>
      </p:sp>
      <p:pic>
        <p:nvPicPr>
          <p:cNvPr id="15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94" y="1960707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43" y="1429110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09" y="3550455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27575" t="15196" r="31819" b="14156"/>
          <a:stretch/>
        </p:blipFill>
        <p:spPr>
          <a:xfrm>
            <a:off x="6693901" y="4553483"/>
            <a:ext cx="1992051" cy="2021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4014" y="2790037"/>
            <a:ext cx="2452448" cy="245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524" y="4339242"/>
            <a:ext cx="3005588" cy="2200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l="12051" t="6088" r="10584" b="6565"/>
          <a:stretch/>
        </p:blipFill>
        <p:spPr>
          <a:xfrm>
            <a:off x="10122791" y="3793397"/>
            <a:ext cx="2114465" cy="23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6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784" y="1477954"/>
            <a:ext cx="11186390" cy="52671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2897423" y="44060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3405258" y="359195"/>
            <a:ext cx="770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E9AE70A-E6CD-43EC-AC5E-24E88CEB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40596" y="21228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CDAB0-CE07-5E3D-D088-3E68CFF28890}"/>
              </a:ext>
            </a:extLst>
          </p:cNvPr>
          <p:cNvSpPr txBox="1"/>
          <p:nvPr/>
        </p:nvSpPr>
        <p:spPr>
          <a:xfrm>
            <a:off x="3030788" y="3687274"/>
            <a:ext cx="74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99E6AF-A5C6-0A82-4097-9A48D3A40715}"/>
              </a:ext>
            </a:extLst>
          </p:cNvPr>
          <p:cNvSpPr txBox="1"/>
          <p:nvPr/>
        </p:nvSpPr>
        <p:spPr>
          <a:xfrm>
            <a:off x="2299848" y="4413627"/>
            <a:ext cx="65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7EF1E1-F2FF-AB33-15A0-413E6D8F929E}"/>
              </a:ext>
            </a:extLst>
          </p:cNvPr>
          <p:cNvSpPr txBox="1"/>
          <p:nvPr/>
        </p:nvSpPr>
        <p:spPr>
          <a:xfrm>
            <a:off x="3650852" y="4485130"/>
            <a:ext cx="34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3A0CB-D922-A554-D56C-7F24A395F67F}"/>
              </a:ext>
            </a:extLst>
          </p:cNvPr>
          <p:cNvSpPr txBox="1"/>
          <p:nvPr/>
        </p:nvSpPr>
        <p:spPr>
          <a:xfrm>
            <a:off x="4453841" y="4174018"/>
            <a:ext cx="4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02FA2-45C8-480B-C6EA-94A7067F84A0}"/>
              </a:ext>
            </a:extLst>
          </p:cNvPr>
          <p:cNvSpPr txBox="1"/>
          <p:nvPr/>
        </p:nvSpPr>
        <p:spPr>
          <a:xfrm>
            <a:off x="4234544" y="3625719"/>
            <a:ext cx="77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D064D-378C-CE2A-08F6-35E4FA29ECFD}"/>
              </a:ext>
            </a:extLst>
          </p:cNvPr>
          <p:cNvSpPr txBox="1"/>
          <p:nvPr/>
        </p:nvSpPr>
        <p:spPr>
          <a:xfrm>
            <a:off x="3943442" y="2910701"/>
            <a:ext cx="83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B79201-ADF9-24F2-64D8-E9C49D0210C5}"/>
              </a:ext>
            </a:extLst>
          </p:cNvPr>
          <p:cNvSpPr txBox="1"/>
          <p:nvPr/>
        </p:nvSpPr>
        <p:spPr>
          <a:xfrm>
            <a:off x="8022434" y="3021695"/>
            <a:ext cx="4214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48FDB1-B24B-C4C1-DBAF-F3014E7AECCC}"/>
              </a:ext>
            </a:extLst>
          </p:cNvPr>
          <p:cNvSpPr txBox="1"/>
          <p:nvPr/>
        </p:nvSpPr>
        <p:spPr>
          <a:xfrm>
            <a:off x="4875713" y="5473811"/>
            <a:ext cx="69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992EF8-E79F-23B0-E276-54396060DC92}"/>
              </a:ext>
            </a:extLst>
          </p:cNvPr>
          <p:cNvSpPr txBox="1"/>
          <p:nvPr/>
        </p:nvSpPr>
        <p:spPr>
          <a:xfrm>
            <a:off x="5591475" y="5080423"/>
            <a:ext cx="4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83C6DB-D439-5715-9D20-31DEAF92693B}"/>
              </a:ext>
            </a:extLst>
          </p:cNvPr>
          <p:cNvSpPr txBox="1"/>
          <p:nvPr/>
        </p:nvSpPr>
        <p:spPr>
          <a:xfrm>
            <a:off x="2963080" y="2374495"/>
            <a:ext cx="68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33D7AA-7182-4DED-9292-2024042F2B11}"/>
              </a:ext>
            </a:extLst>
          </p:cNvPr>
          <p:cNvSpPr txBox="1"/>
          <p:nvPr/>
        </p:nvSpPr>
        <p:spPr>
          <a:xfrm>
            <a:off x="2642387" y="5579386"/>
            <a:ext cx="3700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7A31B-5ED8-E5AA-9663-4711D3D0A033}"/>
              </a:ext>
            </a:extLst>
          </p:cNvPr>
          <p:cNvSpPr txBox="1"/>
          <p:nvPr/>
        </p:nvSpPr>
        <p:spPr>
          <a:xfrm>
            <a:off x="3671300" y="2389150"/>
            <a:ext cx="54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767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3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</TotalTime>
  <Words>145</Words>
  <Application>Microsoft Office PowerPoint</Application>
  <PresentationFormat>Widescreen</PresentationFormat>
  <Paragraphs>39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256</cp:revision>
  <dcterms:created xsi:type="dcterms:W3CDTF">2021-06-02T01:34:28Z</dcterms:created>
  <dcterms:modified xsi:type="dcterms:W3CDTF">2026-02-09T03:30:47Z</dcterms:modified>
</cp:coreProperties>
</file>