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81" r:id="rId4"/>
    <p:sldId id="340" r:id="rId5"/>
    <p:sldId id="34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1238A-D2A7-398E-E379-2C033A66A2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EB67B9-AEEF-ED41-46A8-15057B3C1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21A75-9CDA-0E81-64B3-8C212ECB3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6F766-9BED-7F8F-A772-6CFFED143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E85FB-1D70-585D-8C2A-3E163BF2D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1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77DF-2AD1-9DD9-9C70-D08941D5F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747999-1CB2-3B27-560B-76144A01B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9E007-4F8B-A80A-A5F2-7058FFEB0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3195B-6B1E-B380-4B3A-96512504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34846-EF53-3DF4-4CB0-9ECB4C6A4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14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1FB638-B5BC-A801-EF91-E8499134A2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62413C-04B9-5982-5881-9A95CE07B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82F91-F97C-B042-996D-BB658F5AD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9C00A-B2E2-34B4-0BE9-3CA588D5D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B46F4-231F-7301-E4F7-0CE038424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00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998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push dir="u"/>
      </p:transition>
    </mc:Choice>
    <mc:Fallback xmlns="">
      <p:transition spd="slow" advTm="3000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898B3-D9C3-2FD0-4CA3-4D77E71AA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448DF-4AF7-5659-B675-A1E31E326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12D5B-505C-3EA8-82DD-68398A5B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A0446-F511-7A34-E061-4482DA1F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67BED-894D-CD7E-9AD5-16ADCF9D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4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C0AFC-2D86-4294-B477-B074B9FA7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565FE-4055-AEBD-68D7-48C1F6711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7D36B-8BB1-B9FC-1F40-877F57284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DA40D-9622-3411-6DF3-24C136A7C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1B356-1FDC-BFC2-D654-1E7436A47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0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25FE7-257A-F574-01D3-52A5F38AB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0CFBA-EBE2-32FF-ED56-51B29098DE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5E12CD-85DE-1352-B3C5-BA188D8D3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E7C0F-54D1-453B-F073-1ACBB762A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99041-414F-90CC-0CB8-316B43E13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9A86F-99AC-E058-4393-A3C9641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881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27845-8FAA-0F0B-1DDB-7D22D2FB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495FD-978F-589C-9BCA-221B80C5C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DABE9-AE0B-8D7B-34EF-4E08F21A2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0493C2-97A4-AF55-DE50-00650CC22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60015D-A643-3818-85AF-F6DF7EE135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04A324-36B8-4EF4-1A9A-05B6E01FF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BA0712-B89A-AE82-97D8-EFC29ED1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2BED63-C5AA-F8AD-3A44-041DF4C35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7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80DC3-DA96-48A7-89DE-A5668AB3E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0EC1E-E054-6896-A738-00EEA237A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5713EC-CECD-0CC5-8090-523B99D90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0FE4E7-1F84-5462-6004-C3540C15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8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FE34D2-8DAA-499C-1FBC-379990A43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FF2B05-32D7-C9F6-5FC1-3E5039117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A33D5-6DCD-09AB-FD1A-DF9D61767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6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F092B-73CD-1071-BDBC-5534A3F2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A0138-7136-2F4A-F293-C9721C499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5AB62B-9AFF-5516-8DA0-09808F143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D78F5-9BDC-9E4B-62E9-D1FC2B681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2437B-0027-82DD-CC3A-12D043A85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1BFF7-DF35-EF74-50E1-B977E1FFA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7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03FA-3409-3F47-CB3C-D0467E85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DF21CF-399F-F0FC-6F02-1AC5154A7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589DB-5D91-1F04-4AD8-1E72DD3FFC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EBFF8-B507-4912-972E-DD8B0D693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33DD46-D775-A2EF-3185-6F462E0E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4233B-9121-3819-6D55-8A5D8612C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1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468C78-2A1A-4AC0-D5BC-B1AF5E10A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9FDB7-A8EE-54CC-B94F-925972D7E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DB04F-0FC1-E760-618C-6E1B45E29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304A5-BB39-46E1-9188-B1EE85568BC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5A438-1447-3C13-778F-754551B2C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224B5-7BDF-C91B-AA24-6CEF34386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DCFE5-94C2-475D-9105-DA2CACC7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9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8E96CE-AC3A-85A7-F9FE-A6D42CBB95D5}"/>
              </a:ext>
            </a:extLst>
          </p:cNvPr>
          <p:cNvSpPr txBox="1"/>
          <p:nvPr/>
        </p:nvSpPr>
        <p:spPr>
          <a:xfrm>
            <a:off x="1446415" y="1221663"/>
            <a:ext cx="8639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</a:p>
          <a:p>
            <a:pPr algn="ctr"/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–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Khủng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</a:t>
            </a:r>
          </a:p>
        </p:txBody>
      </p:sp>
    </p:spTree>
    <p:extLst>
      <p:ext uri="{BB962C8B-B14F-4D97-AF65-F5344CB8AC3E}">
        <p14:creationId xmlns:p14="http://schemas.microsoft.com/office/powerpoint/2010/main" val="3014970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461962-ABA4-4F43-91F2-6BA6260A40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6017" y="71018"/>
            <a:ext cx="1609635" cy="89987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61042F-C5DA-494F-A065-9726E2B0207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54000">
            <a:solidFill>
              <a:srgbClr val="00B050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2" name="AutoShape 2" descr="Cách viết chữ x thường và hoa đúng nhất dành cho bé tập viết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AutoShape 2" descr="Cách viết chữ y thường và hoa giúp tập viết chữ đẹp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BA50045-DB5F-49E2-BB0A-E7E1BEC7CF1F}"/>
              </a:ext>
            </a:extLst>
          </p:cNvPr>
          <p:cNvSpPr/>
          <p:nvPr/>
        </p:nvSpPr>
        <p:spPr>
          <a:xfrm>
            <a:off x="952501" y="1552577"/>
            <a:ext cx="10658475" cy="391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>
                <a:solidFill>
                  <a:prstClr val="white"/>
                </a:solidFill>
                <a:latin typeface="Calibri"/>
              </a:rPr>
              <a:t>Chân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khủng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long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thẳng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và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rất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khỏe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.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Vì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thế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chúng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có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thể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đi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khắp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một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vùng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rộng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lớn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để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kiếm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ăn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.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Khủng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long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có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khả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năng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săn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mồi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tốt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nhờ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có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đôi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mắt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tinh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tường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cùng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cái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mũi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và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đôi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 tai </a:t>
            </a:r>
            <a:r>
              <a:rPr lang="en-US" sz="4000" dirty="0" err="1">
                <a:solidFill>
                  <a:prstClr val="white"/>
                </a:solidFill>
                <a:latin typeface="Calibri"/>
              </a:rPr>
              <a:t>thính</a:t>
            </a:r>
            <a:r>
              <a:rPr lang="en-US" sz="4000" dirty="0">
                <a:solidFill>
                  <a:prstClr val="white"/>
                </a:solidFill>
                <a:latin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439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3000">
        <p14:flip dir="r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F79EF8F-D52B-4142-8574-939693801192}"/>
              </a:ext>
            </a:extLst>
          </p:cNvPr>
          <p:cNvSpPr/>
          <p:nvPr/>
        </p:nvSpPr>
        <p:spPr>
          <a:xfrm>
            <a:off x="207821" y="4305308"/>
            <a:ext cx="11684551" cy="1528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b.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Mẹ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tôi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thức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kh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………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dậy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sớm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để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làm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mọi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việc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23DDA97-CFC3-4E83-BCC1-BD02680B7B9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54000">
            <a:solidFill>
              <a:srgbClr val="00B050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C7124E-356C-4E4B-89CD-4390D6C4B34B}"/>
              </a:ext>
            </a:extLst>
          </p:cNvPr>
          <p:cNvSpPr/>
          <p:nvPr/>
        </p:nvSpPr>
        <p:spPr>
          <a:xfrm>
            <a:off x="207819" y="1336877"/>
            <a:ext cx="11984181" cy="810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667" b="1" dirty="0">
                <a:solidFill>
                  <a:srgbClr val="7030A0"/>
                </a:solidFill>
                <a:latin typeface="HP001 4 hàng" pitchFamily="34" charset="0"/>
              </a:rPr>
              <a:t>2. </a:t>
            </a:r>
            <a:r>
              <a:rPr lang="en-US" sz="4667" b="1" dirty="0" err="1">
                <a:solidFill>
                  <a:srgbClr val="7030A0"/>
                </a:solidFill>
                <a:latin typeface="HP001 4 hàng" pitchFamily="34" charset="0"/>
              </a:rPr>
              <a:t>Chọn</a:t>
            </a:r>
            <a:r>
              <a:rPr lang="en-US" sz="4667" b="1" dirty="0">
                <a:solidFill>
                  <a:srgbClr val="7030A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7030A0"/>
                </a:solidFill>
                <a:latin typeface="HP001 4 hàng" pitchFamily="34" charset="0"/>
              </a:rPr>
              <a:t>uya</a:t>
            </a:r>
            <a:r>
              <a:rPr lang="en-US" sz="4667" b="1" dirty="0">
                <a:solidFill>
                  <a:srgbClr val="7030A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7030A0"/>
                </a:solidFill>
                <a:latin typeface="HP001 4 hàng" pitchFamily="34" charset="0"/>
              </a:rPr>
              <a:t>hoặc</a:t>
            </a:r>
            <a:r>
              <a:rPr lang="en-US" sz="4667" b="1" dirty="0">
                <a:solidFill>
                  <a:srgbClr val="7030A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7030A0"/>
                </a:solidFill>
                <a:latin typeface="HP001 4 hàng" pitchFamily="34" charset="0"/>
              </a:rPr>
              <a:t>uyu</a:t>
            </a:r>
            <a:r>
              <a:rPr lang="en-US" sz="4667" b="1" dirty="0">
                <a:solidFill>
                  <a:srgbClr val="7030A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7030A0"/>
                </a:solidFill>
                <a:latin typeface="HP001 4 hàng" pitchFamily="34" charset="0"/>
              </a:rPr>
              <a:t>điền</a:t>
            </a:r>
            <a:r>
              <a:rPr lang="en-US" sz="4667" b="1" dirty="0">
                <a:solidFill>
                  <a:srgbClr val="7030A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7030A0"/>
                </a:solidFill>
                <a:latin typeface="HP001 4 hàng" pitchFamily="34" charset="0"/>
              </a:rPr>
              <a:t>vào</a:t>
            </a:r>
            <a:r>
              <a:rPr lang="en-US" sz="4667" b="1" dirty="0">
                <a:solidFill>
                  <a:srgbClr val="7030A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7030A0"/>
                </a:solidFill>
                <a:latin typeface="HP001 4 hàng" pitchFamily="34" charset="0"/>
              </a:rPr>
              <a:t>chỗ</a:t>
            </a:r>
            <a:r>
              <a:rPr lang="en-US" sz="4667" b="1" dirty="0">
                <a:solidFill>
                  <a:srgbClr val="7030A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7030A0"/>
                </a:solidFill>
                <a:latin typeface="HP001 4 hàng" pitchFamily="34" charset="0"/>
              </a:rPr>
              <a:t>chấm</a:t>
            </a:r>
            <a:endParaRPr lang="en-US" sz="4667" b="1" dirty="0">
              <a:solidFill>
                <a:srgbClr val="7030A0"/>
              </a:solidFill>
              <a:latin typeface="HP001 4 hàng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C42C38-1624-4295-BE29-F3C1504A8E1A}"/>
              </a:ext>
            </a:extLst>
          </p:cNvPr>
          <p:cNvSpPr/>
          <p:nvPr/>
        </p:nvSpPr>
        <p:spPr>
          <a:xfrm>
            <a:off x="207820" y="3238681"/>
            <a:ext cx="11684552" cy="810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a.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Đường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lên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núi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quanh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co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khúc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B0F0"/>
                </a:solidFill>
                <a:latin typeface="HP001 4 hàng" pitchFamily="34" charset="0"/>
              </a:rPr>
              <a:t>kh</a:t>
            </a:r>
            <a:r>
              <a:rPr lang="en-US" sz="4667" b="1" dirty="0">
                <a:solidFill>
                  <a:srgbClr val="00B0F0"/>
                </a:solidFill>
                <a:latin typeface="HP001 4 hàng" pitchFamily="34" charset="0"/>
              </a:rPr>
              <a:t> ……</a:t>
            </a:r>
          </a:p>
        </p:txBody>
      </p:sp>
    </p:spTree>
    <p:extLst>
      <p:ext uri="{BB962C8B-B14F-4D97-AF65-F5344CB8AC3E}">
        <p14:creationId xmlns:p14="http://schemas.microsoft.com/office/powerpoint/2010/main" val="97926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C23DDA97-CFC3-4E83-BCC1-BD02680B7B9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54000">
            <a:solidFill>
              <a:srgbClr val="00B050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C7124E-356C-4E4B-89CD-4390D6C4B34B}"/>
              </a:ext>
            </a:extLst>
          </p:cNvPr>
          <p:cNvSpPr/>
          <p:nvPr/>
        </p:nvSpPr>
        <p:spPr>
          <a:xfrm>
            <a:off x="417106" y="1351632"/>
            <a:ext cx="10729140" cy="1528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A.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Nhìn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hình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tìm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từ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ngữ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chứa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iêu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hoặc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ươu</a:t>
            </a:r>
            <a:endParaRPr lang="en-US" sz="4667" b="1" dirty="0">
              <a:solidFill>
                <a:srgbClr val="0070C0"/>
              </a:solidFill>
              <a:latin typeface="HP001 4 hàng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C64F1A-D0EE-4043-AE58-3F94C6919891}"/>
              </a:ext>
            </a:extLst>
          </p:cNvPr>
          <p:cNvSpPr/>
          <p:nvPr/>
        </p:nvSpPr>
        <p:spPr>
          <a:xfrm>
            <a:off x="483781" y="374854"/>
            <a:ext cx="10729140" cy="810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3.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Chọn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a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hoặc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b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8F68CE-57F3-4A7E-964D-F99BDA376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169" y="3021533"/>
            <a:ext cx="9690131" cy="20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53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C23DDA97-CFC3-4E83-BCC1-BD02680B7B9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54000">
            <a:solidFill>
              <a:srgbClr val="00B050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C7124E-356C-4E4B-89CD-4390D6C4B34B}"/>
              </a:ext>
            </a:extLst>
          </p:cNvPr>
          <p:cNvSpPr/>
          <p:nvPr/>
        </p:nvSpPr>
        <p:spPr>
          <a:xfrm>
            <a:off x="417106" y="1351633"/>
            <a:ext cx="10729140" cy="1528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B.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Nhìn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hình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tìm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từ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ngữ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chứa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FF0000"/>
                </a:solidFill>
                <a:latin typeface="HP001 4 hàng" pitchFamily="34" charset="0"/>
              </a:rPr>
              <a:t>uôc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hoặc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FF0000"/>
                </a:solidFill>
                <a:latin typeface="HP001 4 hàng" pitchFamily="34" charset="0"/>
              </a:rPr>
              <a:t>uôt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để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gọi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tên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loài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vật</a:t>
            </a:r>
            <a:endParaRPr lang="en-US" sz="4667" b="1" dirty="0">
              <a:solidFill>
                <a:srgbClr val="0070C0"/>
              </a:solidFill>
              <a:latin typeface="HP001 4 hàng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C64F1A-D0EE-4043-AE58-3F94C6919891}"/>
              </a:ext>
            </a:extLst>
          </p:cNvPr>
          <p:cNvSpPr/>
          <p:nvPr/>
        </p:nvSpPr>
        <p:spPr>
          <a:xfrm>
            <a:off x="483781" y="374854"/>
            <a:ext cx="10729140" cy="810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3.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Chọn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a </a:t>
            </a:r>
            <a:r>
              <a:rPr lang="en-US" sz="4667" b="1" dirty="0" err="1">
                <a:solidFill>
                  <a:srgbClr val="0070C0"/>
                </a:solidFill>
                <a:latin typeface="HP001 4 hàng" pitchFamily="34" charset="0"/>
              </a:rPr>
              <a:t>hoặc</a:t>
            </a:r>
            <a:r>
              <a:rPr lang="en-US" sz="4667" b="1" dirty="0">
                <a:solidFill>
                  <a:srgbClr val="0070C0"/>
                </a:solidFill>
                <a:latin typeface="HP001 4 hàng" pitchFamily="34" charset="0"/>
              </a:rPr>
              <a:t> b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1AC77E-D8B7-4489-A226-49C8CCF69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395" y="3429001"/>
            <a:ext cx="9657912" cy="24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444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135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2026-02-09T07:57:21Z</dcterms:created>
  <dcterms:modified xsi:type="dcterms:W3CDTF">2026-02-09T08:13:21Z</dcterms:modified>
</cp:coreProperties>
</file>